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01" r:id="rId1"/>
    <p:sldMasterId id="2147484138" r:id="rId2"/>
  </p:sldMasterIdLst>
  <p:notesMasterIdLst>
    <p:notesMasterId r:id="rId3"/>
  </p:notesMasterIdLst>
  <p:sldIdLst>
    <p:sldId id="478" r:id="rId4"/>
    <p:sldId id="483" r:id="rId5"/>
    <p:sldId id="487" r:id="rId6"/>
    <p:sldId id="490" r:id="rId7"/>
    <p:sldId id="496" r:id="rId9"/>
    <p:sldId id="499" r:id="rId10"/>
    <p:sldId id="502" r:id="rId11"/>
    <p:sldId id="505" r:id="rId12"/>
    <p:sldId id="511" r:id="rId14"/>
    <p:sldId id="514" r:id="rId15"/>
    <p:sldId id="517" r:id="rId16"/>
    <p:sldId id="520" r:id="rId17"/>
    <p:sldId id="526" r:id="rId19"/>
    <p:sldId id="529" r:id="rId20"/>
    <p:sldId id="532" r:id="rId21"/>
    <p:sldId id="535" r:id="rId22"/>
    <p:sldId id="541" r:id="rId24"/>
    <p:sldId id="544" r:id="rId25"/>
    <p:sldId id="547" r:id="rId26"/>
    <p:sldId id="550" r:id="rId27"/>
    <p:sldId id="553" r:id="rId28"/>
    <p:sldId id="559" r:id="rId30"/>
    <p:sldId id="562" r:id="rId31"/>
    <p:sldId id="565" r:id="rId32"/>
    <p:sldId id="568" r:id="rId33"/>
    <p:sldId id="574" r:id="rId35"/>
    <p:sldId id="577" r:id="rId36"/>
    <p:sldId id="58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tags" Target="../tags/tag807.xml"/><Relationship Id="rId18" Type="http://schemas.openxmlformats.org/officeDocument/2006/relationships/tags" Target="../tags/tag808.xml"/><Relationship Id="rId19" Type="http://schemas.openxmlformats.org/officeDocument/2006/relationships/tags" Target="../tags/tag809.xml"/><Relationship Id="rId2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tags" Target="../tags/tag814.xml"/><Relationship Id="rId6" Type="http://schemas.openxmlformats.org/officeDocument/2006/relationships/tags" Target="../tags/tag815.xml"/><Relationship Id="rId7" Type="http://schemas.openxmlformats.org/officeDocument/2006/relationships/tags" Target="../tags/tag816.xml"/><Relationship Id="rId8" Type="http://schemas.openxmlformats.org/officeDocument/2006/relationships/tags" Target="../tags/tag817.xml"/><Relationship Id="rId9" Type="http://schemas.openxmlformats.org/officeDocument/2006/relationships/tags" Target="../tags/tag818.xml"/><Relationship Id="rId10" Type="http://schemas.openxmlformats.org/officeDocument/2006/relationships/tags" Target="../tags/tag819.xml"/><Relationship Id="rId11" Type="http://schemas.openxmlformats.org/officeDocument/2006/relationships/tags" Target="../tags/tag820.xml"/><Relationship Id="rId12" Type="http://schemas.openxmlformats.org/officeDocument/2006/relationships/tags" Target="../tags/tag821.xml"/><Relationship Id="rId13" Type="http://schemas.openxmlformats.org/officeDocument/2006/relationships/tags" Target="../tags/tag822.xml"/><Relationship Id="rId14" Type="http://schemas.openxmlformats.org/officeDocument/2006/relationships/tags" Target="../tags/tag823.xml"/><Relationship Id="rId15" Type="http://schemas.openxmlformats.org/officeDocument/2006/relationships/tags" Target="../tags/tag824.xml"/><Relationship Id="rId16" Type="http://schemas.openxmlformats.org/officeDocument/2006/relationships/tags" Target="../tags/tag82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tags" Target="../tags/tag842.xml"/><Relationship Id="rId15" Type="http://schemas.openxmlformats.org/officeDocument/2006/relationships/tags" Target="../tags/tag843.xml"/><Relationship Id="rId16" Type="http://schemas.openxmlformats.org/officeDocument/2006/relationships/tags" Target="../tags/tag84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tags" Target="../tags/tag853.xml"/><Relationship Id="rId10" Type="http://schemas.openxmlformats.org/officeDocument/2006/relationships/tags" Target="../tags/tag854.xml"/><Relationship Id="rId11" Type="http://schemas.openxmlformats.org/officeDocument/2006/relationships/tags" Target="../tags/tag855.xml"/><Relationship Id="rId12" Type="http://schemas.openxmlformats.org/officeDocument/2006/relationships/tags" Target="../tags/tag8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tags" Target="../tags/tag908.xml"/><Relationship Id="rId14" Type="http://schemas.openxmlformats.org/officeDocument/2006/relationships/tags" Target="../tags/tag909.xml"/><Relationship Id="rId15" Type="http://schemas.openxmlformats.org/officeDocument/2006/relationships/tags" Target="../tags/tag910.xml"/><Relationship Id="rId16" Type="http://schemas.openxmlformats.org/officeDocument/2006/relationships/tags" Target="../tags/tag91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tags" Target="../tags/tag924.xml"/><Relationship Id="rId14" Type="http://schemas.openxmlformats.org/officeDocument/2006/relationships/tags" Target="../tags/tag925.xml"/><Relationship Id="rId15" Type="http://schemas.openxmlformats.org/officeDocument/2006/relationships/tags" Target="../tags/tag926.xml"/><Relationship Id="rId16" Type="http://schemas.openxmlformats.org/officeDocument/2006/relationships/tags" Target="../tags/tag927.xml"/><Relationship Id="rId17" Type="http://schemas.openxmlformats.org/officeDocument/2006/relationships/tags" Target="../tags/tag928.xml"/><Relationship Id="rId18" Type="http://schemas.openxmlformats.org/officeDocument/2006/relationships/tags" Target="../tags/tag929.xml"/><Relationship Id="rId19" Type="http://schemas.openxmlformats.org/officeDocument/2006/relationships/tags" Target="../tags/tag930.xml"/><Relationship Id="rId20" Type="http://schemas.openxmlformats.org/officeDocument/2006/relationships/tags" Target="../tags/tag93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tags" Target="../tags/tag93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tags" Target="../tags/tag947.xml"/><Relationship Id="rId10" Type="http://schemas.openxmlformats.org/officeDocument/2006/relationships/tags" Target="../tags/tag948.xml"/><Relationship Id="rId11" Type="http://schemas.openxmlformats.org/officeDocument/2006/relationships/tags" Target="../tags/tag949.xml"/><Relationship Id="rId12" Type="http://schemas.openxmlformats.org/officeDocument/2006/relationships/tags" Target="../tags/tag950.xml"/><Relationship Id="rId13" Type="http://schemas.openxmlformats.org/officeDocument/2006/relationships/tags" Target="../tags/tag951.xml"/><Relationship Id="rId14" Type="http://schemas.openxmlformats.org/officeDocument/2006/relationships/tags" Target="../tags/tag952.xml"/><Relationship Id="rId15" Type="http://schemas.openxmlformats.org/officeDocument/2006/relationships/tags" Target="../tags/tag953.xml"/><Relationship Id="rId16" Type="http://schemas.openxmlformats.org/officeDocument/2006/relationships/tags" Target="../tags/tag95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tags" Target="../tags/tag958.xml"/><Relationship Id="rId5" Type="http://schemas.openxmlformats.org/officeDocument/2006/relationships/tags" Target="../tags/tag959.xml"/><Relationship Id="rId6" Type="http://schemas.openxmlformats.org/officeDocument/2006/relationships/tags" Target="../tags/tag960.xml"/><Relationship Id="rId7" Type="http://schemas.openxmlformats.org/officeDocument/2006/relationships/tags" Target="../tags/tag961.xml"/><Relationship Id="rId8" Type="http://schemas.openxmlformats.org/officeDocument/2006/relationships/tags" Target="../tags/tag962.xml"/><Relationship Id="rId9" Type="http://schemas.openxmlformats.org/officeDocument/2006/relationships/tags" Target="../tags/tag963.xml"/><Relationship Id="rId10" Type="http://schemas.openxmlformats.org/officeDocument/2006/relationships/tags" Target="../tags/tag964.xml"/><Relationship Id="rId11" Type="http://schemas.openxmlformats.org/officeDocument/2006/relationships/tags" Target="../tags/tag965.xml"/><Relationship Id="rId12" Type="http://schemas.openxmlformats.org/officeDocument/2006/relationships/tags" Target="../tags/tag96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tags" Target="../tags/tag973.xml"/><Relationship Id="rId5" Type="http://schemas.openxmlformats.org/officeDocument/2006/relationships/tags" Target="../tags/tag974.xml"/><Relationship Id="rId6" Type="http://schemas.openxmlformats.org/officeDocument/2006/relationships/tags" Target="../tags/tag975.xml"/><Relationship Id="rId7" Type="http://schemas.openxmlformats.org/officeDocument/2006/relationships/tags" Target="../tags/tag976.xml"/><Relationship Id="rId8" Type="http://schemas.openxmlformats.org/officeDocument/2006/relationships/tags" Target="../tags/tag977.xml"/><Relationship Id="rId9" Type="http://schemas.openxmlformats.org/officeDocument/2006/relationships/tags" Target="../tags/tag978.xml"/><Relationship Id="rId10" Type="http://schemas.openxmlformats.org/officeDocument/2006/relationships/tags" Target="../tags/tag979.xml"/><Relationship Id="rId11" Type="http://schemas.openxmlformats.org/officeDocument/2006/relationships/tags" Target="../tags/tag980.xml"/><Relationship Id="rId12" Type="http://schemas.openxmlformats.org/officeDocument/2006/relationships/tags" Target="../tags/tag981.xml"/><Relationship Id="rId13" Type="http://schemas.openxmlformats.org/officeDocument/2006/relationships/tags" Target="../tags/tag982.xml"/><Relationship Id="rId14" Type="http://schemas.openxmlformats.org/officeDocument/2006/relationships/tags" Target="../tags/tag983.xml"/><Relationship Id="rId15" Type="http://schemas.openxmlformats.org/officeDocument/2006/relationships/tags" Target="../tags/tag984.xml"/><Relationship Id="rId16" Type="http://schemas.openxmlformats.org/officeDocument/2006/relationships/tags" Target="../tags/tag985.xml"/><Relationship Id="rId17" Type="http://schemas.openxmlformats.org/officeDocument/2006/relationships/tags" Target="../tags/tag986.xml"/><Relationship Id="rId18" Type="http://schemas.openxmlformats.org/officeDocument/2006/relationships/tags" Target="../tags/tag987.xml"/><Relationship Id="rId19" Type="http://schemas.openxmlformats.org/officeDocument/2006/relationships/tags" Target="../tags/tag988.xml"/><Relationship Id="rId20" Type="http://schemas.openxmlformats.org/officeDocument/2006/relationships/tags" Target="../tags/tag98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tags" Target="../tags/tag994.xml"/><Relationship Id="rId6" Type="http://schemas.openxmlformats.org/officeDocument/2006/relationships/tags" Target="../tags/tag995.xml"/><Relationship Id="rId7" Type="http://schemas.openxmlformats.org/officeDocument/2006/relationships/tags" Target="../tags/tag996.xml"/><Relationship Id="rId8" Type="http://schemas.openxmlformats.org/officeDocument/2006/relationships/tags" Target="../tags/tag997.xml"/><Relationship Id="rId9" Type="http://schemas.openxmlformats.org/officeDocument/2006/relationships/tags" Target="../tags/tag998.xml"/><Relationship Id="rId10" Type="http://schemas.openxmlformats.org/officeDocument/2006/relationships/tags" Target="../tags/tag999.xml"/><Relationship Id="rId11" Type="http://schemas.openxmlformats.org/officeDocument/2006/relationships/tags" Target="../tags/tag1000.xml"/><Relationship Id="rId12" Type="http://schemas.openxmlformats.org/officeDocument/2006/relationships/tags" Target="../tags/tag1001.xml"/><Relationship Id="rId13" Type="http://schemas.openxmlformats.org/officeDocument/2006/relationships/tags" Target="../tags/tag1002.xml"/><Relationship Id="rId14" Type="http://schemas.openxmlformats.org/officeDocument/2006/relationships/tags" Target="../tags/tag1003.xml"/><Relationship Id="rId15" Type="http://schemas.openxmlformats.org/officeDocument/2006/relationships/tags" Target="../tags/tag1004.xml"/><Relationship Id="rId16" Type="http://schemas.openxmlformats.org/officeDocument/2006/relationships/tags" Target="../tags/tag1005.xml"/><Relationship Id="rId17" Type="http://schemas.openxmlformats.org/officeDocument/2006/relationships/tags" Target="../tags/tag1006.xml"/><Relationship Id="rId18" Type="http://schemas.openxmlformats.org/officeDocument/2006/relationships/tags" Target="../tags/tag1007.xml"/><Relationship Id="rId19" Type="http://schemas.openxmlformats.org/officeDocument/2006/relationships/tags" Target="../tags/tag1008.xml"/><Relationship Id="rId20" Type="http://schemas.openxmlformats.org/officeDocument/2006/relationships/tags" Target="../tags/tag100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10.xml"/><Relationship Id="rId2" Type="http://schemas.openxmlformats.org/officeDocument/2006/relationships/tags" Target="../tags/tag1011.xml"/><Relationship Id="rId3" Type="http://schemas.openxmlformats.org/officeDocument/2006/relationships/tags" Target="../tags/tag10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企业管理中的创业精神与企业家精神培养方法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创业精神在企业管理中的重要性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企业家精神在企业管理中的重要性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创业精神与企业家精神的关系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企业管理中培养创业精神和企业家精神的方法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企业管理中培养创业精神和企业家精神的实践案例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创业精神在企业管理中的重要性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创业精神的概念和内涵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创业精神定义：指个人或团队在创业过程中所表现出的积极进取、勇于创新、敢于冒险的精神。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创业精神内涵：包括创新思维、风险意识、市场洞察力、团队协作能力等方面。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创业精神在企业管理中的作用：激发企业活力，提高市场竞争力，推动企业持续发展。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如何培养创业精神：建立创新文化，鼓励员工提出新想法；加强风险意识培训；提高市场洞察力；建立激励机制，鼓励员工创新。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创业精神在企业管理中的作用</a:t>
            </a:r>
            <a:endParaRPr altLang="en-US" lang="zh-CN"/>
          </a:p>
        </p:txBody>
      </p:sp>
      <p:sp>
        <p:nvSpPr>
          <p:cNvPr id="1052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激发创新活力：创业精神鼓励员工提出新想法、新方案，推动企业不断创新。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促进团队协作：创业精神鼓励员工相互协作，共同为企业发展努力。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提升企业形象：创业精神展现出企业的开拓进取、积极向上的形象，提升品牌影响力。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增强企业竞争力：创业精神有助于企业在市场中快速响应变化，提高竞争力。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创业精神对于企业发展的意义</a:t>
            </a:r>
            <a:endParaRPr altLang="en-US" lang="zh-CN"/>
          </a:p>
        </p:txBody>
      </p:sp>
      <p:sp>
        <p:nvSpPr>
          <p:cNvPr id="10523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促进企业可持续发展：创业精神能够使企业不断适应市场变化和需求，推动企业可持续发展。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激发创新活力：创业精神能够激发企业内部的创新思维和活力，推动企业不断发展和进步。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增强企业竞争力：创业精神能够使企业在激烈的市场竞争中保持领先地位，提高企业的竞争力和市场份额。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培养企业家的精神品质：创业精神能够培养企业家的精神品质，如创新、冒险、坚韧等，为企业发展提供强有力的支持。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企业家精神在企业管理中的重要性</a:t>
            </a:r>
            <a:endParaRPr altLang="en-US" lang="zh-CN"/>
          </a:p>
        </p:txBody>
      </p:sp>
      <p:sp>
        <p:nvSpPr>
          <p:cNvPr id="1052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企业家精神的概念和内涵</a:t>
            </a:r>
            <a:endParaRPr altLang="en-US" lang="zh-CN"/>
          </a:p>
        </p:txBody>
      </p:sp>
      <p:sp>
        <p:nvSpPr>
          <p:cNvPr id="1053446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创新精神：勇于尝试新事物，不断追求卓越和进步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8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冒险精神：敢于承担风险，不畏困难，勇往直前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0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创业精神：具备创业意识和能力，不断开拓新的领域和市场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2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合作精神：注重团队合作，善于与他人协作，共同实现目标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4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诚信精神：坚守诚信原则，树立良好的企业形象和信誉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6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责任精神：勇于承担社会责任，关注社会公益事业，积极回馈社会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企业家精神在企业管理中的作用</a:t>
            </a:r>
            <a:endParaRPr altLang="en-US" lang="zh-CN"/>
          </a:p>
        </p:txBody>
      </p:sp>
      <p:cxnSp>
        <p:nvCxnSpPr>
          <p:cNvPr id="3145729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3744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3746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3748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引领企业创新发展：企业家精神注重创新思维和冒险精神，能够激发企业的创新活力，推动企业不断开拓新市场、开发新产品，提高企业的竞争力和可持续发展能力。 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3750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3752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3754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3756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增强企业凝聚力：企业家精神强调团队精神和协作意识，能够促进企业内部员工之间的相互信任和合作，形成良好的工作氛围和企业文化，提高企业的凝聚力和向心力。 </a:t>
            </a:r>
            <a:endParaRPr altLang="en-US" b="1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3758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3760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3762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3764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提升企业形象和品牌价值：企业家精神注重诚信、责任和担当，能够提升企业的形象和品牌价值，增强消费者对企业的信任和认可，为企业赢得更多的市场份额和竞争优势。 </a:t>
            </a:r>
            <a:endParaRPr altLang="en-US" b="1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3766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3768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3770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3772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推动企业社会责任履行：企业家精神强调社会责任感和公益意识，能够推动企业积极履行社会责任，关注环保、公益事业等方面，提高企业的社会形象和公信力。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3774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31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企业家精神对于企业发展的意义</a:t>
            </a:r>
            <a:endParaRPr altLang="en-US" lang="zh-CN"/>
          </a:p>
        </p:txBody>
      </p:sp>
      <p:sp>
        <p:nvSpPr>
          <p:cNvPr id="10540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提升品牌形象：企业家精神有助于塑造企业形象，提高品牌知名度和美誉度，吸引更多客户和合作伙伴。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激发创新活力：企业家精神鼓励员工勇于尝试，推动企业不断创新，提高市场竞争力。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促进团队协作：企业家精神强调团队的重要性，鼓励员工相互协作，共同推动企业发展。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增强企业凝聚力：企业家精神能够激发员工的归属感和忠诚度，使企业更加团结一致，共同追求发展目标。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创业精神与企业家精神的关系</a:t>
            </a:r>
            <a:endParaRPr altLang="en-US" lang="zh-CN"/>
          </a:p>
        </p:txBody>
      </p:sp>
      <p:sp>
        <p:nvSpPr>
          <p:cNvPr id="10543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创业精神是企业家的基本素质</a:t>
            </a:r>
            <a:endParaRPr altLang="en-US" lang="zh-CN"/>
          </a:p>
        </p:txBody>
      </p:sp>
      <p:sp>
        <p:nvSpPr>
          <p:cNvPr id="10551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创业精神是企业家的精神支柱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创业精神是企业家精神的核心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创业精神是企业家的基本素质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创业精神是企业家的成功保障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企业家精神是创业精神的体现</a:t>
            </a:r>
            <a:endParaRPr altLang="en-US" lang="zh-CN"/>
          </a:p>
        </p:txBody>
      </p:sp>
      <p:sp>
        <p:nvSpPr>
          <p:cNvPr id="1055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4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企业家精神是创业精神在实践中的具体体现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4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创业精神是企业家的基本素质，推动企业不断创新和发展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4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创业精神是企业家的核心精神，引领企业走向成功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4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4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企业家精神与创业精神相互促进，共同推动企业的成长和进步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创业精神和企业家精神相互促进</a:t>
            </a:r>
            <a:endParaRPr altLang="en-US" lang="zh-CN"/>
          </a:p>
        </p:txBody>
      </p:sp>
      <p:sp>
        <p:nvSpPr>
          <p:cNvPr id="10557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创业精神是企业家的基本素质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创业精神是企业创新发展的动力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企业家精神是创业精神的具体体现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创业精神和企业家精神相互促进，共同推动企业发展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企业管理中培养创业精神和企业家精神的方法</a:t>
            </a:r>
            <a:endParaRPr altLang="en-US" lang="zh-CN"/>
          </a:p>
        </p:txBody>
      </p:sp>
      <p:sp>
        <p:nvSpPr>
          <p:cNvPr id="10560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树立正确的价值观和企业文化</a:t>
            </a:r>
            <a:endParaRPr altLang="en-US" lang="zh-CN"/>
          </a:p>
        </p:txBody>
      </p:sp>
      <p:sp>
        <p:nvSpPr>
          <p:cNvPr id="10567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价值观：强调诚信、创新、责任和可持续性，鼓励员工积极面对挑战，追求卓越。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8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企业文化：营造开放、包容、创新和合作的企业文化，鼓励员工提出新想法和解决方案，促进企业持续发展。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8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培训和发展：提供培训和发展机会，帮助员工提升技能和知识，增强自信心和创新能力。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8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8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激励机制：建立激励机制，鼓励员工发挥创造力和创新精神，为企业的成功做出贡献。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建立完善的管理制度和激励机制</a:t>
            </a:r>
            <a:endParaRPr altLang="en-US" lang="zh-CN"/>
          </a:p>
        </p:txBody>
      </p:sp>
      <p:sp>
        <p:nvSpPr>
          <p:cNvPr id="10571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1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营造良好的企业文化：培养积极向上的企业文化，鼓励员工敢于担当、勇于创新，为企业创造更多价值。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1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提供培训和发展机会：为员工提供培训和发展机会，提高员工的综合素质和专业技能，为企业培养更多优秀人才。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1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制定明确的管理制度：建立完善的管理制度，明确各部门职责和权限，确保企业运营的规范化和高效化。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1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建立激励机制：通过设立奖励机制，激励员工积极创新、勇于尝试，为企业发展贡献力量。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加强员工培训和教育，提高员工素质和能力</a:t>
            </a:r>
            <a:endParaRPr altLang="en-US" lang="zh-CN"/>
          </a:p>
        </p:txBody>
      </p:sp>
      <p:sp>
        <p:nvSpPr>
          <p:cNvPr id="1057418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742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422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7424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培训和教育是培养创业精神和企业家精神的基础。通过定期的培训和教育，员工可以了解企业的战略目标、市场趋势和行业动态，提高自身的专业技能和知识水平。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7426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742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430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7432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培训和教育应该注重实践性和创新性。通过案例分析、角色扮演、小组讨论等方式，让员工在实际操作中学习和掌握知识，培养创新思维和解决问题的能力。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7434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743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438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7440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培训和教育应该与员工的职业发展相结合。通过制定个性化的培训计划和职业规划，帮助员工实现自我价值和职业目标，增强员工的归属感和忠诚度。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7442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744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446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7448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培训和教育应该注重培养员工的团队合作精神和沟通能力。通过团队建设、拓展训练等方式，增强员工的团队合作精神和沟通能力，提高企业的凝聚力和竞争力。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鼓励员工创新和尝试，营造良好的创新氛围</a:t>
            </a:r>
            <a:endParaRPr altLang="en-US" lang="zh-CN"/>
          </a:p>
        </p:txBody>
      </p:sp>
      <p:sp>
        <p:nvSpPr>
          <p:cNvPr id="1057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建立鼓励创新的激励机制：通过奖励、晋升等方式激励员工积极创新和尝试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营造开放包容的文化氛围：鼓励员工提出新想法、新方案，包容失败和错误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建立跨部门合作机制：促进不同部门之间的交流与合作，共同推动创新发展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提供培训和支持：为员工提供必要的培训和支持，帮助他们提升创新能力和技能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企业管理中培养创业精神和企业家精神的实践案例</a:t>
            </a:r>
            <a:endParaRPr altLang="en-US" lang="zh-CN"/>
          </a:p>
        </p:txBody>
      </p:sp>
      <p:sp>
        <p:nvSpPr>
          <p:cNvPr id="10580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00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阿里巴巴：以创新为核心，打造具有全球影响力的互联网企业</a:t>
            </a:r>
            <a:endParaRPr altLang="en-US" lang="zh-CN"/>
          </a:p>
        </p:txBody>
      </p:sp>
      <p:sp>
        <p:nvSpPr>
          <p:cNvPr id="1058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阿里巴巴的创业历程：从初创到成为全球最大的互联网企业之一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阿里巴巴的创新精神：不断探索、尝试新的商业模式和产品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阿里巴巴的企业家精神：敢于冒险、勇于担当，追求卓越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阿里巴巴的培养方法：通过内部培训、外部合作等方式，提升员工的创业精神和企业家精神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9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华为：以奋斗者为本，打造具有全球竞争力的科技企业</a:t>
            </a:r>
            <a:endParaRPr altLang="en-US" lang="zh-CN"/>
          </a:p>
        </p:txBody>
      </p:sp>
      <p:sp>
        <p:nvSpPr>
          <p:cNvPr id="10590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华为的企业家精神：以奋斗者为本，鼓励员工勇于担当，追求卓越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华为的创业历程：从一个小公司发展成为全球领先的科技企业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华为的创业精神：以客户为中心，追求卓越品质，不断创新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华为的实践案例：通过技术创新、市场拓展、人才培养等方面，打造具有全球竞争力的科技企业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1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小米：以用户为中心，打造具有全球影响力的智能硬件企业</a:t>
            </a:r>
            <a:endParaRPr altLang="en-US" lang="zh-CN"/>
          </a:p>
        </p:txBody>
      </p:sp>
      <p:sp>
        <p:nvSpPr>
          <p:cNvPr id="10594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小米的创业历程：从一家小公司发展成为全球领先的智能硬件企业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小米的创业精神：以用户为中心，追求极致的产品体验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小米的企业家精神：不断创新，追求卓越，勇于担当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小米的实践案例：通过不断推出具有创新性的智能硬件产品，赢得了全球用户的喜爱和认可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9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6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总结企业管理中培养创业精神和企业家精神的重要性和方法</a:t>
            </a:r>
            <a:endParaRPr altLang="en-US" lang="zh-CN"/>
          </a:p>
        </p:txBody>
      </p:sp>
      <p:sp>
        <p:nvSpPr>
          <p:cNvPr id="10604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总结：培养创业精神和企业家精神对于企业管理的重要性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实践经验分享：成功企业的案例和经验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4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未来挑战与机遇：培养创业精神和企业家精神面临的挑战和机遇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展望：未来培养创业精神和企业家精神的方法和趋势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88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展望未来企业管理中培养创业精神和企业家精神的趋势和挑战</a:t>
            </a:r>
            <a:endParaRPr altLang="en-US" lang="zh-CN"/>
          </a:p>
        </p:txBody>
      </p:sp>
      <p:sp>
        <p:nvSpPr>
          <p:cNvPr id="1060790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60792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794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趋势：随着科技的发展和社会的进步，未来企业管理中培养创业精神和企业家精神将更加注重创新、开放、协作和包容。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6079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60798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60800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802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挑战：在培养创业精神和企业家精神的过程中，企业需要面对市场竞争、人才流失、技术更新换代等挑战。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6080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60806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60808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810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应对策略：企业需要制定科学合理的人才培养计划，加强员工培训和激励机制，营造良好的企业文化氛围，以应对未来企业管理中培养创业精神和企业家精神的各种挑战。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6081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60814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60816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818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展望：随着全球化和数字化的发展，未来企业管理中培养创业精神和企业家精神将更加注重跨界合作、开放式创新和可持续发展。企业需要紧跟时代步伐，不断探索新的培养模式和方法，以适应未来市场和社会的需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6082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10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10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7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2023-12-19T09:32:33Z</dcterms:created>
  <dcterms:modified xsi:type="dcterms:W3CDTF">2023-12-19T09:32:33Z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e423de6c4c724452a931090f63230177_21</vt:lpwstr>
  </property>
</Properties>
</file>