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585" r:id="rId1"/>
    <p:sldMasterId id="2147490622" r:id="rId2"/>
  </p:sldMasterIdLst>
  <p:notesMasterIdLst>
    <p:notesMasterId r:id="rId3"/>
  </p:notesMasterIdLst>
  <p:sldIdLst>
    <p:sldId id="3508" r:id="rId4"/>
    <p:sldId id="3513" r:id="rId5"/>
    <p:sldId id="3517" r:id="rId6"/>
    <p:sldId id="3520" r:id="rId7"/>
    <p:sldId id="3523" r:id="rId8"/>
    <p:sldId id="3526" r:id="rId9"/>
    <p:sldId id="3529" r:id="rId10"/>
    <p:sldId id="3532" r:id="rId11"/>
    <p:sldId id="3535" r:id="rId12"/>
    <p:sldId id="3538" r:id="rId13"/>
    <p:sldId id="3541" r:id="rId14"/>
    <p:sldId id="3544" r:id="rId15"/>
    <p:sldId id="3547" r:id="rId16"/>
    <p:sldId id="3550" r:id="rId17"/>
    <p:sldId id="3553" r:id="rId18"/>
    <p:sldId id="3556" r:id="rId19"/>
    <p:sldId id="3559" r:id="rId20"/>
    <p:sldId id="3562" r:id="rId21"/>
    <p:sldId id="3565" r:id="rId22"/>
    <p:sldId id="3568" r:id="rId23"/>
    <p:sldId id="3571" r:id="rId24"/>
    <p:sldId id="3574" r:id="rId25"/>
    <p:sldId id="3577" r:id="rId26"/>
    <p:sldId id="3580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586" r:id="rId1"/>
    <p:sldLayoutId id="2147490587" r:id="rId2"/>
    <p:sldLayoutId id="2147490588" r:id="rId3"/>
    <p:sldLayoutId id="2147490589" r:id="rId4"/>
    <p:sldLayoutId id="2147490590" r:id="rId5"/>
    <p:sldLayoutId id="2147490591" r:id="rId6"/>
    <p:sldLayoutId id="2147490592" r:id="rId7"/>
    <p:sldLayoutId id="2147490593" r:id="rId8"/>
    <p:sldLayoutId id="2147490594" r:id="rId9"/>
    <p:sldLayoutId id="2147490595" r:id="rId10"/>
    <p:sldLayoutId id="21474905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23" r:id="rId1"/>
    <p:sldLayoutId id="2147490624" r:id="rId2"/>
    <p:sldLayoutId id="2147490625" r:id="rId3"/>
    <p:sldLayoutId id="2147490626" r:id="rId4"/>
    <p:sldLayoutId id="2147490627" r:id="rId5"/>
    <p:sldLayoutId id="2147490628" r:id="rId6"/>
    <p:sldLayoutId id="2147490629" r:id="rId7"/>
    <p:sldLayoutId id="2147490630" r:id="rId8"/>
    <p:sldLayoutId id="2147490631" r:id="rId9"/>
    <p:sldLayoutId id="2147490632" r:id="rId10"/>
    <p:sldLayoutId id="214749063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3.xml"/><Relationship Id="rId2" Type="http://schemas.openxmlformats.org/officeDocument/2006/relationships/tags" Target="../tags/tag734.xml"/><Relationship Id="rId3" Type="http://schemas.openxmlformats.org/officeDocument/2006/relationships/tags" Target="../tags/tag735.xml"/><Relationship Id="rId4" Type="http://schemas.openxmlformats.org/officeDocument/2006/relationships/tags" Target="../tags/tag736.xml"/><Relationship Id="rId5" Type="http://schemas.openxmlformats.org/officeDocument/2006/relationships/tags" Target="../tags/tag737.xml"/><Relationship Id="rId6" Type="http://schemas.openxmlformats.org/officeDocument/2006/relationships/tags" Target="../tags/tag738.xml"/><Relationship Id="rId7" Type="http://schemas.openxmlformats.org/officeDocument/2006/relationships/tags" Target="../tags/tag739.xml"/><Relationship Id="rId8" Type="http://schemas.openxmlformats.org/officeDocument/2006/relationships/tags" Target="../tags/tag740.xml"/><Relationship Id="rId9" Type="http://schemas.openxmlformats.org/officeDocument/2006/relationships/tags" Target="../tags/tag741.xml"/><Relationship Id="rId10" Type="http://schemas.openxmlformats.org/officeDocument/2006/relationships/tags" Target="../tags/tag742.xml"/><Relationship Id="rId11" Type="http://schemas.openxmlformats.org/officeDocument/2006/relationships/tags" Target="../tags/tag743.xml"/><Relationship Id="rId12" Type="http://schemas.openxmlformats.org/officeDocument/2006/relationships/tags" Target="../tags/tag7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5.xml"/><Relationship Id="rId2" Type="http://schemas.openxmlformats.org/officeDocument/2006/relationships/tags" Target="../tags/tag746.xml"/><Relationship Id="rId3" Type="http://schemas.openxmlformats.org/officeDocument/2006/relationships/tags" Target="../tags/tag747.xml"/><Relationship Id="rId4" Type="http://schemas.openxmlformats.org/officeDocument/2006/relationships/tags" Target="../tags/tag748.xml"/><Relationship Id="rId5" Type="http://schemas.openxmlformats.org/officeDocument/2006/relationships/tags" Target="../tags/tag749.xml"/><Relationship Id="rId6" Type="http://schemas.openxmlformats.org/officeDocument/2006/relationships/tags" Target="../tags/tag750.xml"/><Relationship Id="rId7" Type="http://schemas.openxmlformats.org/officeDocument/2006/relationships/tags" Target="../tags/tag751.xml"/><Relationship Id="rId8" Type="http://schemas.openxmlformats.org/officeDocument/2006/relationships/tags" Target="../tags/tag752.xml"/><Relationship Id="rId9" Type="http://schemas.openxmlformats.org/officeDocument/2006/relationships/tags" Target="../tags/tag753.xml"/><Relationship Id="rId10" Type="http://schemas.openxmlformats.org/officeDocument/2006/relationships/tags" Target="../tags/tag754.xml"/><Relationship Id="rId11" Type="http://schemas.openxmlformats.org/officeDocument/2006/relationships/tags" Target="../tags/tag755.xml"/><Relationship Id="rId12" Type="http://schemas.openxmlformats.org/officeDocument/2006/relationships/tags" Target="../tags/tag7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7.xml"/><Relationship Id="rId2" Type="http://schemas.openxmlformats.org/officeDocument/2006/relationships/tags" Target="../tags/tag758.xml"/><Relationship Id="rId3" Type="http://schemas.openxmlformats.org/officeDocument/2006/relationships/tags" Target="../tags/tag75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0.xml"/><Relationship Id="rId2" Type="http://schemas.openxmlformats.org/officeDocument/2006/relationships/tags" Target="../tags/tag761.xml"/><Relationship Id="rId3" Type="http://schemas.openxmlformats.org/officeDocument/2006/relationships/tags" Target="../tags/tag762.xml"/><Relationship Id="rId4" Type="http://schemas.openxmlformats.org/officeDocument/2006/relationships/tags" Target="../tags/tag763.xml"/><Relationship Id="rId5" Type="http://schemas.openxmlformats.org/officeDocument/2006/relationships/tags" Target="../tags/tag764.xml"/><Relationship Id="rId6" Type="http://schemas.openxmlformats.org/officeDocument/2006/relationships/tags" Target="../tags/tag765.xml"/><Relationship Id="rId7" Type="http://schemas.openxmlformats.org/officeDocument/2006/relationships/tags" Target="../tags/tag766.xml"/><Relationship Id="rId8" Type="http://schemas.openxmlformats.org/officeDocument/2006/relationships/tags" Target="../tags/tag767.xml"/><Relationship Id="rId9" Type="http://schemas.openxmlformats.org/officeDocument/2006/relationships/tags" Target="../tags/tag768.xml"/><Relationship Id="rId10" Type="http://schemas.openxmlformats.org/officeDocument/2006/relationships/tags" Target="../tags/tag769.xml"/><Relationship Id="rId11" Type="http://schemas.openxmlformats.org/officeDocument/2006/relationships/tags" Target="../tags/tag770.xml"/><Relationship Id="rId12" Type="http://schemas.openxmlformats.org/officeDocument/2006/relationships/tags" Target="../tags/tag7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2.xml"/><Relationship Id="rId2" Type="http://schemas.openxmlformats.org/officeDocument/2006/relationships/tags" Target="../tags/tag773.xml"/><Relationship Id="rId3" Type="http://schemas.openxmlformats.org/officeDocument/2006/relationships/tags" Target="../tags/tag774.xml"/><Relationship Id="rId4" Type="http://schemas.openxmlformats.org/officeDocument/2006/relationships/tags" Target="../tags/tag77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tags" Target="../tags/tag781.xml"/><Relationship Id="rId7" Type="http://schemas.openxmlformats.org/officeDocument/2006/relationships/tags" Target="../tags/tag782.xml"/><Relationship Id="rId8" Type="http://schemas.openxmlformats.org/officeDocument/2006/relationships/tags" Target="../tags/tag783.xml"/><Relationship Id="rId9" Type="http://schemas.openxmlformats.org/officeDocument/2006/relationships/tags" Target="../tags/tag784.xml"/><Relationship Id="rId10" Type="http://schemas.openxmlformats.org/officeDocument/2006/relationships/tags" Target="../tags/tag785.xml"/><Relationship Id="rId11" Type="http://schemas.openxmlformats.org/officeDocument/2006/relationships/tags" Target="../tags/tag786.xml"/><Relationship Id="rId12" Type="http://schemas.openxmlformats.org/officeDocument/2006/relationships/tags" Target="../tags/tag7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8.xml"/><Relationship Id="rId2" Type="http://schemas.openxmlformats.org/officeDocument/2006/relationships/tags" Target="../tags/tag789.xml"/><Relationship Id="rId3" Type="http://schemas.openxmlformats.org/officeDocument/2006/relationships/tags" Target="../tags/tag79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3.xml"/><Relationship Id="rId2" Type="http://schemas.openxmlformats.org/officeDocument/2006/relationships/tags" Target="../tags/tag804.xml"/><Relationship Id="rId3" Type="http://schemas.openxmlformats.org/officeDocument/2006/relationships/tags" Target="../tags/tag805.xml"/><Relationship Id="rId4" Type="http://schemas.openxmlformats.org/officeDocument/2006/relationships/tags" Target="../tags/tag806.xml"/><Relationship Id="rId5" Type="http://schemas.openxmlformats.org/officeDocument/2006/relationships/tags" Target="../tags/tag807.xml"/><Relationship Id="rId6" Type="http://schemas.openxmlformats.org/officeDocument/2006/relationships/tags" Target="../tags/tag808.xml"/><Relationship Id="rId7" Type="http://schemas.openxmlformats.org/officeDocument/2006/relationships/tags" Target="../tags/tag809.xml"/><Relationship Id="rId8" Type="http://schemas.openxmlformats.org/officeDocument/2006/relationships/tags" Target="../tags/tag81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tags" Target="../tags/tag833.xml"/><Relationship Id="rId5" Type="http://schemas.openxmlformats.org/officeDocument/2006/relationships/tags" Target="../tags/tag834.xml"/><Relationship Id="rId6" Type="http://schemas.openxmlformats.org/officeDocument/2006/relationships/tags" Target="../tags/tag835.xml"/><Relationship Id="rId7" Type="http://schemas.openxmlformats.org/officeDocument/2006/relationships/tags" Target="../tags/tag836.xml"/><Relationship Id="rId8" Type="http://schemas.openxmlformats.org/officeDocument/2006/relationships/tags" Target="../tags/tag837.xml"/><Relationship Id="rId9" Type="http://schemas.openxmlformats.org/officeDocument/2006/relationships/tags" Target="../tags/tag838.xml"/><Relationship Id="rId10" Type="http://schemas.openxmlformats.org/officeDocument/2006/relationships/tags" Target="../tags/tag839.xml"/><Relationship Id="rId11" Type="http://schemas.openxmlformats.org/officeDocument/2006/relationships/tags" Target="../tags/tag840.xml"/><Relationship Id="rId12" Type="http://schemas.openxmlformats.org/officeDocument/2006/relationships/tags" Target="../tags/tag8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tags" Target="../tags/tag846.xml"/><Relationship Id="rId6" Type="http://schemas.openxmlformats.org/officeDocument/2006/relationships/tags" Target="../tags/tag847.xml"/><Relationship Id="rId7" Type="http://schemas.openxmlformats.org/officeDocument/2006/relationships/tags" Target="../tags/tag848.xml"/><Relationship Id="rId8" Type="http://schemas.openxmlformats.org/officeDocument/2006/relationships/tags" Target="../tags/tag84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0.xml"/><Relationship Id="rId2" Type="http://schemas.openxmlformats.org/officeDocument/2006/relationships/tags" Target="../tags/tag851.xml"/><Relationship Id="rId3" Type="http://schemas.openxmlformats.org/officeDocument/2006/relationships/tags" Target="../tags/tag852.xml"/><Relationship Id="rId4" Type="http://schemas.openxmlformats.org/officeDocument/2006/relationships/tags" Target="../tags/tag853.xml"/><Relationship Id="rId5" Type="http://schemas.openxmlformats.org/officeDocument/2006/relationships/tags" Target="../tags/tag854.xml"/><Relationship Id="rId6" Type="http://schemas.openxmlformats.org/officeDocument/2006/relationships/tags" Target="../tags/tag855.xml"/><Relationship Id="rId7" Type="http://schemas.openxmlformats.org/officeDocument/2006/relationships/tags" Target="../tags/tag856.xml"/><Relationship Id="rId8" Type="http://schemas.openxmlformats.org/officeDocument/2006/relationships/tags" Target="../tags/tag857.xml"/><Relationship Id="rId9" Type="http://schemas.openxmlformats.org/officeDocument/2006/relationships/tags" Target="../tags/tag858.xml"/><Relationship Id="rId10" Type="http://schemas.openxmlformats.org/officeDocument/2006/relationships/tags" Target="../tags/tag859.xml"/><Relationship Id="rId11" Type="http://schemas.openxmlformats.org/officeDocument/2006/relationships/tags" Target="../tags/tag860.xml"/><Relationship Id="rId12" Type="http://schemas.openxmlformats.org/officeDocument/2006/relationships/tags" Target="../tags/tag8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tags" Target="../tags/tag881.xml"/><Relationship Id="rId6" Type="http://schemas.openxmlformats.org/officeDocument/2006/relationships/tags" Target="../tags/tag882.xml"/><Relationship Id="rId7" Type="http://schemas.openxmlformats.org/officeDocument/2006/relationships/tags" Target="../tags/tag883.xml"/><Relationship Id="rId8" Type="http://schemas.openxmlformats.org/officeDocument/2006/relationships/tags" Target="../tags/tag884.xml"/><Relationship Id="rId9" Type="http://schemas.openxmlformats.org/officeDocument/2006/relationships/tags" Target="../tags/tag885.xml"/><Relationship Id="rId10" Type="http://schemas.openxmlformats.org/officeDocument/2006/relationships/tags" Target="../tags/tag886.xml"/><Relationship Id="rId11" Type="http://schemas.openxmlformats.org/officeDocument/2006/relationships/tags" Target="../tags/tag887.xml"/><Relationship Id="rId12" Type="http://schemas.openxmlformats.org/officeDocument/2006/relationships/tags" Target="../tags/tag888.xml"/><Relationship Id="rId13" Type="http://schemas.openxmlformats.org/officeDocument/2006/relationships/tags" Target="../tags/tag889.xml"/><Relationship Id="rId14" Type="http://schemas.openxmlformats.org/officeDocument/2006/relationships/tags" Target="../tags/tag890.xml"/><Relationship Id="rId15" Type="http://schemas.openxmlformats.org/officeDocument/2006/relationships/tags" Target="../tags/tag891.xml"/><Relationship Id="rId16" Type="http://schemas.openxmlformats.org/officeDocument/2006/relationships/tags" Target="../tags/tag892.xml"/><Relationship Id="rId17" Type="http://schemas.openxmlformats.org/officeDocument/2006/relationships/tags" Target="../tags/tag893.xml"/><Relationship Id="rId18" Type="http://schemas.openxmlformats.org/officeDocument/2006/relationships/tags" Target="../tags/tag894.xml"/><Relationship Id="rId19" Type="http://schemas.openxmlformats.org/officeDocument/2006/relationships/tags" Target="../tags/tag895.xml"/><Relationship Id="rId20" Type="http://schemas.openxmlformats.org/officeDocument/2006/relationships/tags" Target="../tags/tag896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tags" Target="../tags/tag900.xml"/><Relationship Id="rId5" Type="http://schemas.openxmlformats.org/officeDocument/2006/relationships/tags" Target="../tags/tag901.xml"/><Relationship Id="rId6" Type="http://schemas.openxmlformats.org/officeDocument/2006/relationships/tags" Target="../tags/tag902.xml"/><Relationship Id="rId7" Type="http://schemas.openxmlformats.org/officeDocument/2006/relationships/tags" Target="../tags/tag903.xml"/><Relationship Id="rId8" Type="http://schemas.openxmlformats.org/officeDocument/2006/relationships/tags" Target="../tags/tag904.xml"/><Relationship Id="rId9" Type="http://schemas.openxmlformats.org/officeDocument/2006/relationships/tags" Target="../tags/tag905.xml"/><Relationship Id="rId10" Type="http://schemas.openxmlformats.org/officeDocument/2006/relationships/tags" Target="../tags/tag906.xml"/><Relationship Id="rId11" Type="http://schemas.openxmlformats.org/officeDocument/2006/relationships/tags" Target="../tags/tag907.xml"/><Relationship Id="rId12" Type="http://schemas.openxmlformats.org/officeDocument/2006/relationships/tags" Target="../tags/tag908.xml"/><Relationship Id="rId13" Type="http://schemas.openxmlformats.org/officeDocument/2006/relationships/tags" Target="../tags/tag909.xml"/><Relationship Id="rId14" Type="http://schemas.openxmlformats.org/officeDocument/2006/relationships/tags" Target="../tags/tag910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餐饮与快餐行业市场分析及2024年投资前景预测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餐饮与快餐行业概述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餐饮与快餐行业市场分析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2024年餐饮与快餐行业投资前景预测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未来餐饮与快餐行业的发展趋势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投资建议与策略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餐饮与快餐行业概述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004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06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008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0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餐饮与快餐行业定义：为消费者提供食品和饮料的服务行业，包括正餐、快餐、外卖等。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14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行业分类：根据经营模式和特点，可以分为传统餐饮、连锁餐饮、快餐、外卖等类型。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13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2023年餐饮与快餐行业市场规模达到数万亿人民币，保持稳定增长。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随着消费升级和城市化进程加速，餐饮与快餐行业市场规模有望在未来几年继续扩大。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2024年预计餐饮与快餐行业市场规模将突破数万亿人民币，市场潜力巨大。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不同地区和不同类型餐饮与快餐企业将在市场竞争中占据不同份额，市场格局将呈现多元化趋势。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16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数字化转型：餐饮与快餐行业将加速数字化转型，提升运营效率和客户体验。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健康与营养：消费者对健康和营养的关注度不断提高，将推动餐饮与快餐行业推出更多健康、营养的产品。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品牌化与连锁化：品牌化与连锁化经营将成为餐饮与快餐行业的发展趋势，提高品牌知名度和市场占有率。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线上线下融合：线上订餐和线下堂食相互融合，满足不同消费者的需求，提升客户体验。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餐饮与快餐行业市场分析</a:t>
            </a:r>
            <a:endParaRPr altLang="en-US" lang="zh-CN"/>
          </a:p>
        </p:txBody>
      </p:sp>
      <p:sp>
        <p:nvSpPr>
          <p:cNvPr id="10519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523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餐饮与快餐行业消费者类型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消费者选择餐饮与快餐品牌的影响因素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消费者对餐饮与快餐行业的消费习惯和偏好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消费者对餐饮与快餐行业的消费心理和动机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26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餐饮与快餐行业市场规模持续扩大，竞争激烈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品牌竞争格局：知名品牌占据市场份额较大，新兴品牌不断涌现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地域竞争格局：一线城市竞争激烈，二三线城市市场潜力巨大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价格竞争格局：价格战仍是市场竞争的重要手段之一，品质和服务成为差异化竞争的关键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529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机遇：健康饮食风潮兴起，为行业带来新商机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机遇：数字化转型加速，提升运营效率与用户体验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痛点：食品安全问题频发，消费者信心受损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痛点：同质化竞争激烈，品牌差异化难以凸显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2024年餐饮与快餐行业投资前景预测</a:t>
            </a:r>
            <a:endParaRPr altLang="en-US" lang="zh-CN"/>
          </a:p>
        </p:txBody>
      </p:sp>
      <p:sp>
        <p:nvSpPr>
          <p:cNvPr id="10532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537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政策环境：政府对餐饮与快餐行业的政策支持力度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经济环境：经济增长对餐饮与快餐行业的影响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社会环境：消费者对餐饮与快餐的需求和偏好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技术环境：数字化、智能化等新技术在餐饮与快餐行业的应用和影响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40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食品安全风险：严格遵守食品安全法规，确保食品质量与安全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市场竞争风险：餐饮与快餐行业竞争激烈，投资者需具备竞争优势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人员管理风险：加强员工培训与激励，降低人员流失率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经营风险：合理控制成本，提高盈利能力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投资机会与建议</a:t>
            </a:r>
            <a:endParaRPr altLang="en-US" lang="zh-CN"/>
          </a:p>
        </p:txBody>
      </p:sp>
      <p:sp>
        <p:nvSpPr>
          <p:cNvPr id="10543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投资机会：随着消费者对健康饮食的关注增加，有机、绿色、低糖、低脂等健康餐饮品牌将迎来发展机遇。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建议：投资者应关注品牌口碑、食品安全、服务质量等方面，选择有潜力的品牌进行投资。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投资机会：数字化转型成为餐饮业发展趋势，智能化、无人化餐厅等新业态将逐渐兴起。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建议：投资者应关注数字化转型的进程，把握新业态的发展趋势，选择有创新能力的品牌进行投资。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未来餐饮与快餐行业的发展趋势</a:t>
            </a:r>
            <a:endParaRPr altLang="en-US" lang="zh-CN"/>
          </a:p>
        </p:txBody>
      </p:sp>
      <p:sp>
        <p:nvSpPr>
          <p:cNvPr id="10546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技术创新驱动行业发展</a:t>
            </a:r>
            <a:endParaRPr altLang="en-US" lang="zh-CN"/>
          </a:p>
        </p:txBody>
      </p:sp>
      <p:sp>
        <p:nvSpPr>
          <p:cNvPr id="10551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数字化转型：通过技术手段提升餐饮与快餐行业的运营效率，实现精细化管理。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智能化设备：引入自动化、智能化设备，提升餐饮与快餐行业的生产效率和品质。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互联网+：利用互联网技术，实现线上线下融合，拓展销售渠道，提升品牌影响力。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数据分析：运用大数据技术，分析消费者行为和市场需求，为餐饮与快餐行业提供精准的市场分析和预测。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健康饮食成为主流趋势</a:t>
            </a:r>
            <a:endParaRPr altLang="en-US" lang="zh-CN"/>
          </a:p>
        </p:txBody>
      </p:sp>
      <p:sp>
        <p:nvSpPr>
          <p:cNvPr id="10554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随着消费者对健康饮食的关注度不断提高，未来餐饮与快餐行业将更加注重健康和营养。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健康食品和有机食材的需求将进一步增加，推动餐饮企业不断推出更加健康和天然的食品。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健康饮食文化将逐渐成为主流，餐饮企业需要不断调整和改进菜单，以满足消费者对健康饮食的需求。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未来餐饮与快餐行业将更加注重食品安全和卫生，以确保食品质量和安全，赢得消费者的信任和忠诚度。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品牌化与连锁化经营成为主流模式</a:t>
            </a:r>
            <a:endParaRPr altLang="en-US" lang="zh-CN"/>
          </a:p>
        </p:txBody>
      </p:sp>
      <p:sp>
        <p:nvSpPr>
          <p:cNvPr id="10557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连锁化经营：通过连锁经营模式，餐饮企业可以快速扩张市场份额，提高品牌知名度和影响力。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品牌化：随着消费者对品质和口味的追求，品牌影响力成为餐饮与快餐行业的核心竞争力。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统一管理：连锁经营可以实现统一采购、统一配送、统一营销等，降低成本，提高效率。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标准化：连锁经营要求产品和服务标准化，保证品质和口味的一致性，提高消费者满意度。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绿色环保成为行业发展的新要求</a:t>
            </a:r>
            <a:endParaRPr altLang="en-US" lang="zh-CN"/>
          </a:p>
        </p:txBody>
      </p:sp>
      <p:sp>
        <p:nvSpPr>
          <p:cNvPr id="10560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0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技术创新：新型环保技术的出现，为餐饮企业提供解决方案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品牌形象：环保成为企业品牌形象的重要组成部分，影响消费者选择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政策推动：政府对环保的重视，推动餐饮企业采取环保措施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0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消费者需求：消费者对健康、环保的关注，促使企业转型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投资建议与策略</a:t>
            </a:r>
            <a:endParaRPr altLang="en-US" lang="zh-CN"/>
          </a:p>
        </p:txBody>
      </p:sp>
      <p:sp>
        <p:nvSpPr>
          <p:cNvPr id="10563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68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8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8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8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8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关注市场趋势：了解行业动态和消费者需求，把握市场机会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8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合理评估风险：进行充分的市场调研和风险评估，避免盲目投资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8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多元化投资：分散风险，降低单一项目的损失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8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关注品牌和品质：选择有口碑和品质保证的品牌和项目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风险控制措施</a:t>
            </a:r>
            <a:endParaRPr altLang="en-US" lang="zh-CN"/>
          </a:p>
        </p:txBody>
      </p:sp>
      <p:sp>
        <p:nvSpPr>
          <p:cNvPr id="10571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了解市场趋势和竞争格局，及时调整经营策略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控制成本和费用，提高盈利能力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1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建立风险预警机制，及时应对突发事件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保持食品安全和卫生标准，确保消费者健康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行业法规与政策建议</a:t>
            </a:r>
            <a:endParaRPr altLang="en-US" lang="zh-CN"/>
          </a:p>
        </p:txBody>
      </p:sp>
      <p:sp>
        <p:nvSpPr>
          <p:cNvPr id="105745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5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5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5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5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关注行业政策动态，及时调整经营策略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746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6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6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了解环保法规，推进绿色餐饮发展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6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7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关注税收政策变化，合理规划税务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747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7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7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遵守食品安全法规，确保食品质量安全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6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776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5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13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2024-01-05T05:46:44Z</dcterms:created>
  <dcterms:modified xsi:type="dcterms:W3CDTF">2024-01-05T05:46:44Z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5172633aab394ba19788ee2fe7d2e6c9_21</vt:lpwstr>
  </property>
</Properties>
</file>