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notesMasterIdLst>
    <p:notesMasterId r:id="rId3"/>
  </p:notesMasterIdLst>
  <p:sldIdLst>
    <p:sldId id="389" r:id="rId4"/>
    <p:sldId id="392" r:id="rId5"/>
    <p:sldId id="395" r:id="rId6"/>
    <p:sldId id="398" r:id="rId7"/>
    <p:sldId id="401" r:id="rId8"/>
  </p:sldIdLst>
  <p:sldSz cx="12192000" cy="6858000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>
  <p:cmAuthor id="1" name="Epo ch" initials="Ec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454E"/>
    <a:srgbClr val="016C90"/>
    <a:srgbClr val="D5DEE3"/>
    <a:srgbClr val="01D5E3"/>
    <a:srgbClr val="FA5856"/>
    <a:srgbClr val="89DB2F"/>
    <a:srgbClr val="7C9EFF"/>
    <a:srgbClr val="9D2A23"/>
    <a:srgbClr val="812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680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presProps" Target="presProps.xml" /><Relationship Id="rId11" Type="http://schemas.openxmlformats.org/officeDocument/2006/relationships/viewProps" Target="viewProps.xml" /><Relationship Id="rId12" Type="http://schemas.openxmlformats.org/officeDocument/2006/relationships/theme" Target="theme/theme1.xml" /><Relationship Id="rId13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tags" Target="tags/tag1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243825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45085"/>
            <a:ext cx="12192000" cy="6767830"/>
          </a:xfrm>
          <a:prstGeom prst="rect">
            <a:avLst/>
          </a:prstGeom>
          <a:noFill/>
          <a:ln w="76200">
            <a:solidFill>
              <a:srgbClr val="016C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Relationship Id="rId3" Type="http://schemas.openxmlformats.org/officeDocument/2006/relationships/image" Target="../media/image3.png" /><Relationship Id="rId4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Relationship Id="rId3" Type="http://schemas.openxmlformats.org/officeDocument/2006/relationships/image" Target="../media/image3.png" /><Relationship Id="rId4" Type="http://schemas.openxmlformats.org/officeDocument/2006/relationships/image" Target="../media/image8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6A29BC1-DA9B-2349-B17F-A12E00978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2170" y="3049970"/>
            <a:ext cx="5687659" cy="758061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14A35CB-7B12-31F6-8E21-42AA5C21BDA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4183" y="1242411"/>
            <a:ext cx="11083636" cy="437318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FC0A921-7A90-146B-EC6B-9ACDB39FA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2224" y="1242409"/>
            <a:ext cx="768085" cy="55700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76994AF-8DDE-77D5-5531-4552BCA1C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5947" y="4965171"/>
            <a:ext cx="768085" cy="55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1552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1B553B9-0C6B-79B0-DD55-227B2BE744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905907"/>
            <a:ext cx="11083636" cy="304618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BA22D34-5833-1326-1C29-E97D52FE0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3658" y="4293096"/>
            <a:ext cx="960107" cy="55700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C1EC6FD-8EAA-E5B7-A194-2E76D0A494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8288" y="4293095"/>
            <a:ext cx="960107" cy="5570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6D413DC-A0BE-5647-5943-85E0A46184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6472" y="2958651"/>
            <a:ext cx="2959367" cy="8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8091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2472DB0-6329-5E76-994B-A6BCC1F1F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508103"/>
            <a:ext cx="11083636" cy="384179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486AD7F-D7F1-C3A4-2458-29966A828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7648" y="2756925"/>
            <a:ext cx="960107" cy="55700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5B3CA38-9B9C-0D69-C444-4E69E3483C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8235" y="2756925"/>
            <a:ext cx="960107" cy="5570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7AE9204-0CAC-1089-3805-F92E65A852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445" y="4293096"/>
            <a:ext cx="6432715" cy="134414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E6AE306-59F5-A927-DB00-08FC0514F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0201" y="4423456"/>
            <a:ext cx="3717615" cy="92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7719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54D64A4-09EA-3C7F-15EC-ABB0DA990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822675"/>
            <a:ext cx="11083636" cy="321264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E638BD2-1D5F-85AC-C0CB-80BEA9A83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2332" y="4497370"/>
            <a:ext cx="960107" cy="55700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6C0D515-04FE-C5D3-1953-093CFDCB32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4401" y="3050236"/>
            <a:ext cx="3119952" cy="125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216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88C9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0</Paragraphs>
  <Slides>5</Slides>
  <Notes>1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baseType="lpstr" size="6">
      <vt:lpstr>1_Office 主题​​</vt:lpstr>
      <vt:lpstr>Slide 1</vt:lpstr>
      <vt:lpstr>Slide 2</vt:lpstr>
      <vt:lpstr>Slide 3</vt:lpstr>
      <vt:lpstr>Slide 4</vt:lpstr>
      <vt:lpstr>Slide 5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Epo ch</dc:creator>
  <cp:lastModifiedBy>天天向上</cp:lastModifiedBy>
  <cp:revision>11</cp:revision>
  <dcterms:created xsi:type="dcterms:W3CDTF">2020-01-19T08:13:00Z</dcterms:created>
  <dcterms:modified xsi:type="dcterms:W3CDTF">2023-07-23T07:05:19Z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71D3F8F922EA4E2487E9AA7FF49E35B2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v1.0_mb_gdCjiisvr0+xcq4hl+IpOw==</vt:lpwstr>
  </property>
</Properties>
</file>