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55" r:id="rId1"/>
    <p:sldMasterId id="2147485392" r:id="rId2"/>
  </p:sldMasterIdLst>
  <p:notesMasterIdLst>
    <p:notesMasterId r:id="rId3"/>
  </p:notesMasterIdLst>
  <p:sldIdLst>
    <p:sldId id="1079" r:id="rId4"/>
    <p:sldId id="1082" r:id="rId5"/>
    <p:sldId id="1085" r:id="rId6"/>
    <p:sldId id="1088" r:id="rId7"/>
    <p:sldId id="1094" r:id="rId9"/>
    <p:sldId id="1097" r:id="rId10"/>
    <p:sldId id="1100" r:id="rId11"/>
    <p:sldId id="1103" r:id="rId12"/>
    <p:sldId id="1106" r:id="rId13"/>
    <p:sldId id="1112" r:id="rId15"/>
    <p:sldId id="1115" r:id="rId16"/>
    <p:sldId id="1118" r:id="rId17"/>
    <p:sldId id="1121" r:id="rId18"/>
    <p:sldId id="1124" r:id="rId19"/>
    <p:sldId id="1130" r:id="rId21"/>
    <p:sldId id="1133" r:id="rId22"/>
    <p:sldId id="1136" r:id="rId23"/>
    <p:sldId id="1139" r:id="rId24"/>
    <p:sldId id="1142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56" r:id="rId1"/>
    <p:sldLayoutId id="2147485357" r:id="rId2"/>
    <p:sldLayoutId id="2147485358" r:id="rId3"/>
    <p:sldLayoutId id="2147485359" r:id="rId4"/>
    <p:sldLayoutId id="2147485360" r:id="rId5"/>
    <p:sldLayoutId id="2147485361" r:id="rId6"/>
    <p:sldLayoutId id="2147485362" r:id="rId7"/>
    <p:sldLayoutId id="2147485363" r:id="rId8"/>
    <p:sldLayoutId id="2147485364" r:id="rId9"/>
    <p:sldLayoutId id="2147485365" r:id="rId10"/>
    <p:sldLayoutId id="21474853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93" r:id="rId1"/>
    <p:sldLayoutId id="2147485394" r:id="rId2"/>
    <p:sldLayoutId id="2147485395" r:id="rId3"/>
    <p:sldLayoutId id="2147485396" r:id="rId4"/>
    <p:sldLayoutId id="2147485397" r:id="rId5"/>
    <p:sldLayoutId id="2147485398" r:id="rId6"/>
    <p:sldLayoutId id="2147485399" r:id="rId7"/>
    <p:sldLayoutId id="2147485400" r:id="rId8"/>
    <p:sldLayoutId id="2147485401" r:id="rId9"/>
    <p:sldLayoutId id="2147485402" r:id="rId10"/>
    <p:sldLayoutId id="21474854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互联网与信息技术工作总结与2024年展望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521325" y="1750060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544185" y="2178050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90540" y="2753995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384925" y="27857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396355" y="32594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工作总结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2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442710" y="38354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7063105" y="385889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7063105" y="433260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2024年展望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25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109460" y="490855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726045" y="49320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726045" y="54057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总结与展望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772400" y="59817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互联网与信息技术发展概述</a:t>
            </a:r>
            <a:endParaRPr altLang="en-US" lang="zh-CN"/>
          </a:p>
        </p:txBody>
      </p:sp>
      <p:sp>
        <p:nvSpPr>
          <p:cNvPr id="104904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互联网与信息技术融合发展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互联网与信息技术在各行业的应用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互联网技术发展历程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行业趋势与热点分析</a:t>
            </a:r>
            <a:endParaRPr altLang="en-US" lang="zh-CN"/>
          </a:p>
        </p:txBody>
      </p:sp>
      <p:sp>
        <p:nvSpPr>
          <p:cNvPr id="104911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未来发展趋势预测与展望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互联网与信息技术行业面临的挑战与机遇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行业发展趋势与热点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互联网与信息技术行业概述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关键技术与应用场景回顾</a:t>
            </a:r>
            <a:endParaRPr altLang="en-US" lang="zh-CN"/>
          </a:p>
        </p:txBody>
      </p:sp>
      <p:sp>
        <p:nvSpPr>
          <p:cNvPr id="104917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信息技术：介绍过去一年中信息技术的应用和发展，如物联网、区块链、5G等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互联网技术：回顾过去一年中互联网技术的发展和应用，如云计算、大数据、人工智能等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应用场景：列举过去一年中互联网和信息技术在各个领域的应用场景，如医疗、教育、金融等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案例分析：分析一些具有代表性的互联网和信息技术应用案例，如智能医疗、在线教育、移动支付等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成果展示与案例分享</a:t>
            </a:r>
            <a:endParaRPr altLang="en-US" lang="zh-CN"/>
          </a:p>
        </p:txBody>
      </p:sp>
      <p:sp>
        <p:nvSpPr>
          <p:cNvPr id="10492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成果展示：介绍项目或产品的具体成果，包括数据、指标等量化成果和客户反馈、市场反应等非量化成果</a:t>
            </a:r>
            <a:endParaRPr altLang="en-US" lang="zh-CN"/>
          </a:p>
          <a:p>
            <a:r>
              <a:rPr altLang="en-US" lang="zh-CN"/>
              <a:t>案例分享：分享一些成功的案例，包括项目背景、解决方案、实施过程和效果评估等，以展示团队在互联网与信息技术领域的专业能力和实践经验  以下是用户提供的信息和标题： 我正在写一份主题为“互联网与信息技术工作总结与2024年展望”的PPT,现在准备介绍“工作总结”,请帮我生成“团队建设与成长”为标题的内容 团队建设与成长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我正在写一份主题为“互联网与信息技术工作总结与2024年展望”的PPT,现在准备介绍“工作总结”,请帮我生成“团队建设与成长”为标题的内容</a:t>
            </a:r>
            <a:endParaRPr altLang="en-US" lang="zh-CN"/>
          </a:p>
          <a:p>
            <a:pPr lvl="1"/>
            <a:r>
              <a:rPr altLang="en-US" lang="zh-CN"/>
              <a:t>团队建设与成长</a:t>
            </a:r>
            <a:endParaRPr altLang="en-US" lang="zh-CN"/>
          </a:p>
          <a:p>
            <a:r>
              <a:rPr altLang="en-US" lang="zh-CN"/>
              <a:t>团队组建：介绍团队成员的背景、专业能力和职责分工，以及团队组建的原则和目标</a:t>
            </a:r>
            <a:endParaRPr altLang="en-US" lang="zh-CN"/>
          </a:p>
          <a:p>
            <a:r>
              <a:rPr altLang="en-US" lang="zh-CN"/>
              <a:t>培训与发展：介绍团队成员的培训计划和成长路径，包括技能提升、知识更新和职业发展等方面的内容</a:t>
            </a:r>
            <a:endParaRPr altLang="en-US" lang="zh-CN"/>
          </a:p>
          <a:p>
            <a:r>
              <a:rPr altLang="en-US" lang="zh-CN"/>
              <a:t>团队协作与沟通：介绍团队成员之间的协作方式和沟通技巧，以及如何提高团队协作效率和沟通效果</a:t>
            </a:r>
            <a:endParaRPr altLang="en-US" lang="zh-CN"/>
          </a:p>
          <a:p>
            <a:r>
              <a:rPr altLang="en-US" lang="zh-CN"/>
              <a:t>团队文化与价值观：介绍团队的价值观、使命和愿景，以及如何营造积极向上的团队氛围和文化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互联网与信息技术发展趋势预测</a:t>
            </a:r>
            <a:endParaRPr altLang="en-US" lang="zh-CN"/>
          </a:p>
        </p:txBody>
      </p:sp>
      <p:sp>
        <p:nvSpPr>
          <p:cNvPr id="1049346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5G技术的普及和应用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2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人工智能技术的进一步发展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8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区块链技术的广泛应用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4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云计算和大数据技术的持续发展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关键技术与应用场景展望</a:t>
            </a:r>
            <a:endParaRPr altLang="en-US" lang="zh-CN"/>
          </a:p>
        </p:txBody>
      </p:sp>
      <p:sp>
        <p:nvSpPr>
          <p:cNvPr id="104940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区块链技术：在金融、供应链、物联网等领域的应用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人工智能技术：在医疗、教育、交通等领域的应用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5G技术：在智能家居、自动驾驶、远程医疗等领域的应用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云计算技术：在大数据、物联网、人工智能等领域的应用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行业挑战与机遇分析</a:t>
            </a:r>
            <a:endParaRPr altLang="en-US" lang="zh-CN"/>
          </a:p>
        </p:txBody>
      </p:sp>
      <p:sp>
        <p:nvSpPr>
          <p:cNvPr id="10494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行业挑战：技术更新迅速，市场竞争激烈，人才短缺等问题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应对策略：加强技术研发和人才培养，推动跨界合作与创新，积极应对市场变化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未来展望：互联网与信息技术行业将继续发展壮大，为人们的生活带来更多便利和惊喜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机遇：新技术应用带来的商业机会，政策支持下的行业发展空间，以及跨界合作与创新的可能性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未来发展策略与建议</a:t>
            </a:r>
            <a:endParaRPr altLang="en-US" lang="zh-CN"/>
          </a:p>
        </p:txBody>
      </p:sp>
      <p:sp>
        <p:nvSpPr>
          <p:cNvPr id="10495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深化互联网与信息技术融合应用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加强技术创新和人才培养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推动行业标准化和规范化发展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加强国际合作与交流，共同应对全球挑战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工作成果总结与反思</a:t>
            </a:r>
            <a:endParaRPr altLang="en-US" lang="zh-CN"/>
          </a:p>
        </p:txBody>
      </p:sp>
      <p:sp>
        <p:nvSpPr>
          <p:cNvPr id="10496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互联网与信息技术工作成果：介绍过去一年中在互联网与信息技术领域所取得的成果，包括项目完成情况、技术创新、业务拓展等方面。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遇到的问题与挑战：总结在工作中遇到的问题和挑战，包括技术难题、团队协作、市场竞争等方面。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解决方案与改进措施：针对遇到的问题和挑战，提出相应的解决方案和改进措施，包括技术升级、团队协作优化、市场策略调整等方面。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未来发展规划与目标：展望未来一年在互联网与信息技术领域的发展规划与目标，包括技术创新、业务拓展、团队建设等方面。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未来发展趋势预测与挑战应对</a:t>
            </a:r>
            <a:endParaRPr altLang="en-US" lang="zh-CN"/>
          </a:p>
        </p:txBody>
      </p:sp>
      <p:sp>
        <p:nvSpPr>
          <p:cNvPr id="10497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互联网与信息技术的发展趋势：云计算、大数据、人工智能等技术的融合与发展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面临的挑战：信息安全、隐私保护、技术更新等问题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应对策略：加强技术研发、提高信息安全意识、加强国际合作等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未来展望：互联网与信息技术将继续发展，为人类带来更多便利与创新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行业合作与发展建议</a:t>
            </a:r>
            <a:endParaRPr altLang="en-US" lang="zh-CN"/>
          </a:p>
        </p:txBody>
      </p:sp>
      <p:sp>
        <p:nvSpPr>
          <p:cNvPr id="104978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鼓励企业加大研发投入，提高自主创新能力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加强行业内的合作与交流，共同推动互联网与信息技术的发展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推动产学研合作，培养高素质人才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加强政策引导和支持，为行业发展创造良好的环境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推动互联网与信息技术持续发展</a:t>
            </a:r>
            <a:endParaRPr altLang="en-US" lang="zh-CN"/>
          </a:p>
        </p:txBody>
      </p:sp>
      <p:sp>
        <p:nvSpPr>
          <p:cNvPr id="104984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总结互联网与信息技术的发展成果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分析互联网与信息技术面临的挑战与机遇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提出推动互联网与信息技术持续发展的策略建议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展望2024年互联网与信息技术的发展趋势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0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4990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0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4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4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4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4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4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4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4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4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099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263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2023-12-17T16:15:09Z</dcterms:created>
  <dcterms:modified xsi:type="dcterms:W3CDTF">2023-12-17T16:15:09Z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5130b3cf6b9644adb696e63a8f15b33b_21</vt:lpwstr>
  </property>
</Properties>
</file>