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5814" r:id="rId1"/>
    <p:sldMasterId id="2147495851" r:id="rId2"/>
  </p:sldMasterIdLst>
  <p:notesMasterIdLst>
    <p:notesMasterId r:id="rId3"/>
  </p:notesMasterIdLst>
  <p:sldIdLst>
    <p:sldId id="6084" r:id="rId4"/>
    <p:sldId id="6089" r:id="rId5"/>
    <p:sldId id="6094" r:id="rId6"/>
    <p:sldId id="6099" r:id="rId7"/>
    <p:sldId id="6106" r:id="rId9"/>
    <p:sldId id="6109" r:id="rId10"/>
    <p:sldId id="6112" r:id="rId11"/>
    <p:sldId id="6116" r:id="rId12"/>
    <p:sldId id="6123" r:id="rId14"/>
    <p:sldId id="6126" r:id="rId15"/>
    <p:sldId id="6129" r:id="rId16"/>
    <p:sldId id="6132" r:id="rId17"/>
    <p:sldId id="6136" r:id="rId18"/>
    <p:sldId id="6143" r:id="rId20"/>
    <p:sldId id="6146" r:id="rId21"/>
    <p:sldId id="6149" r:id="rId22"/>
    <p:sldId id="6152" r:id="rId23"/>
    <p:sldId id="6156" r:id="rId24"/>
    <p:sldId id="6163" r:id="rId26"/>
    <p:sldId id="6166" r:id="rId27"/>
    <p:sldId id="6169" r:id="rId28"/>
    <p:sldId id="6172" r:id="rId29"/>
    <p:sldId id="6176" r:id="rId30"/>
    <p:sldId id="6183" r:id="rId32"/>
    <p:sldId id="6186" r:id="rId33"/>
    <p:sldId id="6189" r:id="rId34"/>
    <p:sldId id="6192" r:id="rId35"/>
    <p:sldId id="6196" r:id="rId36"/>
    <p:sldId id="6203" r:id="rId38"/>
    <p:sldId id="6206" r:id="rId39"/>
    <p:sldId id="6209" r:id="rId40"/>
    <p:sldId id="6212" r:id="rId41"/>
    <p:sldId id="6216" r:id="rId42"/>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slide" Target="slides/slide31.xml"/><Relationship Id="rId41" Type="http://schemas.openxmlformats.org/officeDocument/2006/relationships/slide" Target="slides/slide32.xml"/><Relationship Id="rId42" Type="http://schemas.openxmlformats.org/officeDocument/2006/relationships/slide" Target="slides/slide33.xml"/><Relationship Id="rId43" Type="http://schemas.openxmlformats.org/officeDocument/2006/relationships/tableStyles" Target="tableStyles.xml"/><Relationship Id="rId44" Type="http://schemas.openxmlformats.org/officeDocument/2006/relationships/presProps" Target="presProps.xml"/><Relationship Id="rId45" Type="http://schemas.openxmlformats.org/officeDocument/2006/relationships/viewProps" Target="viewProps.xml"/><Relationship Id="rId4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6" name="幻灯片图像占位符 1"/>
          <p:cNvSpPr>
            <a:spLocks noChangeAspect="1" noRot="1" noGrp="1"/>
          </p:cNvSpPr>
          <p:nvPr>
            <p:ph type="sldImg"/>
          </p:nvPr>
        </p:nvSpPr>
        <p:spPr/>
      </p:sp>
      <p:sp>
        <p:nvSpPr>
          <p:cNvPr id="1048658" name="备注占位符 2"/>
          <p:cNvSpPr>
            <a:spLocks noGrp="1"/>
          </p:cNvSpPr>
          <p:nvPr>
            <p:ph type="body" idx="1"/>
          </p:nvPr>
        </p:nvSpPr>
        <p:spPr/>
        <p:txBody>
          <a:bodyPr/>
          <a:p>
            <a:endParaRPr altLang="en-US" dirty="0" lang="zh-CN"/>
          </a:p>
        </p:txBody>
      </p:sp>
      <p:sp>
        <p:nvSpPr>
          <p:cNvPr id="104866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6" name="幻灯片图像占位符 1"/>
          <p:cNvSpPr>
            <a:spLocks noChangeAspect="1" noRot="1" noGrp="1"/>
          </p:cNvSpPr>
          <p:nvPr>
            <p:ph type="sldImg"/>
          </p:nvPr>
        </p:nvSpPr>
        <p:spPr/>
      </p:sp>
      <p:sp>
        <p:nvSpPr>
          <p:cNvPr id="1048618" name="备注占位符 2"/>
          <p:cNvSpPr>
            <a:spLocks noGrp="1"/>
          </p:cNvSpPr>
          <p:nvPr>
            <p:ph type="body" idx="1"/>
          </p:nvPr>
        </p:nvSpPr>
        <p:spPr/>
        <p:txBody>
          <a:bodyPr/>
          <a:p>
            <a:endParaRPr altLang="en-US" dirty="0" lang="zh-CN"/>
          </a:p>
        </p:txBody>
      </p:sp>
      <p:sp>
        <p:nvSpPr>
          <p:cNvPr id="104862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image" Target="../media/image2.jpeg"/><Relationship Id="rId3" Type="http://schemas.openxmlformats.org/officeDocument/2006/relationships/tags" Target="../tags/tag10.xml"/><Relationship Id="rId4" Type="http://schemas.openxmlformats.org/officeDocument/2006/relationships/tags" Target="../tags/tag11.xml"/><Relationship Id="rId5" Type="http://schemas.openxmlformats.org/officeDocument/2006/relationships/tags" Target="../tags/tag12.xml"/><Relationship Id="rId6" Type="http://schemas.openxmlformats.org/officeDocument/2006/relationships/tags" Target="../tags/tag13.xml"/><Relationship Id="rId7" Type="http://schemas.openxmlformats.org/officeDocument/2006/relationships/tags" Target="../tags/tag14.xml"/><Relationship Id="rId8" Type="http://schemas.openxmlformats.org/officeDocument/2006/relationships/tags" Target="../tags/tag15.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3.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1.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image" Target="../media/image2.jpeg"/><Relationship Id="rId3" Type="http://schemas.openxmlformats.org/officeDocument/2006/relationships/tags" Target="../tags/tag30.xml"/><Relationship Id="rId4" Type="http://schemas.openxmlformats.org/officeDocument/2006/relationships/tags" Target="../tags/tag31.xml"/><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tags" Target="../tags/tag34.xml"/><Relationship Id="rId8" Type="http://schemas.openxmlformats.org/officeDocument/2006/relationships/tags" Target="../tags/tag35.xml"/><Relationship Id="rId9" Type="http://schemas.openxmlformats.org/officeDocument/2006/relationships/tags" Target="../tags/tag36.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image" Target="../media/image2.jpeg"/><Relationship Id="rId3" Type="http://schemas.openxmlformats.org/officeDocument/2006/relationships/tags" Target="../tags/tag38.xml"/><Relationship Id="rId4" Type="http://schemas.openxmlformats.org/officeDocument/2006/relationships/tags" Target="../tags/tag39.xml"/><Relationship Id="rId5" Type="http://schemas.openxmlformats.org/officeDocument/2006/relationships/tags" Target="../tags/tag40.xml"/><Relationship Id="rId6" Type="http://schemas.openxmlformats.org/officeDocument/2006/relationships/tags" Target="../tags/tag41.xml"/><Relationship Id="rId7" Type="http://schemas.openxmlformats.org/officeDocument/2006/relationships/tags" Target="../tags/tag42.xml"/><Relationship Id="rId8" Type="http://schemas.openxmlformats.org/officeDocument/2006/relationships/tags" Target="../tags/tag43.xml"/><Relationship Id="rId9" Type="http://schemas.openxmlformats.org/officeDocument/2006/relationships/tags" Target="../tags/tag44.xml"/><Relationship Id="rId10" Type="http://schemas.openxmlformats.org/officeDocument/2006/relationships/tags" Target="../tags/tag45.xml"/><Relationship Id="rId11" Type="http://schemas.openxmlformats.org/officeDocument/2006/relationships/tags" Target="../tags/tag46.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image" Target="../media/image2.jpeg"/><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image" Target="../media/image2.jpeg"/><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tags" Target="../tags/tag61.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2.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3.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51" descr="背景图案  描述已自动生成"/>
          <p:cNvPicPr>
            <a:picLocks noChangeAspect="1"/>
          </p:cNvPicPr>
          <p:nvPr>
            <p:custDataLst>
              <p:tags r:id="rId1"/>
            </p:custDataLst>
          </p:nvPr>
        </p:nvPicPr>
        <p:blipFill rotWithShape="1">
          <a:blip xmlns:r="http://schemas.openxmlformats.org/officeDocument/2006/relationships" r:embed="rId2"/>
          <a:srcRect l="10077" t="7437" r="25004"/>
          <a:stretch>
            <a:fillRect/>
          </a:stretch>
        </p:blipFill>
        <p:spPr>
          <a:xfrm>
            <a:off x="-5" y="0"/>
            <a:ext cx="12192011" cy="6858000"/>
          </a:xfrm>
          <a:prstGeom prst="rect"/>
        </p:spPr>
      </p:pic>
      <p:sp>
        <p:nvSpPr>
          <p:cNvPr id="1048666" name="标题"/>
          <p:cNvSpPr txBox="1">
            <a:spLocks noGrp="1"/>
          </p:cNvSpPr>
          <p:nvPr>
            <p:ph type="title" idx="4" hasCustomPrompt="1"/>
            <p:custDataLst>
              <p:tags r:id="rId3"/>
            </p:custDataLst>
          </p:nvPr>
        </p:nvSpPr>
        <p:spPr>
          <a:xfrm>
            <a:off x="1163955" y="2496185"/>
            <a:ext cx="7683500" cy="1132205"/>
          </a:xfrm>
          <a:prstGeom prst="rect"/>
          <a:noFill/>
        </p:spPr>
        <p:txBody>
          <a:bodyPr anchor="t"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668" name="副标题"/>
          <p:cNvSpPr txBox="1">
            <a:spLocks noGrp="1"/>
          </p:cNvSpPr>
          <p:nvPr>
            <p:ph type="body" idx="3" hasCustomPrompt="1"/>
            <p:custDataLst>
              <p:tags r:id="rId4"/>
            </p:custDataLst>
          </p:nvPr>
        </p:nvSpPr>
        <p:spPr>
          <a:xfrm>
            <a:off x="1163955" y="1983740"/>
            <a:ext cx="7683500" cy="512445"/>
          </a:xfrm>
          <a:prstGeom prst="rect"/>
          <a:noFill/>
        </p:spPr>
        <p:txBody>
          <a:bodyPr anchor="b" anchorCtr="0" bIns="0" lIns="0" rIns="0" rtlCol="0" tIns="0" wrap="square">
            <a:normAutofit/>
          </a:bodyPr>
          <a:lstStyle>
            <a:lvl1pPr algn="l" defTabSz="914400" eaLnBrk="1" fontAlgn="auto" hangingPunct="1" latinLnBrk="0" marL="0" marR="0" rtl="0">
              <a:lnSpc>
                <a:spcPct val="120000"/>
              </a:lnSpc>
              <a:buClrTx/>
              <a:buSzTx/>
              <a:buFontTx/>
              <a:buNone/>
              <a:defRPr altLang="en-US" baseline="0" b="1" cap="none" dirty="0" sz="2800" i="0" kern="1200" kumimoji="0" lang="zh-CN" noProof="1" normalizeH="0" spc="30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defRPr>
            </a:lvl1pPr>
          </a:lstStyle>
          <a:p>
            <a:pPr algn="l" lvl="0">
              <a:lnSpc>
                <a:spcPct val="120000"/>
              </a:lnSpc>
              <a:buClrTx/>
              <a:buSzTx/>
              <a:buFontTx/>
            </a:pPr>
            <a:r>
              <a:rPr dirty="0">
                <a:sym typeface="+mn-ea"/>
              </a:rPr>
              <a:t>单击此处编辑母版副标题样式</a:t>
            </a:r>
            <a:endParaRPr dirty="0">
              <a:sym typeface="+mn-ea"/>
            </a:endParaRPr>
          </a:p>
        </p:txBody>
      </p:sp>
      <p:sp>
        <p:nvSpPr>
          <p:cNvPr id="1048670" name="署名"/>
          <p:cNvSpPr txBox="1">
            <a:spLocks noGrp="1"/>
          </p:cNvSpPr>
          <p:nvPr>
            <p:ph type="body" idx="2"/>
            <p:custDataLst>
              <p:tags r:id="rId5"/>
            </p:custDataLst>
          </p:nvPr>
        </p:nvSpPr>
        <p:spPr>
          <a:xfrm>
            <a:off x="1163955" y="4164965"/>
            <a:ext cx="768350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单击此处编辑母版文本样式</a:t>
            </a:r>
            <a:endParaRPr dirty="0">
              <a:sym typeface="+mn-ea"/>
            </a:endParaRPr>
          </a:p>
        </p:txBody>
      </p:sp>
      <p:cxnSp>
        <p:nvCxnSpPr>
          <p:cNvPr id="3145731" name="直接连接符 6"/>
          <p:cNvCxnSpPr>
            <a:cxnSpLocks/>
          </p:cNvCxnSpPr>
          <p:nvPr>
            <p:custDataLst>
              <p:tags r:id="rId6"/>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72"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4"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76"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8" name="正文"/>
          <p:cNvSpPr txBox="1">
            <a:spLocks noGrp="1"/>
          </p:cNvSpPr>
          <p:nvPr>
            <p:ph idx="3"/>
            <p:custDataLst>
              <p:tags r:id="rId3"/>
            </p:custDataLst>
          </p:nvPr>
        </p:nvSpPr>
        <p:spPr>
          <a:xfrm>
            <a:off x="608330" y="1452880"/>
            <a:ext cx="10968990" cy="477647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3" name="直接连接符 6"/>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82"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4"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86"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18368" t="11353" r="20742" b="1827"/>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688" name="矩形 7"/>
          <p:cNvSpPr/>
          <p:nvPr>
            <p:custDataLst>
              <p:tags r:id="rId3"/>
            </p:custDataLst>
          </p:nvPr>
        </p:nvSpPr>
        <p:spPr>
          <a:xfrm>
            <a:off x="1562735" y="935990"/>
            <a:ext cx="10629265" cy="4907915"/>
          </a:xfrm>
          <a:prstGeom prst="rect"/>
          <a:gradFill>
            <a:gsLst>
              <a:gs pos="0">
                <a:schemeClr val="accent1">
                  <a:lumMod val="25000"/>
                  <a:alpha val="0"/>
                </a:schemeClr>
              </a:gs>
              <a:gs pos="50000">
                <a:schemeClr val="accent1">
                  <a:lumMod val="25000"/>
                </a:schemeClr>
              </a:gs>
              <a:gs pos="100000">
                <a:schemeClr val="accent2">
                  <a:lumMod val="25000"/>
                  <a:alpha val="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lt1"/>
              </a:solidFill>
              <a:cs typeface="MiSans" panose="00000500000000000000" charset="-122"/>
              <a:sym typeface="+mn-ea"/>
            </a:endParaRPr>
          </a:p>
        </p:txBody>
      </p:sp>
      <p:sp>
        <p:nvSpPr>
          <p:cNvPr id="1048690" name="副标题"/>
          <p:cNvSpPr txBox="1">
            <a:spLocks noGrp="1"/>
          </p:cNvSpPr>
          <p:nvPr>
            <p:ph type="body" idx="2" hasCustomPrompt="1"/>
            <p:custDataLst>
              <p:tags r:id="rId4"/>
            </p:custDataLst>
          </p:nvPr>
        </p:nvSpPr>
        <p:spPr>
          <a:xfrm>
            <a:off x="689610" y="4238625"/>
            <a:ext cx="4030345" cy="878840"/>
          </a:xfrm>
          <a:prstGeom prst="rect"/>
          <a:noFill/>
        </p:spPr>
        <p:txBody>
          <a:bodyPr anchor="ctr" bIns="0" lIns="0" rIns="0" rtlCol="0" tIns="0" wrap="square">
            <a:normAutofit/>
          </a:bodyPr>
          <a:lstStyle>
            <a:lvl1pPr algn="l" defTabSz="914400" eaLnBrk="1" fontAlgn="auto" hangingPunct="1" latinLnBrk="0" marL="0" marR="0" rtl="0">
              <a:lnSpc>
                <a:spcPct val="130000"/>
              </a:lnSpc>
              <a:buClrTx/>
              <a:buSzTx/>
              <a:buFontTx/>
              <a:buNone/>
              <a:defRPr altLang="zh-CN" baseline="0" b="0" cap="none" dirty="0" sz="4400" i="0" kern="1200" kumimoji="0" lang="en-US" noProof="1" normalizeH="0" spc="0" strike="noStrike" u="none">
                <a:ln>
                  <a:gradFill>
                    <a:gsLst>
                      <a:gs pos="0">
                        <a:schemeClr val="accent1"/>
                      </a:gs>
                      <a:gs pos="80000">
                        <a:schemeClr val="accent1">
                          <a:alpha val="0"/>
                        </a:schemeClr>
                      </a:gs>
                    </a:gsLst>
                    <a:lin ang="5400000" scaled="0"/>
                  </a:gradFill>
                </a:ln>
                <a:noFill/>
                <a:effectLst>
                  <a:outerShdw algn="ctr" dir="5400000" rotWithShape="0">
                    <a:schemeClr val="tx1">
                      <a:alpha val="100000"/>
                    </a:schemeClr>
                  </a:outerShdw>
                </a:effectLst>
                <a:latin typeface="MiSans Heavy" panose="00000A00000000000000" charset="-122"/>
                <a:ea typeface="+mn-ea"/>
                <a:cs typeface="MiSans" panose="00000500000000000000" charset="-122"/>
                <a:sym typeface="+mn-ea"/>
              </a:defRPr>
            </a:lvl1pPr>
          </a:lstStyle>
          <a:p>
            <a:pPr lvl="0">
              <a:lnSpc>
                <a:spcPct val="130000"/>
              </a:lnSpc>
            </a:pPr>
            <a:r>
              <a:rPr dirty="0" err="1">
                <a:sym typeface="+mn-ea"/>
              </a:rPr>
              <a:t>单击编辑副标题</a:t>
            </a:r>
            <a:endParaRPr dirty="0">
              <a:sym typeface="+mn-ea"/>
            </a:endParaRPr>
          </a:p>
        </p:txBody>
      </p:sp>
      <p:sp>
        <p:nvSpPr>
          <p:cNvPr id="1048692" name="标题"/>
          <p:cNvSpPr txBox="1">
            <a:spLocks noGrp="1"/>
          </p:cNvSpPr>
          <p:nvPr>
            <p:ph type="title" idx="1" hasCustomPrompt="1"/>
            <p:custDataLst>
              <p:tags r:id="rId5"/>
            </p:custDataLst>
          </p:nvPr>
        </p:nvSpPr>
        <p:spPr>
          <a:xfrm>
            <a:off x="681355" y="5132705"/>
            <a:ext cx="4038600" cy="87884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60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l" lvl="0">
              <a:buClrTx/>
              <a:buSzTx/>
              <a:buFontTx/>
            </a:pPr>
            <a:r>
              <a:rPr dirty="0">
                <a:sym typeface="+mn-ea"/>
              </a:rPr>
              <a:t>编辑标题</a:t>
            </a:r>
            <a:endParaRPr dirty="0">
              <a:sym typeface="+mn-ea"/>
            </a:endParaRPr>
          </a:p>
        </p:txBody>
      </p:sp>
      <p:sp>
        <p:nvSpPr>
          <p:cNvPr id="104869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背景图案  描述已自动生成"/>
          <p:cNvPicPr>
            <a:picLocks noChangeAspect="1"/>
          </p:cNvPicPr>
          <p:nvPr>
            <p:custDataLst>
              <p:tags r:id="rId1"/>
            </p:custDataLst>
          </p:nvPr>
        </p:nvPicPr>
        <p:blipFill rotWithShape="1">
          <a:blip xmlns:r="http://schemas.openxmlformats.org/officeDocument/2006/relationships" r:embed="rId2"/>
          <a:srcRect l="20363" t="53897" r="47073" b="-328"/>
          <a:stretch>
            <a:fillRect/>
          </a:stretch>
        </p:blipFill>
        <p:spPr>
          <a:xfrm>
            <a:off x="0" y="0"/>
            <a:ext cx="12192000" cy="691769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00" name="标题"/>
          <p:cNvSpPr txBox="1">
            <a:spLocks noGrp="1"/>
          </p:cNvSpPr>
          <p:nvPr>
            <p:ph type="title" idx="2" hasCustomPrompt="1"/>
            <p:custDataLst>
              <p:tags r:id="rId3"/>
            </p:custDataLst>
          </p:nvPr>
        </p:nvSpPr>
        <p:spPr>
          <a:xfrm>
            <a:off x="1336040" y="1631315"/>
            <a:ext cx="5967095" cy="3479165"/>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4800" i="0" kern="1200" kumimoji="0" lang="zh-CN" noProof="1" normalizeH="0" spc="0" strike="noStrike" u="none">
                <a:ln>
                  <a:noFill/>
                </a:ln>
                <a:gradFill>
                  <a:gsLst>
                    <a:gs pos="0">
                      <a:schemeClr val="accent1"/>
                    </a:gs>
                    <a:gs pos="100000">
                      <a:schemeClr val="accent2"/>
                    </a:gs>
                  </a:gsLst>
                  <a:lin ang="0" scaled="0"/>
                </a:gradFill>
                <a:effectLst/>
                <a:latin typeface="+mj-ea"/>
                <a:ea typeface="+mj-ea"/>
                <a:cs typeface="MiSans" panose="00000500000000000000" charset="-122"/>
              </a:defRPr>
            </a:lvl1pPr>
          </a:lstStyle>
          <a:p>
            <a:pPr lvl="0">
              <a:lnSpc>
                <a:spcPct val="100000"/>
              </a:lnSpc>
            </a:pPr>
            <a:r>
              <a:rPr dirty="0">
                <a:sym typeface="+mn-ea"/>
              </a:rPr>
              <a:t>单击此处编辑标题</a:t>
            </a:r>
            <a:endParaRPr dirty="0">
              <a:sym typeface="+mn-ea"/>
            </a:endParaRPr>
          </a:p>
        </p:txBody>
      </p:sp>
      <p:sp>
        <p:nvSpPr>
          <p:cNvPr id="1048702" name="节编号"/>
          <p:cNvSpPr txBox="1">
            <a:spLocks noGrp="1"/>
          </p:cNvSpPr>
          <p:nvPr>
            <p:ph type="body" idx="1" hasCustomPrompt="1"/>
            <p:custDataLst>
              <p:tags r:id="rId4"/>
            </p:custDataLst>
          </p:nvPr>
        </p:nvSpPr>
        <p:spPr>
          <a:xfrm>
            <a:off x="6690995" y="1631315"/>
            <a:ext cx="3646805" cy="3479165"/>
          </a:xfrm>
          <a:prstGeom prst="rect"/>
          <a:noFill/>
          <a:ln>
            <a:noFill/>
          </a:ln>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11500" i="0" kern="1200" kumimoji="0" lang="en-US" noProof="1" normalizeH="0" spc="0" strike="noStrike" u="none">
                <a:ln w="22225">
                  <a:solidFill>
                    <a:schemeClr val="tx1">
                      <a:alpha val="70000"/>
                    </a:schemeClr>
                  </a:solidFill>
                </a:ln>
                <a:noFill/>
                <a:effectLst>
                  <a:innerShdw dir="16200000" dist="12700">
                    <a:schemeClr val="tx1">
                      <a:alpha val="70000"/>
                    </a:schemeClr>
                  </a:innerShdw>
                </a:effectLst>
                <a:latin typeface="+mj-ea"/>
                <a:ea typeface="+mj-ea"/>
                <a:cs typeface="MiSans" panose="00000500000000000000" charset="-122"/>
                <a:sym typeface="+mn-ea"/>
              </a:defRPr>
            </a:lvl1pPr>
          </a:lstStyle>
          <a:p>
            <a:pPr algn="ctr" lvl="0">
              <a:lnSpc>
                <a:spcPct val="100000"/>
              </a:lnSpc>
            </a:pPr>
            <a:r>
              <a:rPr dirty="0" err="1">
                <a:sym typeface="+mn-ea"/>
              </a:rPr>
              <a:t>编号</a:t>
            </a:r>
            <a:endParaRPr dirty="0">
              <a:sym typeface="+mn-ea"/>
            </a:endParaRPr>
          </a:p>
        </p:txBody>
      </p:sp>
      <p:sp>
        <p:nvSpPr>
          <p:cNvPr id="1048704"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6"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8"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正文"/>
          <p:cNvSpPr txBox="1">
            <a:spLocks noGrp="1"/>
          </p:cNvSpPr>
          <p:nvPr>
            <p:ph idx="4"/>
            <p:custDataLst>
              <p:tags r:id="rId3"/>
            </p:custDataLst>
          </p:nvPr>
        </p:nvSpPr>
        <p:spPr>
          <a:xfrm>
            <a:off x="6411595"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3"/>
            <p:custDataLst>
              <p:tags r:id="rId4"/>
            </p:custDataLst>
          </p:nvPr>
        </p:nvSpPr>
        <p:spPr>
          <a:xfrm>
            <a:off x="608330"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2"/>
            <p:custDataLst>
              <p:tags r:id="rId5"/>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5" name="直接连接符 7"/>
          <p:cNvCxnSpPr>
            <a:cxnSpLocks/>
          </p:cNvCxnSpPr>
          <p:nvPr>
            <p:custDataLst>
              <p:tags r:id="rId6"/>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16" name="日期占位符 4"/>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2" name="正文"/>
          <p:cNvSpPr txBox="1">
            <a:spLocks noGrp="1"/>
          </p:cNvSpPr>
          <p:nvPr>
            <p:ph idx="6"/>
            <p:custDataLst>
              <p:tags r:id="rId3"/>
            </p:custDataLst>
          </p:nvPr>
        </p:nvSpPr>
        <p:spPr>
          <a:xfrm>
            <a:off x="6235065"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5"/>
            <p:custDataLst>
              <p:tags r:id="rId4"/>
            </p:custDataLst>
          </p:nvPr>
        </p:nvSpPr>
        <p:spPr>
          <a:xfrm>
            <a:off x="6235200" y="151683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cxnSp>
        <p:nvCxnSpPr>
          <p:cNvPr id="3145737" name="直接连接符 12"/>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26" name="标题"/>
          <p:cNvSpPr txBox="1">
            <a:spLocks noGrp="1"/>
          </p:cNvSpPr>
          <p:nvPr>
            <p:ph type="title" idx="3"/>
            <p:custDataLst>
              <p:tags r:id="rId6"/>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28" name="正文"/>
          <p:cNvSpPr txBox="1">
            <a:spLocks noGrp="1"/>
          </p:cNvSpPr>
          <p:nvPr>
            <p:ph idx="2"/>
            <p:custDataLst>
              <p:tags r:id="rId7"/>
            </p:custDataLst>
          </p:nvPr>
        </p:nvSpPr>
        <p:spPr>
          <a:xfrm>
            <a:off x="608330"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标题"/>
          <p:cNvSpPr txBox="1">
            <a:spLocks noGrp="1"/>
          </p:cNvSpPr>
          <p:nvPr>
            <p:ph type="title" idx="1"/>
            <p:custDataLst>
              <p:tags r:id="rId8"/>
            </p:custDataLst>
          </p:nvPr>
        </p:nvSpPr>
        <p:spPr>
          <a:xfrm>
            <a:off x="608400" y="151683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32" name="日期占位符 6"/>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4" name="页脚占位符 7"/>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6" name="灯片编号占位符 8"/>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39" name="直接连接符 6"/>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38" name="标题"/>
          <p:cNvSpPr txBox="1">
            <a:spLocks noGrp="1"/>
          </p:cNvSpPr>
          <p:nvPr>
            <p:ph type="title" idx="1"/>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2"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44"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6"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748" name="页脚占位符 2"/>
          <p:cNvSpPr>
            <a:spLocks noGrp="1"/>
          </p:cNvSpPr>
          <p:nvPr>
            <p:ph type="ftr" sz="quarter" idx="11"/>
            <p:custDataLst>
              <p:tags r:id="rId4"/>
            </p:custDataLst>
          </p:nvPr>
        </p:nvSpPr>
        <p:spPr/>
        <p:txBody>
          <a:bodyPr/>
          <a:p>
            <a:endParaRPr altLang="en-US" lang="zh-CN"/>
          </a:p>
        </p:txBody>
      </p:sp>
      <p:sp>
        <p:nvSpPr>
          <p:cNvPr id="1048750"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正文"/>
          <p:cNvSpPr txBox="1">
            <a:spLocks noGrp="1"/>
          </p:cNvSpPr>
          <p:nvPr>
            <p:ph idx="1"/>
            <p:custDataLst>
              <p:tags r:id="rId3"/>
            </p:custDataLst>
          </p:nvPr>
        </p:nvSpPr>
        <p:spPr>
          <a:xfrm>
            <a:off x="608400" y="774000"/>
            <a:ext cx="10969200" cy="54828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9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9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9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9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41" name="直接连接符 7"/>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6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5"/>
            </p:custDataLst>
          </p:nvPr>
        </p:nvSpPr>
        <p:spPr>
          <a:xfrm>
            <a:off x="608400" y="1294765"/>
            <a:ext cx="10969200" cy="461645"/>
          </a:xfrm>
          <a:prstGeom prst="rect"/>
          <a:noFill/>
        </p:spPr>
        <p:txBody>
          <a:bodyPr anchor="ctr" bIns="0" lIns="0" rIns="0" rtlCol="0" tIns="0" wrap="square">
            <a:normAutofit/>
          </a:bodyPr>
          <a:lstStyle>
            <a:lvl1pPr algn="ctr" defTabSz="914400" eaLnBrk="1" fontAlgn="auto" hangingPunct="1" latinLnBrk="0" lvl="0" marL="0" marR="0" rtl="0">
              <a:lnSpc>
                <a:spcPct val="10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latin typeface="+mj-ea"/>
                <a:ea typeface="+mj-ea"/>
                <a:cs typeface="MiSans" panose="00000500000000000000" charset="-122"/>
                <a:sym typeface="+mn-ea"/>
              </a:defRPr>
            </a:lvl1pPr>
          </a:lstStyle>
          <a:p>
            <a:pPr algn="ctr" lvl="0">
              <a:buClrTx/>
              <a:buSzTx/>
              <a:buFontTx/>
            </a:pPr>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20213" t="8062" r="23686" b="11948"/>
          <a:stretch>
            <a:fillRect/>
          </a:stretch>
        </p:blipFill>
        <p:spPr>
          <a:xfrm flipH="1">
            <a:off x="0" y="635"/>
            <a:ext cx="12192000" cy="6857365"/>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70" name="标题"/>
          <p:cNvSpPr txBox="1">
            <a:spLocks noGrp="1"/>
          </p:cNvSpPr>
          <p:nvPr>
            <p:ph type="title" idx="3" hasCustomPrompt="1"/>
            <p:custDataLst>
              <p:tags r:id="rId3"/>
            </p:custDataLst>
          </p:nvPr>
        </p:nvSpPr>
        <p:spPr>
          <a:xfrm>
            <a:off x="1163955" y="1778000"/>
            <a:ext cx="7683500" cy="1850390"/>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772" name="署名"/>
          <p:cNvSpPr txBox="1">
            <a:spLocks noGrp="1"/>
          </p:cNvSpPr>
          <p:nvPr>
            <p:ph type="body" idx="2" hasCustomPrompt="1"/>
            <p:custDataLst>
              <p:tags r:id="rId4"/>
            </p:custDataLst>
          </p:nvPr>
        </p:nvSpPr>
        <p:spPr>
          <a:xfrm>
            <a:off x="1182370" y="4164965"/>
            <a:ext cx="177038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a:sym typeface="+mn-ea"/>
              </a:rPr>
              <a:t>单击此处编辑文本</a:t>
            </a:r>
            <a:endParaRPr>
              <a:sym typeface="+mn-ea"/>
            </a:endParaRPr>
          </a:p>
        </p:txBody>
      </p:sp>
      <p:cxnSp>
        <p:nvCxnSpPr>
          <p:cNvPr id="3145743" name="直接连接符 6"/>
          <p:cNvCxnSpPr>
            <a:cxnSpLocks/>
          </p:cNvCxnSpPr>
          <p:nvPr>
            <p:custDataLst>
              <p:tags r:id="rId5"/>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4"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78"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6.xml"/><Relationship Id="rId13" Type="http://schemas.openxmlformats.org/officeDocument/2006/relationships/image" Target="../media/image2.jpeg"/><Relationship Id="rId14" Type="http://schemas.openxmlformats.org/officeDocument/2006/relationships/tags" Target="../tags/tag77.xml"/><Relationship Id="rId15" Type="http://schemas.openxmlformats.org/officeDocument/2006/relationships/tags" Target="../tags/tag78.xml"/><Relationship Id="rId16" Type="http://schemas.openxmlformats.org/officeDocument/2006/relationships/tags" Target="../tags/tag79.xml"/><Relationship Id="rId17" Type="http://schemas.openxmlformats.org/officeDocument/2006/relationships/tags" Target="../tags/tag80.xml"/><Relationship Id="rId18" Type="http://schemas.openxmlformats.org/officeDocument/2006/relationships/tags" Target="../tags/tag81.xml"/><Relationship Id="rId19" Type="http://schemas.openxmlformats.org/officeDocument/2006/relationships/tags" Target="../tags/tag82.xml"/><Relationship Id="rId20" Type="http://schemas.openxmlformats.org/officeDocument/2006/relationships/tags" Target="../tags/tag83.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5815" r:id="rId1"/>
    <p:sldLayoutId id="2147495816" r:id="rId2"/>
    <p:sldLayoutId id="2147495817" r:id="rId3"/>
    <p:sldLayoutId id="2147495818" r:id="rId4"/>
    <p:sldLayoutId id="2147495819" r:id="rId5"/>
    <p:sldLayoutId id="2147495820" r:id="rId6"/>
    <p:sldLayoutId id="2147495821" r:id="rId7"/>
    <p:sldLayoutId id="2147495822" r:id="rId8"/>
    <p:sldLayoutId id="2147495823" r:id="rId9"/>
    <p:sldLayoutId id="2147495824" r:id="rId10"/>
    <p:sldLayoutId id="214749582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descr="图片1_upscayl_4x_realesrgan-x4plus"/>
          <p:cNvPicPr>
            <a:picLocks noChangeAspect="1"/>
          </p:cNvPicPr>
          <p:nvPr userDrawn="1">
            <p:custDataLst>
              <p:tags r:id="rId12"/>
            </p:custDataLst>
          </p:nvPr>
        </p:nvPicPr>
        <p:blipFill>
          <a:blip xmlns:r="http://schemas.openxmlformats.org/officeDocument/2006/relationships" r:embed="rId13"/>
          <a:stretch>
            <a:fillRect/>
          </a:stretch>
        </p:blipFill>
        <p:spPr>
          <a:xfrm>
            <a:off x="0" y="-6221"/>
            <a:ext cx="12192000" cy="6858000"/>
          </a:xfrm>
          <a:prstGeom prst="rect"/>
        </p:spPr>
      </p:pic>
      <p:cxnSp>
        <p:nvCxnSpPr>
          <p:cNvPr id="3145729" name="直接连接符 8"/>
          <p:cNvCxnSpPr>
            <a:cxnSpLocks/>
          </p:cNvCxnSpPr>
          <p:nvPr>
            <p:custDataLst>
              <p:tags r:id="rId14"/>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54" name="日期占位符 10"/>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6" name="页脚占位符 11"/>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658" name="灯片编号占位符 12"/>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0" name="文本占位符 1"/>
          <p:cNvSpPr>
            <a:spLocks noGrp="1"/>
          </p:cNvSpPr>
          <p:nvPr>
            <p:ph type="body" idx="21"/>
            <p:custDataLst>
              <p:tags r:id="rId18"/>
            </p:custDataLst>
          </p:nvPr>
        </p:nvSpPr>
        <p:spPr>
          <a:xfrm>
            <a:off x="608399" y="1400961"/>
            <a:ext cx="10969199" cy="4776002"/>
          </a:xfrm>
          <a:prstGeom prst="rect"/>
        </p:spPr>
        <p:txBody>
          <a:bodyPr bIns="45720" lIns="91440" rIns="91440" rtlCol="0" tIns="45720" vert="horz">
            <a:normAutofit/>
          </a:bodyPr>
          <a:lstStyle>
            <a:lvl2pPr algn="l" eaLnBrk="1" fontAlgn="auto" hangingPunct="1" indent="-228600" latinLnBrk="0" lvl="1"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2pPr>
            <a:lvl3pPr algn="l" eaLnBrk="1" fontAlgn="auto" hangingPunct="1" indent="-228600" latinLnBrk="0" lvl="2"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3pPr>
            <a:lvl4pPr algn="l" eaLnBrk="1" fontAlgn="auto" hangingPunct="1" indent="-228600" latinLnBrk="0" lvl="3"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4pPr>
            <a:lvl5pPr algn="l" eaLnBrk="1" fontAlgn="auto" hangingPunct="1" indent="-228600" latinLnBrk="0" lvl="4"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5pPr>
          </a:lstStyle>
          <a:p>
            <a: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pPr>
            <a:r>
              <a:rPr altLang="en-US" dirty="0" lang="zh-CN">
                <a:sym typeface="+mn-ea"/>
              </a:rPr>
              <a:t>单击此处编辑母版文本样式</a:t>
            </a:r>
            <a:endParaRPr altLang="en-US" dirty="0" lang="zh-CN">
              <a:sym typeface="+mn-ea"/>
            </a:endParaRPr>
          </a:p>
          <a:p>
            <a:pPr lvl="1">
              <a:spcBef>
                <a:spcPts val="1200"/>
              </a:spcBef>
              <a:spcAft>
                <a:spcPts val="0"/>
              </a:spcAft>
            </a:pPr>
            <a:r>
              <a:rPr altLang="en-US" dirty="0" lang="zh-CN">
                <a:sym typeface="+mn-ea"/>
              </a:rPr>
              <a:t>第二级</a:t>
            </a:r>
            <a:endParaRPr altLang="en-US" dirty="0" lang="zh-CN">
              <a:sym typeface="+mn-ea"/>
            </a:endParaRPr>
          </a:p>
          <a:p>
            <a:pPr lvl="2">
              <a:spcBef>
                <a:spcPts val="1200"/>
              </a:spcBef>
              <a:spcAft>
                <a:spcPts val="0"/>
              </a:spcAft>
            </a:pPr>
            <a:r>
              <a:rPr altLang="en-US" dirty="0" lang="zh-CN">
                <a:sym typeface="+mn-ea"/>
              </a:rPr>
              <a:t>第三级</a:t>
            </a:r>
            <a:endParaRPr altLang="en-US" dirty="0" lang="zh-CN">
              <a:sym typeface="+mn-ea"/>
            </a:endParaRPr>
          </a:p>
          <a:p>
            <a:pPr lvl="3">
              <a:spcBef>
                <a:spcPts val="1200"/>
              </a:spcBef>
              <a:spcAft>
                <a:spcPts val="0"/>
              </a:spcAft>
            </a:pPr>
            <a:r>
              <a:rPr altLang="en-US" dirty="0" lang="zh-CN">
                <a:sym typeface="+mn-ea"/>
              </a:rPr>
              <a:t>第四级</a:t>
            </a:r>
            <a:endParaRPr altLang="en-US" dirty="0" lang="zh-CN">
              <a:sym typeface="+mn-ea"/>
            </a:endParaRPr>
          </a:p>
          <a:p>
            <a:pPr lvl="4">
              <a:spcBef>
                <a:spcPts val="1200"/>
              </a:spcBef>
              <a:spcAft>
                <a:spcPts val="0"/>
              </a:spcAft>
            </a:pPr>
            <a:r>
              <a:rPr altLang="en-US" dirty="0" lang="zh-CN">
                <a:sym typeface="+mn-ea"/>
              </a:rPr>
              <a:t>第五级</a:t>
            </a:r>
            <a:endParaRPr altLang="en-US" dirty="0" lang="zh-CN">
              <a:sym typeface="+mn-ea"/>
            </a:endParaRPr>
          </a:p>
        </p:txBody>
      </p:sp>
      <p:sp>
        <p:nvSpPr>
          <p:cNvPr id="1048662" name="标题占位符 2"/>
          <p:cNvSpPr>
            <a:spLocks noGrp="1"/>
          </p:cNvSpPr>
          <p:nvPr>
            <p:ph type="title"/>
            <p:custDataLst>
              <p:tags r:id="rId19"/>
            </p:custDataLst>
          </p:nvPr>
        </p:nvSpPr>
        <p:spPr>
          <a:xfrm>
            <a:off x="608399" y="365126"/>
            <a:ext cx="10969199" cy="884004"/>
          </a:xfrm>
          <a:prstGeom prst="rect"/>
          <a:noFill/>
        </p:spPr>
        <p:txBody>
          <a:bodyPr anchor="ctr" bIns="45720" lIns="91440" rIns="91440" rtlCol="0" tIns="45720" vert="horz" wrap="square">
            <a:normAutofit/>
          </a:bodyPr>
          <a:p>
            <a:pPr algn="ctr" fontAlgn="auto" lvl="0" marL="0" marR="0">
              <a:lnSpc>
                <a:spcPct val="100000"/>
              </a:lnSpc>
              <a:buClrTx/>
              <a:buSzTx/>
              <a:buFontTx/>
            </a:pPr>
            <a:r>
              <a:rPr altLang="en-US" dirty="0" lang="zh-CN"/>
              <a:t>单击此处编辑母版标题样式</a:t>
            </a:r>
            <a:endParaRPr altLang="en-US" dirty="0" lang="zh-CN"/>
          </a:p>
        </p:txBody>
      </p:sp>
      <p:sp>
        <p:nvSpPr>
          <p:cNvPr id="1048664" name="KSO_TEMPLATE" hidden="1"/>
          <p:cNvSpPr/>
          <p:nvPr userDrawn="1">
            <p:custDataLst>
              <p:tags r:id="rId20"/>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5852" r:id="rId1"/>
    <p:sldLayoutId id="2147495853" r:id="rId2"/>
    <p:sldLayoutId id="2147495854" r:id="rId3"/>
    <p:sldLayoutId id="2147495855" r:id="rId4"/>
    <p:sldLayoutId id="2147495856" r:id="rId5"/>
    <p:sldLayoutId id="2147495857" r:id="rId6"/>
    <p:sldLayoutId id="2147495858" r:id="rId7"/>
    <p:sldLayoutId id="2147495859" r:id="rId8"/>
    <p:sldLayoutId id="2147495860" r:id="rId9"/>
    <p:sldLayoutId id="2147495861" r:id="rId10"/>
    <p:sldLayoutId id="214749586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1" cap="none" dirty="0" sz="3200" i="0" kern="1200" kumimoji="0" lang="zh-CN" normalizeH="0" spc="0" strike="noStrike" u="none" smtClean="0">
          <a:solidFill>
            <a:schemeClr val="tx1"/>
          </a:solidFill>
          <a:effectLst>
            <a:innerShdw dir="16200000" dist="12700">
              <a:schemeClr val="bg1">
                <a:alpha val="70000"/>
              </a:schemeClr>
            </a:innerShdw>
          </a:effectLst>
          <a:latin typeface="+mj-ea"/>
          <a:ea typeface="+mj-ea"/>
          <a:cs typeface="MiSans"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Proof="1" normalizeH="0" spc="150" strike="noStrike" u="none" smtClean="0">
          <a:ln>
            <a:noFill/>
            <a:prstDash val="sysDot"/>
          </a:ln>
          <a:solidFill>
            <a:schemeClr val="tx1"/>
          </a:solidFill>
          <a:latin typeface="+mn-ea"/>
          <a:ea typeface="+mn-ea"/>
          <a:cs typeface="MiSans" panose="00000500000000000000" charset="-122"/>
          <a:sym typeface="+mn-ea"/>
        </a:defRPr>
      </a:lvl1pPr>
      <a:lvl2pPr algn="l" defTabSz="914400" eaLnBrk="1" fontAlgn="auto" hangingPunct="1" indent="-228600" latinLnBrk="0" marL="6858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2pPr>
      <a:lvl3pPr algn="l" defTabSz="914400" eaLnBrk="1" fontAlgn="auto" hangingPunct="1" indent="-228600" latinLnBrk="0" marL="11430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3pPr>
      <a:lvl4pPr algn="l" defTabSz="914400" eaLnBrk="1" fontAlgn="auto" hangingPunct="1" indent="-228600" latinLnBrk="0" marL="16002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4pPr>
      <a:lvl5pPr algn="l" defTabSz="914400" eaLnBrk="1" fontAlgn="auto" hangingPunct="1" indent="-228600" latinLnBrk="0" marL="20574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a:solidFill>
            <a:schemeClr val="tx1">
              <a:lumMod val="85000"/>
            </a:schemeClr>
          </a:solidFill>
          <a:latin typeface="+mn-ea"/>
          <a:ea typeface="+mn-ea"/>
          <a:cs typeface="MiSans"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8.xml"/><Relationship Id="rId2" Type="http://schemas.openxmlformats.org/officeDocument/2006/relationships/tags" Target="../tags/tag89.xml"/><Relationship Id="rId3" Type="http://schemas.openxmlformats.org/officeDocument/2006/relationships/tags" Target="../tags/tag90.xml"/><Relationship Id="rId4" Type="http://schemas.openxmlformats.org/officeDocument/2006/relationships/tags" Target="../tags/tag91.xml"/><Relationship Id="rId5" Type="http://schemas.openxmlformats.org/officeDocument/2006/relationships/tags" Target="../tags/tag92.xml"/><Relationship Id="rId6" Type="http://schemas.openxmlformats.org/officeDocument/2006/relationships/tags" Target="../tags/tag93.xml"/><Relationship Id="rId7" Type="http://schemas.openxmlformats.org/officeDocument/2006/relationships/tags" Target="../tags/tag94.xml"/><Relationship Id="rId8" Type="http://schemas.openxmlformats.org/officeDocument/2006/relationships/tags" Target="../tags/tag95.xml"/><Relationship Id="rId9" Type="http://schemas.openxmlformats.org/officeDocument/2006/relationships/tags" Target="../tags/tag96.xml"/><Relationship Id="rId10" Type="http://schemas.openxmlformats.org/officeDocument/2006/relationships/tags" Target="../tags/tag97.xml"/><Relationship Id="rId11" Type="http://schemas.openxmlformats.org/officeDocument/2006/relationships/tags" Target="../tags/tag98.xml"/><Relationship Id="rId12" Type="http://schemas.openxmlformats.org/officeDocument/2006/relationships/tags" Target="../tags/tag99.xml"/><Relationship Id="rId13" Type="http://schemas.openxmlformats.org/officeDocument/2006/relationships/tags" Target="../tags/tag100.xml"/><Relationship Id="rId14" Type="http://schemas.openxmlformats.org/officeDocument/2006/relationships/tags" Target="../tags/tag101.xml"/><Relationship Id="rId15" Type="http://schemas.openxmlformats.org/officeDocument/2006/relationships/tags" Target="../tags/tag102.xml"/><Relationship Id="rId16" Type="http://schemas.openxmlformats.org/officeDocument/2006/relationships/tags" Target="../tags/tag103.xml"/><Relationship Id="rId17" Type="http://schemas.openxmlformats.org/officeDocument/2006/relationships/tags" Target="../tags/tag104.xml"/><Relationship Id="rId18" Type="http://schemas.openxmlformats.org/officeDocument/2006/relationships/tags" Target="../tags/tag105.xml"/><Relationship Id="rId19" Type="http://schemas.openxmlformats.org/officeDocument/2006/relationships/tags" Target="../tags/tag106.xml"/><Relationship Id="rId20" Type="http://schemas.openxmlformats.org/officeDocument/2006/relationships/tags" Target="../tags/tag107.xml"/><Relationship Id="rId21" Type="http://schemas.openxmlformats.org/officeDocument/2006/relationships/slideLayout" Target="../slideLayouts/slideLayout14.xml"/><Relationship Id="rId2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08.xml"/><Relationship Id="rId2" Type="http://schemas.openxmlformats.org/officeDocument/2006/relationships/tags" Target="../tags/tag109.xml"/><Relationship Id="rId3" Type="http://schemas.openxmlformats.org/officeDocument/2006/relationships/tags" Target="../tags/tag110.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tags" Target="../tags/tag112.xml"/><Relationship Id="rId3" Type="http://schemas.openxmlformats.org/officeDocument/2006/relationships/tags" Target="../tags/tag113.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tags" Target="../tags/tag117.xml"/><Relationship Id="rId5" Type="http://schemas.openxmlformats.org/officeDocument/2006/relationships/tags" Target="../tags/tag118.xml"/><Relationship Id="rId6" Type="http://schemas.openxmlformats.org/officeDocument/2006/relationships/tags" Target="../tags/tag119.xml"/><Relationship Id="rId7" Type="http://schemas.openxmlformats.org/officeDocument/2006/relationships/tags" Target="../tags/tag120.xml"/><Relationship Id="rId8" Type="http://schemas.openxmlformats.org/officeDocument/2006/relationships/tags" Target="../tags/tag121.xml"/><Relationship Id="rId9" Type="http://schemas.openxmlformats.org/officeDocument/2006/relationships/tags" Target="../tags/tag122.xml"/><Relationship Id="rId10" Type="http://schemas.openxmlformats.org/officeDocument/2006/relationships/tags" Target="../tags/tag123.xml"/><Relationship Id="rId11" Type="http://schemas.openxmlformats.org/officeDocument/2006/relationships/tags" Target="../tags/tag124.xml"/><Relationship Id="rId12" Type="http://schemas.openxmlformats.org/officeDocument/2006/relationships/tags" Target="../tags/tag125.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tags" Target="../tags/tag129.xml"/><Relationship Id="rId5" Type="http://schemas.openxmlformats.org/officeDocument/2006/relationships/tags" Target="../tags/tag130.xml"/><Relationship Id="rId6" Type="http://schemas.openxmlformats.org/officeDocument/2006/relationships/tags" Target="../tags/tag131.xml"/><Relationship Id="rId7" Type="http://schemas.openxmlformats.org/officeDocument/2006/relationships/tags" Target="../tags/tag132.xml"/><Relationship Id="rId8" Type="http://schemas.openxmlformats.org/officeDocument/2006/relationships/tags" Target="../tags/tag133.xml"/><Relationship Id="rId9" Type="http://schemas.openxmlformats.org/officeDocument/2006/relationships/tags" Target="../tags/tag134.xml"/><Relationship Id="rId10" Type="http://schemas.openxmlformats.org/officeDocument/2006/relationships/tags" Target="../tags/tag135.xml"/><Relationship Id="rId11" Type="http://schemas.openxmlformats.org/officeDocument/2006/relationships/tags" Target="../tags/tag136.xml"/><Relationship Id="rId12" Type="http://schemas.openxmlformats.org/officeDocument/2006/relationships/tags" Target="../tags/tag137.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54.xml"/><Relationship Id="rId2" Type="http://schemas.openxmlformats.org/officeDocument/2006/relationships/tags" Target="../tags/tag155.xml"/><Relationship Id="rId3" Type="http://schemas.openxmlformats.org/officeDocument/2006/relationships/tags" Target="../tags/tag156.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tags" Target="../tags/tag163.xml"/><Relationship Id="rId8" Type="http://schemas.openxmlformats.org/officeDocument/2006/relationships/tags" Target="../tags/tag164.xml"/><Relationship Id="rId9" Type="http://schemas.openxmlformats.org/officeDocument/2006/relationships/tags" Target="../tags/tag165.xml"/><Relationship Id="rId10" Type="http://schemas.openxmlformats.org/officeDocument/2006/relationships/tags" Target="../tags/tag166.xml"/><Relationship Id="rId11" Type="http://schemas.openxmlformats.org/officeDocument/2006/relationships/tags" Target="../tags/tag167.xml"/><Relationship Id="rId12" Type="http://schemas.openxmlformats.org/officeDocument/2006/relationships/tags" Target="../tags/tag168.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9.xml"/><Relationship Id="rId2" Type="http://schemas.openxmlformats.org/officeDocument/2006/relationships/tags" Target="../tags/tag170.xml"/><Relationship Id="rId3" Type="http://schemas.openxmlformats.org/officeDocument/2006/relationships/tags" Target="../tags/tag171.xml"/><Relationship Id="rId4" Type="http://schemas.openxmlformats.org/officeDocument/2006/relationships/tags" Target="../tags/tag172.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tags" Target="../tags/tag176.xml"/><Relationship Id="rId5" Type="http://schemas.openxmlformats.org/officeDocument/2006/relationships/tags" Target="../tags/tag177.xml"/><Relationship Id="rId6" Type="http://schemas.openxmlformats.org/officeDocument/2006/relationships/tags" Target="../tags/tag178.xml"/><Relationship Id="rId7" Type="http://schemas.openxmlformats.org/officeDocument/2006/relationships/tags" Target="../tags/tag179.xml"/><Relationship Id="rId8" Type="http://schemas.openxmlformats.org/officeDocument/2006/relationships/tags" Target="../tags/tag180.xml"/><Relationship Id="rId9" Type="http://schemas.openxmlformats.org/officeDocument/2006/relationships/tags" Target="../tags/tag181.xml"/><Relationship Id="rId10" Type="http://schemas.openxmlformats.org/officeDocument/2006/relationships/tags" Target="../tags/tag182.xml"/><Relationship Id="rId11" Type="http://schemas.openxmlformats.org/officeDocument/2006/relationships/tags" Target="../tags/tag183.xml"/><Relationship Id="rId12" Type="http://schemas.openxmlformats.org/officeDocument/2006/relationships/tags" Target="../tags/tag184.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85.xml"/><Relationship Id="rId2" Type="http://schemas.openxmlformats.org/officeDocument/2006/relationships/tags" Target="../tags/tag186.xml"/><Relationship Id="rId3" Type="http://schemas.openxmlformats.org/officeDocument/2006/relationships/tags" Target="../tags/tag187.xml"/><Relationship Id="rId4" Type="http://schemas.openxmlformats.org/officeDocument/2006/relationships/tags" Target="../tags/tag188.xml"/><Relationship Id="rId5" Type="http://schemas.openxmlformats.org/officeDocument/2006/relationships/tags" Target="../tags/tag189.xml"/><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97.xml"/><Relationship Id="rId2" Type="http://schemas.openxmlformats.org/officeDocument/2006/relationships/tags" Target="../tags/tag198.xml"/><Relationship Id="rId3" Type="http://schemas.openxmlformats.org/officeDocument/2006/relationships/tags" Target="../tags/tag199.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4.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tags" Target="../tags/tag204.xml"/><Relationship Id="rId6" Type="http://schemas.openxmlformats.org/officeDocument/2006/relationships/tags" Target="../tags/tag205.xml"/><Relationship Id="rId7" Type="http://schemas.openxmlformats.org/officeDocument/2006/relationships/tags" Target="../tags/tag206.xml"/><Relationship Id="rId8" Type="http://schemas.openxmlformats.org/officeDocument/2006/relationships/tags" Target="../tags/tag207.xml"/><Relationship Id="rId9" Type="http://schemas.openxmlformats.org/officeDocument/2006/relationships/tags" Target="../tags/tag208.xml"/><Relationship Id="rId10" Type="http://schemas.openxmlformats.org/officeDocument/2006/relationships/tags" Target="../tags/tag209.xml"/><Relationship Id="rId11" Type="http://schemas.openxmlformats.org/officeDocument/2006/relationships/tags" Target="../tags/tag210.xml"/><Relationship Id="rId12" Type="http://schemas.openxmlformats.org/officeDocument/2006/relationships/tags" Target="../tags/tag211.xml"/><Relationship Id="rId13" Type="http://schemas.openxmlformats.org/officeDocument/2006/relationships/tags" Target="../tags/tag212.xml"/><Relationship Id="rId14" Type="http://schemas.openxmlformats.org/officeDocument/2006/relationships/tags" Target="../tags/tag213.xml"/><Relationship Id="rId15" Type="http://schemas.openxmlformats.org/officeDocument/2006/relationships/tags" Target="../tags/tag214.xml"/><Relationship Id="rId16" Type="http://schemas.openxmlformats.org/officeDocument/2006/relationships/tags" Target="../tags/tag215.xml"/><Relationship Id="rId17" Type="http://schemas.openxmlformats.org/officeDocument/2006/relationships/tags" Target="../tags/tag216.xml"/><Relationship Id="rId18" Type="http://schemas.openxmlformats.org/officeDocument/2006/relationships/tags" Target="../tags/tag217.xml"/><Relationship Id="rId19" Type="http://schemas.openxmlformats.org/officeDocument/2006/relationships/tags" Target="../tags/tag218.xml"/><Relationship Id="rId20" Type="http://schemas.openxmlformats.org/officeDocument/2006/relationships/tags" Target="../tags/tag219.xml"/><Relationship Id="rId2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tags" Target="../tags/tag223.xml"/><Relationship Id="rId5" Type="http://schemas.openxmlformats.org/officeDocument/2006/relationships/tags" Target="../tags/tag224.xml"/><Relationship Id="rId6" Type="http://schemas.openxmlformats.org/officeDocument/2006/relationships/tags" Target="../tags/tag225.xml"/><Relationship Id="rId7" Type="http://schemas.openxmlformats.org/officeDocument/2006/relationships/tags" Target="../tags/tag226.xml"/><Relationship Id="rId8" Type="http://schemas.openxmlformats.org/officeDocument/2006/relationships/tags" Target="../tags/tag227.xml"/><Relationship Id="rId9" Type="http://schemas.openxmlformats.org/officeDocument/2006/relationships/tags" Target="../tags/tag228.xml"/><Relationship Id="rId10" Type="http://schemas.openxmlformats.org/officeDocument/2006/relationships/tags" Target="../tags/tag229.xml"/><Relationship Id="rId11" Type="http://schemas.openxmlformats.org/officeDocument/2006/relationships/tags" Target="../tags/tag230.xml"/><Relationship Id="rId12" Type="http://schemas.openxmlformats.org/officeDocument/2006/relationships/tags" Target="../tags/tag231.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tags" Target="../tags/tag236.xml"/><Relationship Id="rId6" Type="http://schemas.openxmlformats.org/officeDocument/2006/relationships/tags" Target="../tags/tag237.xml"/><Relationship Id="rId7" Type="http://schemas.openxmlformats.org/officeDocument/2006/relationships/tags" Target="../tags/tag238.xml"/><Relationship Id="rId8" Type="http://schemas.openxmlformats.org/officeDocument/2006/relationships/tags" Target="../tags/tag239.xml"/><Relationship Id="rId9" Type="http://schemas.openxmlformats.org/officeDocument/2006/relationships/tags" Target="../tags/tag240.xml"/><Relationship Id="rId10" Type="http://schemas.openxmlformats.org/officeDocument/2006/relationships/tags" Target="../tags/tag241.xml"/><Relationship Id="rId11" Type="http://schemas.openxmlformats.org/officeDocument/2006/relationships/tags" Target="../tags/tag242.xml"/><Relationship Id="rId12" Type="http://schemas.openxmlformats.org/officeDocument/2006/relationships/tags" Target="../tags/tag243.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tags" Target="../tags/tag247.xml"/><Relationship Id="rId5" Type="http://schemas.openxmlformats.org/officeDocument/2006/relationships/tags" Target="../tags/tag248.xml"/><Relationship Id="rId6" Type="http://schemas.openxmlformats.org/officeDocument/2006/relationships/tags" Target="../tags/tag249.xml"/><Relationship Id="rId7" Type="http://schemas.openxmlformats.org/officeDocument/2006/relationships/tags" Target="../tags/tag250.xml"/><Relationship Id="rId8" Type="http://schemas.openxmlformats.org/officeDocument/2006/relationships/tags" Target="../tags/tag251.xml"/><Relationship Id="rId9" Type="http://schemas.openxmlformats.org/officeDocument/2006/relationships/tags" Target="../tags/tag252.xml"/><Relationship Id="rId10" Type="http://schemas.openxmlformats.org/officeDocument/2006/relationships/tags" Target="../tags/tag253.xml"/><Relationship Id="rId11" Type="http://schemas.openxmlformats.org/officeDocument/2006/relationships/tags" Target="../tags/tag254.xml"/><Relationship Id="rId12"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19.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tags" Target="../tags/tag261.xml"/><Relationship Id="rId5" Type="http://schemas.openxmlformats.org/officeDocument/2006/relationships/tags" Target="../tags/tag262.xml"/><Relationship Id="rId6" Type="http://schemas.openxmlformats.org/officeDocument/2006/relationships/tags" Target="../tags/tag263.xml"/><Relationship Id="rId7" Type="http://schemas.openxmlformats.org/officeDocument/2006/relationships/tags" Target="../tags/tag264.xml"/><Relationship Id="rId8" Type="http://schemas.openxmlformats.org/officeDocument/2006/relationships/tags" Target="../tags/tag265.xml"/><Relationship Id="rId9" Type="http://schemas.openxmlformats.org/officeDocument/2006/relationships/tags" Target="../tags/tag266.xml"/><Relationship Id="rId10" Type="http://schemas.openxmlformats.org/officeDocument/2006/relationships/tags" Target="../tags/tag267.xml"/><Relationship Id="rId11" Type="http://schemas.openxmlformats.org/officeDocument/2006/relationships/tags" Target="../tags/tag268.xml"/><Relationship Id="rId12" Type="http://schemas.openxmlformats.org/officeDocument/2006/relationships/tags" Target="../tags/tag269.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tags" Target="../tags/tag274.xml"/><Relationship Id="rId6" Type="http://schemas.openxmlformats.org/officeDocument/2006/relationships/tags" Target="../tags/tag275.xml"/><Relationship Id="rId7" Type="http://schemas.openxmlformats.org/officeDocument/2006/relationships/tags" Target="../tags/tag276.xml"/><Relationship Id="rId8" Type="http://schemas.openxmlformats.org/officeDocument/2006/relationships/tags" Target="../tags/tag277.xml"/><Relationship Id="rId9" Type="http://schemas.openxmlformats.org/officeDocument/2006/relationships/tags" Target="../tags/tag278.xml"/><Relationship Id="rId10" Type="http://schemas.openxmlformats.org/officeDocument/2006/relationships/tags" Target="../tags/tag279.xml"/><Relationship Id="rId11" Type="http://schemas.openxmlformats.org/officeDocument/2006/relationships/tags" Target="../tags/tag280.xml"/><Relationship Id="rId12" Type="http://schemas.openxmlformats.org/officeDocument/2006/relationships/tags" Target="../tags/tag281.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tags" Target="../tags/tag286.xml"/><Relationship Id="rId6" Type="http://schemas.openxmlformats.org/officeDocument/2006/relationships/tags" Target="../tags/tag287.xml"/><Relationship Id="rId7" Type="http://schemas.openxmlformats.org/officeDocument/2006/relationships/tags" Target="../tags/tag288.xml"/><Relationship Id="rId8" Type="http://schemas.openxmlformats.org/officeDocument/2006/relationships/tags" Target="../tags/tag289.xml"/><Relationship Id="rId9" Type="http://schemas.openxmlformats.org/officeDocument/2006/relationships/tags" Target="../tags/tag290.xml"/><Relationship Id="rId10" Type="http://schemas.openxmlformats.org/officeDocument/2006/relationships/tags" Target="../tags/tag291.xml"/><Relationship Id="rId11" Type="http://schemas.openxmlformats.org/officeDocument/2006/relationships/tags" Target="../tags/tag292.xml"/><Relationship Id="rId12" Type="http://schemas.openxmlformats.org/officeDocument/2006/relationships/tags" Target="../tags/tag293.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94.xml"/><Relationship Id="rId2" Type="http://schemas.openxmlformats.org/officeDocument/2006/relationships/tags" Target="../tags/tag295.xml"/><Relationship Id="rId3" Type="http://schemas.openxmlformats.org/officeDocument/2006/relationships/tags" Target="../tags/tag296.xml"/><Relationship Id="rId4" Type="http://schemas.openxmlformats.org/officeDocument/2006/relationships/tags" Target="../tags/tag297.xml"/><Relationship Id="rId5" Type="http://schemas.openxmlformats.org/officeDocument/2006/relationships/tags" Target="../tags/tag298.xml"/><Relationship Id="rId6" Type="http://schemas.openxmlformats.org/officeDocument/2006/relationships/tags" Target="../tags/tag299.xml"/><Relationship Id="rId7" Type="http://schemas.openxmlformats.org/officeDocument/2006/relationships/tags" Target="../tags/tag300.xml"/><Relationship Id="rId8" Type="http://schemas.openxmlformats.org/officeDocument/2006/relationships/tags" Target="../tags/tag301.xml"/><Relationship Id="rId9" Type="http://schemas.openxmlformats.org/officeDocument/2006/relationships/tags" Target="../tags/tag302.xml"/><Relationship Id="rId10" Type="http://schemas.openxmlformats.org/officeDocument/2006/relationships/tags" Target="../tags/tag303.xml"/><Relationship Id="rId11" Type="http://schemas.openxmlformats.org/officeDocument/2006/relationships/tags" Target="../tags/tag304.xml"/><Relationship Id="rId12" Type="http://schemas.openxmlformats.org/officeDocument/2006/relationships/tags" Target="../tags/tag305.xml"/><Relationship Id="rId13" Type="http://schemas.openxmlformats.org/officeDocument/2006/relationships/tags" Target="../tags/tag306.xml"/><Relationship Id="rId14" Type="http://schemas.openxmlformats.org/officeDocument/2006/relationships/tags" Target="../tags/tag307.xml"/><Relationship Id="rId15" Type="http://schemas.openxmlformats.org/officeDocument/2006/relationships/tags" Target="../tags/tag308.xml"/><Relationship Id="rId16" Type="http://schemas.openxmlformats.org/officeDocument/2006/relationships/tags" Target="../tags/tag309.xml"/><Relationship Id="rId17" Type="http://schemas.openxmlformats.org/officeDocument/2006/relationships/tags" Target="../tags/tag310.xml"/><Relationship Id="rId18" Type="http://schemas.openxmlformats.org/officeDocument/2006/relationships/tags" Target="../tags/tag311.xml"/><Relationship Id="rId19" Type="http://schemas.openxmlformats.org/officeDocument/2006/relationships/tags" Target="../tags/tag312.xml"/><Relationship Id="rId20" Type="http://schemas.openxmlformats.org/officeDocument/2006/relationships/tags" Target="../tags/tag313.xml"/><Relationship Id="rId21" Type="http://schemas.openxmlformats.org/officeDocument/2006/relationships/tags" Target="../tags/tag314.xml"/><Relationship Id="rId22" Type="http://schemas.openxmlformats.org/officeDocument/2006/relationships/tags" Target="../tags/tag315.xml"/><Relationship Id="rId23" Type="http://schemas.openxmlformats.org/officeDocument/2006/relationships/tags" Target="../tags/tag316.xml"/><Relationship Id="rId24" Type="http://schemas.openxmlformats.org/officeDocument/2006/relationships/tags" Target="../tags/tag317.xml"/><Relationship Id="rId25" Type="http://schemas.openxmlformats.org/officeDocument/2006/relationships/tags" Target="../tags/tag318.xml"/><Relationship Id="rId26" Type="http://schemas.openxmlformats.org/officeDocument/2006/relationships/tags" Target="../tags/tag319.xml"/><Relationship Id="rId27" Type="http://schemas.openxmlformats.org/officeDocument/2006/relationships/tags" Target="../tags/tag320.xml"/><Relationship Id="rId28" Type="http://schemas.openxmlformats.org/officeDocument/2006/relationships/tags" Target="../tags/tag321.xml"/><Relationship Id="rId29" Type="http://schemas.openxmlformats.org/officeDocument/2006/relationships/tags" Target="../tags/tag322.xml"/><Relationship Id="rId30"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slideLayout" Target="../slideLayouts/slideLayout15.xml"/><Relationship Id="rId5" Type="http://schemas.openxmlformats.org/officeDocument/2006/relationships/notesSlide" Target="../notesSlides/notesSlide8.xml"/></Relationships>
</file>

<file path=ppt/slides/_rels/slide24.xml.rels><?xml version='1.0' encoding='UTF-8' standalone='yes'?>
<Relationships xmlns="http://schemas.openxmlformats.org/package/2006/relationships"><Relationship Id="rId1" Type="http://schemas.openxmlformats.org/officeDocument/2006/relationships/tags" Target="../tags/tag326.xml"/><Relationship Id="rId2" Type="http://schemas.openxmlformats.org/officeDocument/2006/relationships/tags" Target="../tags/tag327.xml"/><Relationship Id="rId3" Type="http://schemas.openxmlformats.org/officeDocument/2006/relationships/tags" Target="../tags/tag328.xml"/><Relationship Id="rId4" Type="http://schemas.openxmlformats.org/officeDocument/2006/relationships/tags" Target="../tags/tag329.xml"/><Relationship Id="rId5" Type="http://schemas.openxmlformats.org/officeDocument/2006/relationships/tags" Target="../tags/tag330.xml"/><Relationship Id="rId6" Type="http://schemas.openxmlformats.org/officeDocument/2006/relationships/tags" Target="../tags/tag331.xml"/><Relationship Id="rId7" Type="http://schemas.openxmlformats.org/officeDocument/2006/relationships/tags" Target="../tags/tag332.xml"/><Relationship Id="rId8" Type="http://schemas.openxmlformats.org/officeDocument/2006/relationships/tags" Target="../tags/tag333.xml"/><Relationship Id="rId9" Type="http://schemas.openxmlformats.org/officeDocument/2006/relationships/tags" Target="../tags/tag334.xml"/><Relationship Id="rId10" Type="http://schemas.openxmlformats.org/officeDocument/2006/relationships/tags" Target="../tags/tag335.xml"/><Relationship Id="rId11" Type="http://schemas.openxmlformats.org/officeDocument/2006/relationships/tags" Target="../tags/tag336.xml"/><Relationship Id="rId12" Type="http://schemas.openxmlformats.org/officeDocument/2006/relationships/tags" Target="../tags/tag337.xml"/><Relationship Id="rId13" Type="http://schemas.openxmlformats.org/officeDocument/2006/relationships/tags" Target="../tags/tag338.xml"/><Relationship Id="rId14" Type="http://schemas.openxmlformats.org/officeDocument/2006/relationships/tags" Target="../tags/tag339.xml"/><Relationship Id="rId1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40.xml"/><Relationship Id="rId2" Type="http://schemas.openxmlformats.org/officeDocument/2006/relationships/tags" Target="../tags/tag341.xml"/><Relationship Id="rId3" Type="http://schemas.openxmlformats.org/officeDocument/2006/relationships/tags" Target="../tags/tag342.xml"/><Relationship Id="rId4" Type="http://schemas.openxmlformats.org/officeDocument/2006/relationships/tags" Target="../tags/tag343.xml"/><Relationship Id="rId5" Type="http://schemas.openxmlformats.org/officeDocument/2006/relationships/tags" Target="../tags/tag344.xml"/><Relationship Id="rId6" Type="http://schemas.openxmlformats.org/officeDocument/2006/relationships/tags" Target="../tags/tag345.xml"/><Relationship Id="rId7" Type="http://schemas.openxmlformats.org/officeDocument/2006/relationships/tags" Target="../tags/tag346.xml"/><Relationship Id="rId8" Type="http://schemas.openxmlformats.org/officeDocument/2006/relationships/tags" Target="../tags/tag347.xml"/><Relationship Id="rId9" Type="http://schemas.openxmlformats.org/officeDocument/2006/relationships/tags" Target="../tags/tag348.xml"/><Relationship Id="rId10" Type="http://schemas.openxmlformats.org/officeDocument/2006/relationships/tags" Target="../tags/tag349.xml"/><Relationship Id="rId11" Type="http://schemas.openxmlformats.org/officeDocument/2006/relationships/tags" Target="../tags/tag350.xml"/><Relationship Id="rId12" Type="http://schemas.openxmlformats.org/officeDocument/2006/relationships/tags" Target="../tags/tag351.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52.xml"/><Relationship Id="rId2" Type="http://schemas.openxmlformats.org/officeDocument/2006/relationships/tags" Target="../tags/tag353.xml"/><Relationship Id="rId3" Type="http://schemas.openxmlformats.org/officeDocument/2006/relationships/tags" Target="../tags/tag354.xml"/><Relationship Id="rId4" Type="http://schemas.openxmlformats.org/officeDocument/2006/relationships/tags" Target="../tags/tag355.xml"/><Relationship Id="rId5" Type="http://schemas.openxmlformats.org/officeDocument/2006/relationships/tags" Target="../tags/tag356.xml"/><Relationship Id="rId6" Type="http://schemas.openxmlformats.org/officeDocument/2006/relationships/tags" Target="../tags/tag357.xml"/><Relationship Id="rId7" Type="http://schemas.openxmlformats.org/officeDocument/2006/relationships/tags" Target="../tags/tag358.xml"/><Relationship Id="rId8" Type="http://schemas.openxmlformats.org/officeDocument/2006/relationships/tags" Target="../tags/tag359.xml"/><Relationship Id="rId9" Type="http://schemas.openxmlformats.org/officeDocument/2006/relationships/tags" Target="../tags/tag360.xml"/><Relationship Id="rId10" Type="http://schemas.openxmlformats.org/officeDocument/2006/relationships/tags" Target="../tags/tag361.xml"/><Relationship Id="rId11" Type="http://schemas.openxmlformats.org/officeDocument/2006/relationships/tags" Target="../tags/tag362.xml"/><Relationship Id="rId12" Type="http://schemas.openxmlformats.org/officeDocument/2006/relationships/tags" Target="../tags/tag363.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64.xml"/><Relationship Id="rId2" Type="http://schemas.openxmlformats.org/officeDocument/2006/relationships/tags" Target="../tags/tag365.xml"/><Relationship Id="rId3" Type="http://schemas.openxmlformats.org/officeDocument/2006/relationships/tags" Target="../tags/tag366.xml"/><Relationship Id="rId4" Type="http://schemas.openxmlformats.org/officeDocument/2006/relationships/tags" Target="../tags/tag367.xml"/><Relationship Id="rId5" Type="http://schemas.openxmlformats.org/officeDocument/2006/relationships/tags" Target="../tags/tag368.xml"/><Relationship Id="rId6" Type="http://schemas.openxmlformats.org/officeDocument/2006/relationships/tags" Target="../tags/tag369.xml"/><Relationship Id="rId7" Type="http://schemas.openxmlformats.org/officeDocument/2006/relationships/tags" Target="../tags/tag370.xml"/><Relationship Id="rId8" Type="http://schemas.openxmlformats.org/officeDocument/2006/relationships/tags" Target="../tags/tag371.xml"/><Relationship Id="rId9" Type="http://schemas.openxmlformats.org/officeDocument/2006/relationships/tags" Target="../tags/tag372.xml"/><Relationship Id="rId10" Type="http://schemas.openxmlformats.org/officeDocument/2006/relationships/tags" Target="../tags/tag373.xml"/><Relationship Id="rId11" Type="http://schemas.openxmlformats.org/officeDocument/2006/relationships/tags" Target="../tags/tag374.xml"/><Relationship Id="rId12" Type="http://schemas.openxmlformats.org/officeDocument/2006/relationships/tags" Target="../tags/tag375.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76.xml"/><Relationship Id="rId2" Type="http://schemas.openxmlformats.org/officeDocument/2006/relationships/tags" Target="../tags/tag377.xml"/><Relationship Id="rId3" Type="http://schemas.openxmlformats.org/officeDocument/2006/relationships/tags" Target="../tags/tag378.xml"/><Relationship Id="rId4" Type="http://schemas.openxmlformats.org/officeDocument/2006/relationships/slideLayout" Target="../slideLayouts/slideLayout15.xml"/><Relationship Id="rId5" Type="http://schemas.openxmlformats.org/officeDocument/2006/relationships/notesSlide" Target="../notesSlides/notesSlide9.xml"/></Relationships>
</file>

<file path=ppt/slides/_rels/slide29.xml.rels><?xml version='1.0' encoding='UTF-8' standalone='yes'?>
<Relationships xmlns="http://schemas.openxmlformats.org/package/2006/relationships"><Relationship Id="rId1" Type="http://schemas.openxmlformats.org/officeDocument/2006/relationships/tags" Target="../tags/tag379.xml"/><Relationship Id="rId2" Type="http://schemas.openxmlformats.org/officeDocument/2006/relationships/tags" Target="../tags/tag380.xml"/><Relationship Id="rId3" Type="http://schemas.openxmlformats.org/officeDocument/2006/relationships/tags" Target="../tags/tag381.xml"/><Relationship Id="rId4" Type="http://schemas.openxmlformats.org/officeDocument/2006/relationships/tags" Target="../tags/tag382.xml"/><Relationship Id="rId5" Type="http://schemas.openxmlformats.org/officeDocument/2006/relationships/tags" Target="../tags/tag383.xml"/><Relationship Id="rId6" Type="http://schemas.openxmlformats.org/officeDocument/2006/relationships/tags" Target="../tags/tag384.xml"/><Relationship Id="rId7" Type="http://schemas.openxmlformats.org/officeDocument/2006/relationships/tags" Target="../tags/tag385.xml"/><Relationship Id="rId8" Type="http://schemas.openxmlformats.org/officeDocument/2006/relationships/tags" Target="../tags/tag386.xml"/><Relationship Id="rId9" Type="http://schemas.openxmlformats.org/officeDocument/2006/relationships/tags" Target="../tags/tag387.xml"/><Relationship Id="rId10" Type="http://schemas.openxmlformats.org/officeDocument/2006/relationships/tags" Target="../tags/tag388.xml"/><Relationship Id="rId11" Type="http://schemas.openxmlformats.org/officeDocument/2006/relationships/tags" Target="../tags/tag389.xml"/><Relationship Id="rId12" Type="http://schemas.openxmlformats.org/officeDocument/2006/relationships/tags" Target="../tags/tag390.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91.xml"/><Relationship Id="rId2" Type="http://schemas.openxmlformats.org/officeDocument/2006/relationships/tags" Target="../tags/tag392.xml"/><Relationship Id="rId3" Type="http://schemas.openxmlformats.org/officeDocument/2006/relationships/tags" Target="../tags/tag393.xml"/><Relationship Id="rId4" Type="http://schemas.openxmlformats.org/officeDocument/2006/relationships/tags" Target="../tags/tag394.xml"/><Relationship Id="rId5" Type="http://schemas.openxmlformats.org/officeDocument/2006/relationships/tags" Target="../tags/tag395.xml"/><Relationship Id="rId6" Type="http://schemas.openxmlformats.org/officeDocument/2006/relationships/tags" Target="../tags/tag396.xml"/><Relationship Id="rId7" Type="http://schemas.openxmlformats.org/officeDocument/2006/relationships/tags" Target="../tags/tag397.xml"/><Relationship Id="rId8" Type="http://schemas.openxmlformats.org/officeDocument/2006/relationships/tags" Target="../tags/tag398.xml"/><Relationship Id="rId9" Type="http://schemas.openxmlformats.org/officeDocument/2006/relationships/tags" Target="../tags/tag399.xml"/><Relationship Id="rId10" Type="http://schemas.openxmlformats.org/officeDocument/2006/relationships/tags" Target="../tags/tag400.xml"/><Relationship Id="rId11" Type="http://schemas.openxmlformats.org/officeDocument/2006/relationships/tags" Target="../tags/tag401.xml"/><Relationship Id="rId12" Type="http://schemas.openxmlformats.org/officeDocument/2006/relationships/tags" Target="../tags/tag402.xml"/><Relationship Id="rId13" Type="http://schemas.openxmlformats.org/officeDocument/2006/relationships/tags" Target="../tags/tag403.xml"/><Relationship Id="rId14" Type="http://schemas.openxmlformats.org/officeDocument/2006/relationships/tags" Target="../tags/tag404.xml"/><Relationship Id="rId15" Type="http://schemas.openxmlformats.org/officeDocument/2006/relationships/tags" Target="../tags/tag405.xml"/><Relationship Id="rId16" Type="http://schemas.openxmlformats.org/officeDocument/2006/relationships/tags" Target="../tags/tag406.xml"/><Relationship Id="rId17"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07.xml"/><Relationship Id="rId2" Type="http://schemas.openxmlformats.org/officeDocument/2006/relationships/tags" Target="../tags/tag408.xml"/><Relationship Id="rId3" Type="http://schemas.openxmlformats.org/officeDocument/2006/relationships/tags" Target="../tags/tag409.xml"/><Relationship Id="rId4" Type="http://schemas.openxmlformats.org/officeDocument/2006/relationships/tags" Target="../tags/tag410.xml"/><Relationship Id="rId5" Type="http://schemas.openxmlformats.org/officeDocument/2006/relationships/tags" Target="../tags/tag411.xml"/><Relationship Id="rId6" Type="http://schemas.openxmlformats.org/officeDocument/2006/relationships/tags" Target="../tags/tag412.xml"/><Relationship Id="rId7" Type="http://schemas.openxmlformats.org/officeDocument/2006/relationships/tags" Target="../tags/tag413.xml"/><Relationship Id="rId8" Type="http://schemas.openxmlformats.org/officeDocument/2006/relationships/tags" Target="../tags/tag414.xml"/><Relationship Id="rId9" Type="http://schemas.openxmlformats.org/officeDocument/2006/relationships/tags" Target="../tags/tag415.xml"/><Relationship Id="rId10" Type="http://schemas.openxmlformats.org/officeDocument/2006/relationships/tags" Target="../tags/tag416.xml"/><Relationship Id="rId11" Type="http://schemas.openxmlformats.org/officeDocument/2006/relationships/tags" Target="../tags/tag417.xml"/><Relationship Id="rId12" Type="http://schemas.openxmlformats.org/officeDocument/2006/relationships/tags" Target="../tags/tag418.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19.xml"/><Relationship Id="rId2" Type="http://schemas.openxmlformats.org/officeDocument/2006/relationships/tags" Target="../tags/tag420.xml"/><Relationship Id="rId3" Type="http://schemas.openxmlformats.org/officeDocument/2006/relationships/tags" Target="../tags/tag421.xml"/><Relationship Id="rId4" Type="http://schemas.openxmlformats.org/officeDocument/2006/relationships/tags" Target="../tags/tag422.xml"/><Relationship Id="rId5" Type="http://schemas.openxmlformats.org/officeDocument/2006/relationships/tags" Target="../tags/tag423.xml"/><Relationship Id="rId6" Type="http://schemas.openxmlformats.org/officeDocument/2006/relationships/tags" Target="../tags/tag424.xml"/><Relationship Id="rId7" Type="http://schemas.openxmlformats.org/officeDocument/2006/relationships/tags" Target="../tags/tag425.xml"/><Relationship Id="rId8" Type="http://schemas.openxmlformats.org/officeDocument/2006/relationships/tags" Target="../tags/tag426.xml"/><Relationship Id="rId9" Type="http://schemas.openxmlformats.org/officeDocument/2006/relationships/tags" Target="../tags/tag427.xml"/><Relationship Id="rId10" Type="http://schemas.openxmlformats.org/officeDocument/2006/relationships/tags" Target="../tags/tag428.xml"/><Relationship Id="rId11" Type="http://schemas.openxmlformats.org/officeDocument/2006/relationships/tags" Target="../tags/tag429.xml"/><Relationship Id="rId12" Type="http://schemas.openxmlformats.org/officeDocument/2006/relationships/tags" Target="../tags/tag430.xml"/><Relationship Id="rId13"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431.xml"/><Relationship Id="rId2" Type="http://schemas.openxmlformats.org/officeDocument/2006/relationships/tags" Target="../tags/tag432.xml"/><Relationship Id="rId3" Type="http://schemas.openxmlformats.org/officeDocument/2006/relationships/tags" Target="../tags/tag433.xml"/><Relationship Id="rId4" Type="http://schemas.openxmlformats.org/officeDocument/2006/relationships/slideLayout" Target="../slideLayouts/slideLayout22.xml"/><Relationship Id="rId5"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3"/>
          <p:cNvSpPr>
            <a:spLocks noGrp="1"/>
          </p:cNvSpPr>
          <p:nvPr>
            <p:ph type="title" idx="4"/>
            <p:custDataLst>
              <p:tags r:id="rId1"/>
            </p:custDataLst>
          </p:nvPr>
        </p:nvSpPr>
        <p:spPr>
          <a:xfrm>
            <a:off x="1163955" y="2496185"/>
            <a:ext cx="7683500" cy="1132205"/>
          </a:xfrm>
        </p:spPr>
        <p:txBody>
          <a:bodyPr>
            <a:normAutofit fontScale="90000"/>
          </a:bodyPr>
          <a:p>
            <a:r>
              <a:rPr altLang="en-US" dirty="0" lang="zh-CN"/>
              <a:t>企业管理的员工学习</a:t>
            </a:r>
            <a:endParaRPr altLang="en-US" dirty="0" lang="zh-CN"/>
          </a:p>
        </p:txBody>
      </p:sp>
      <p:sp>
        <p:nvSpPr>
          <p:cNvPr id="1048650" name="文本占位符 4"/>
          <p:cNvSpPr>
            <a:spLocks noGrp="1"/>
          </p:cNvSpPr>
          <p:nvPr>
            <p:ph type="body" idx="3"/>
            <p:custDataLst>
              <p:tags r:id="rId2"/>
            </p:custDataLst>
          </p:nvPr>
        </p:nvSpPr>
        <p:spPr>
          <a:xfrm>
            <a:off x="1163955" y="1983740"/>
            <a:ext cx="7683500" cy="512445"/>
          </a:xfrm>
        </p:spPr>
        <p:txBody>
          <a:bodyPr>
            <a:normAutofit fontScale="92857" lnSpcReduction="20000"/>
          </a:bodyPr>
          <a:p>
            <a:r>
              <a:rPr altLang="en-US" lang="zh-CN"/>
              <a:t>添加文档副标题</a:t>
            </a:r>
            <a:endParaRPr altLang="en-US" lang="zh-CN"/>
          </a:p>
        </p:txBody>
      </p:sp>
      <p:sp>
        <p:nvSpPr>
          <p:cNvPr id="1048652" name="文本占位符 5"/>
          <p:cNvSpPr>
            <a:spLocks noGrp="1"/>
          </p:cNvSpPr>
          <p:nvPr>
            <p:ph type="body" idx="2"/>
            <p:custDataLst>
              <p:tags r:id="rId3"/>
            </p:custDataLst>
          </p:nvPr>
        </p:nvSpPr>
        <p:spPr>
          <a:xfrm>
            <a:off x="1163955" y="4164965"/>
            <a:ext cx="7683500" cy="427355"/>
          </a:xfrm>
        </p:spPr>
        <p:txBody>
          <a:bodyPr/>
          <a:p>
            <a:r>
              <a:rPr altLang="en-US" lang="zh-CN"/>
              <a:t>汇报人：xxx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2" name="文本占位符 4"/>
          <p:cNvSpPr>
            <a:spLocks noGrp="1"/>
          </p:cNvSpPr>
          <p:nvPr>
            <p:ph type="body" idx="2"/>
            <p:custDataLst>
              <p:tags r:id="rId1"/>
            </p:custDataLst>
          </p:nvPr>
        </p:nvSpPr>
        <p:spPr>
          <a:xfrm>
            <a:off x="689610" y="4238625"/>
            <a:ext cx="4030345" cy="878840"/>
          </a:xfrm>
        </p:spPr>
        <p:txBody>
          <a:bodyPr>
            <a:normAutofit fontScale="88636" lnSpcReduction="20000"/>
          </a:bodyPr>
          <a:p>
            <a:r>
              <a:rPr altLang="en-US" lang="zh-CN"/>
              <a:t>CONTENTS</a:t>
            </a:r>
            <a:endParaRPr altLang="en-US" lang="zh-CN"/>
          </a:p>
        </p:txBody>
      </p:sp>
      <p:sp>
        <p:nvSpPr>
          <p:cNvPr id="1048794" name="标题 5"/>
          <p:cNvSpPr>
            <a:spLocks noGrp="1"/>
          </p:cNvSpPr>
          <p:nvPr>
            <p:ph type="title" idx="1"/>
            <p:custDataLst>
              <p:tags r:id="rId2"/>
            </p:custDataLst>
          </p:nvPr>
        </p:nvSpPr>
        <p:spPr>
          <a:xfrm>
            <a:off x="681355" y="5132705"/>
            <a:ext cx="4038600" cy="878840"/>
          </a:xfrm>
        </p:spPr>
        <p:txBody>
          <a:bodyPr>
            <a:normAutofit fontScale="90000"/>
          </a:bodyPr>
          <a:p>
            <a:r>
              <a:rPr altLang="en-US" lang="zh-CN"/>
              <a:t>目录</a:t>
            </a:r>
            <a:endParaRPr altLang="en-US" lang="zh-CN"/>
          </a:p>
        </p:txBody>
      </p:sp>
      <p:cxnSp>
        <p:nvCxnSpPr>
          <p:cNvPr id="3145747" name="直接连接符 36"/>
          <p:cNvCxnSpPr>
            <a:cxnSpLocks/>
          </p:cNvCxnSpPr>
          <p:nvPr>
            <p:custDataLst>
              <p:tags r:id="rId3"/>
            </p:custDataLst>
          </p:nvPr>
        </p:nvCxnSpPr>
        <p:spPr>
          <a:xfrm>
            <a:off x="2739691" y="1844664"/>
            <a:ext cx="5490210"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49" name="直接连接符 37"/>
          <p:cNvCxnSpPr>
            <a:cxnSpLocks/>
          </p:cNvCxnSpPr>
          <p:nvPr>
            <p:custDataLst>
              <p:tags r:id="rId4"/>
            </p:custDataLst>
          </p:nvPr>
        </p:nvCxnSpPr>
        <p:spPr>
          <a:xfrm>
            <a:off x="3462902" y="2562731"/>
            <a:ext cx="535368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1" name="直接连接符 38"/>
          <p:cNvCxnSpPr>
            <a:cxnSpLocks/>
          </p:cNvCxnSpPr>
          <p:nvPr>
            <p:custDataLst>
              <p:tags r:id="rId5"/>
            </p:custDataLst>
          </p:nvPr>
        </p:nvCxnSpPr>
        <p:spPr>
          <a:xfrm>
            <a:off x="4264218" y="3259843"/>
            <a:ext cx="504761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96" name="序号"/>
          <p:cNvSpPr txBox="1"/>
          <p:nvPr>
            <p:custDataLst>
              <p:tags r:id="rId6"/>
            </p:custDataLst>
          </p:nvPr>
        </p:nvSpPr>
        <p:spPr>
          <a:xfrm>
            <a:off x="3294380" y="123825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01.</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798" name="标题"/>
          <p:cNvSpPr txBox="1"/>
          <p:nvPr>
            <p:custDataLst>
              <p:tags r:id="rId7"/>
            </p:custDataLst>
          </p:nvPr>
        </p:nvSpPr>
        <p:spPr>
          <a:xfrm>
            <a:off x="4018280" y="1265555"/>
            <a:ext cx="7150735"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单击此处添加文本</a:t>
            </a:r>
            <a:endParaRPr altLang="en-US" dirty="0" sz="2400" lang="zh-CN">
              <a:effectLst/>
              <a:latin typeface="+mj-ea"/>
              <a:ea typeface="+mj-ea"/>
              <a:cs typeface="MiSans" panose="00000500000000000000" charset="-122"/>
            </a:endParaRPr>
          </a:p>
        </p:txBody>
      </p:sp>
      <p:sp>
        <p:nvSpPr>
          <p:cNvPr id="1048800" name="序号"/>
          <p:cNvSpPr txBox="1"/>
          <p:nvPr>
            <p:custDataLst>
              <p:tags r:id="rId8"/>
            </p:custDataLst>
          </p:nvPr>
        </p:nvSpPr>
        <p:spPr>
          <a:xfrm>
            <a:off x="3785870" y="196088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02.</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2" name="标题"/>
          <p:cNvSpPr txBox="1"/>
          <p:nvPr>
            <p:custDataLst>
              <p:tags r:id="rId9"/>
            </p:custDataLst>
          </p:nvPr>
        </p:nvSpPr>
        <p:spPr>
          <a:xfrm>
            <a:off x="4591050" y="1988185"/>
            <a:ext cx="6578600"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员工学习的重要性</a:t>
            </a:r>
            <a:endParaRPr altLang="en-US" dirty="0" sz="2400" lang="zh-CN">
              <a:effectLst/>
              <a:latin typeface="+mj-ea"/>
              <a:ea typeface="+mj-ea"/>
              <a:cs typeface="MiSans" panose="00000500000000000000" charset="-122"/>
            </a:endParaRPr>
          </a:p>
        </p:txBody>
      </p:sp>
      <p:sp>
        <p:nvSpPr>
          <p:cNvPr id="1048804" name="序号"/>
          <p:cNvSpPr txBox="1"/>
          <p:nvPr>
            <p:custDataLst>
              <p:tags r:id="rId10"/>
            </p:custDataLst>
          </p:nvPr>
        </p:nvSpPr>
        <p:spPr>
          <a:xfrm>
            <a:off x="4368165" y="2639695"/>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03.</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6" name="标题"/>
          <p:cNvSpPr txBox="1"/>
          <p:nvPr>
            <p:custDataLst>
              <p:tags r:id="rId11"/>
            </p:custDataLst>
          </p:nvPr>
        </p:nvSpPr>
        <p:spPr>
          <a:xfrm>
            <a:off x="5163185" y="2672080"/>
            <a:ext cx="6005830"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员工学习的内容</a:t>
            </a:r>
            <a:endParaRPr altLang="en-US" dirty="0" sz="2400" lang="zh-CN">
              <a:effectLst/>
              <a:latin typeface="+mj-ea"/>
              <a:ea typeface="+mj-ea"/>
              <a:cs typeface="MiSans" panose="00000500000000000000" charset="-122"/>
            </a:endParaRPr>
          </a:p>
        </p:txBody>
      </p:sp>
      <p:cxnSp>
        <p:nvCxnSpPr>
          <p:cNvPr id="3145753" name="直接连接符 9"/>
          <p:cNvCxnSpPr>
            <a:cxnSpLocks/>
          </p:cNvCxnSpPr>
          <p:nvPr>
            <p:custDataLst>
              <p:tags r:id="rId12"/>
            </p:custDataLst>
          </p:nvPr>
        </p:nvCxnSpPr>
        <p:spPr>
          <a:xfrm>
            <a:off x="4432601" y="4007474"/>
            <a:ext cx="5481320"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5" name="直接连接符 10"/>
          <p:cNvCxnSpPr>
            <a:cxnSpLocks/>
          </p:cNvCxnSpPr>
          <p:nvPr>
            <p:custDataLst>
              <p:tags r:id="rId13"/>
            </p:custDataLst>
          </p:nvPr>
        </p:nvCxnSpPr>
        <p:spPr>
          <a:xfrm>
            <a:off x="5155812" y="4725541"/>
            <a:ext cx="533717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序号"/>
          <p:cNvSpPr txBox="1"/>
          <p:nvPr>
            <p:custDataLst>
              <p:tags r:id="rId14"/>
            </p:custDataLst>
          </p:nvPr>
        </p:nvSpPr>
        <p:spPr>
          <a:xfrm>
            <a:off x="4942840" y="336550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04.</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0" name="标题"/>
          <p:cNvSpPr txBox="1"/>
          <p:nvPr>
            <p:custDataLst>
              <p:tags r:id="rId15"/>
            </p:custDataLst>
          </p:nvPr>
        </p:nvSpPr>
        <p:spPr>
          <a:xfrm>
            <a:off x="5666740" y="3392805"/>
            <a:ext cx="5502910"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员工学习的形式</a:t>
            </a:r>
            <a:endParaRPr altLang="en-US" dirty="0" sz="2400" lang="zh-CN">
              <a:effectLst/>
              <a:latin typeface="+mj-ea"/>
              <a:ea typeface="+mj-ea"/>
              <a:cs typeface="MiSans" panose="00000500000000000000" charset="-122"/>
            </a:endParaRPr>
          </a:p>
        </p:txBody>
      </p:sp>
      <p:sp>
        <p:nvSpPr>
          <p:cNvPr id="1048812" name="序号"/>
          <p:cNvSpPr txBox="1"/>
          <p:nvPr>
            <p:custDataLst>
              <p:tags r:id="rId16"/>
            </p:custDataLst>
          </p:nvPr>
        </p:nvSpPr>
        <p:spPr>
          <a:xfrm>
            <a:off x="5478780" y="412369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05.</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4" name="标题"/>
          <p:cNvSpPr txBox="1"/>
          <p:nvPr>
            <p:custDataLst>
              <p:tags r:id="rId17"/>
            </p:custDataLst>
          </p:nvPr>
        </p:nvSpPr>
        <p:spPr>
          <a:xfrm>
            <a:off x="6283960" y="4150995"/>
            <a:ext cx="4886325"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员工学习的效果评估</a:t>
            </a:r>
            <a:endParaRPr altLang="en-US" dirty="0" sz="2400" lang="zh-CN">
              <a:effectLst/>
              <a:latin typeface="+mj-ea"/>
              <a:ea typeface="+mj-ea"/>
              <a:cs typeface="MiSans" panose="00000500000000000000" charset="-122"/>
            </a:endParaRPr>
          </a:p>
        </p:txBody>
      </p:sp>
      <p:sp>
        <p:nvSpPr>
          <p:cNvPr id="1048816" name="序号"/>
          <p:cNvSpPr txBox="1"/>
          <p:nvPr>
            <p:custDataLst>
              <p:tags r:id="rId18"/>
            </p:custDataLst>
          </p:nvPr>
        </p:nvSpPr>
        <p:spPr>
          <a:xfrm>
            <a:off x="6061075" y="4802505"/>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06.</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8" name="标题"/>
          <p:cNvSpPr txBox="1"/>
          <p:nvPr>
            <p:custDataLst>
              <p:tags r:id="rId19"/>
            </p:custDataLst>
          </p:nvPr>
        </p:nvSpPr>
        <p:spPr>
          <a:xfrm>
            <a:off x="6856095" y="4834890"/>
            <a:ext cx="4313555"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员工学习的挑战与对策</a:t>
            </a:r>
            <a:endParaRPr altLang="en-US" dirty="0" sz="2400" lang="zh-CN">
              <a:effectLst/>
              <a:latin typeface="+mj-ea"/>
              <a:ea typeface="+mj-ea"/>
              <a:cs typeface="MiSans" panose="00000500000000000000" charset="-122"/>
            </a:endParaRPr>
          </a:p>
        </p:txBody>
      </p: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56" name="标题 1"/>
          <p:cNvSpPr>
            <a:spLocks noGrp="1"/>
          </p:cNvSpPr>
          <p:nvPr>
            <p:ph type="title" idx="2"/>
            <p:custDataLst>
              <p:tags r:id="rId1"/>
            </p:custDataLst>
          </p:nvPr>
        </p:nvSpPr>
        <p:spPr>
          <a:xfrm>
            <a:off x="1336040" y="1631315"/>
            <a:ext cx="5967095" cy="3479165"/>
          </a:xfrm>
        </p:spPr>
        <p:txBody>
          <a:bodyPr/>
          <a:p>
            <a:r>
              <a:rPr altLang="en-US" lang="zh-CN"/>
              <a:t>添加章节标题</a:t>
            </a:r>
            <a:endParaRPr altLang="en-US" lang="zh-CN"/>
          </a:p>
        </p:txBody>
      </p:sp>
      <p:sp>
        <p:nvSpPr>
          <p:cNvPr id="1048858" name="文本占位符 3"/>
          <p:cNvSpPr>
            <a:spLocks noGrp="1"/>
          </p:cNvSpPr>
          <p:nvPr>
            <p:ph type="body" idx="1"/>
            <p:custDataLst>
              <p:tags r:id="rId2"/>
            </p:custDataLst>
          </p:nvPr>
        </p:nvSpPr>
        <p:spPr>
          <a:xfrm>
            <a:off x="6690995" y="1631315"/>
            <a:ext cx="3646805" cy="3479165"/>
          </a:xfrm>
        </p:spPr>
        <p:txBody>
          <a:bodyPr/>
          <a:p>
            <a:r>
              <a:rPr altLang="en-US" dirty="0" lang="zh-CN"/>
              <a:t>01</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92" name="标题 1"/>
          <p:cNvSpPr>
            <a:spLocks noGrp="1"/>
          </p:cNvSpPr>
          <p:nvPr>
            <p:ph type="title" idx="2"/>
            <p:custDataLst>
              <p:tags r:id="rId1"/>
            </p:custDataLst>
          </p:nvPr>
        </p:nvSpPr>
        <p:spPr>
          <a:xfrm>
            <a:off x="1336040" y="1631315"/>
            <a:ext cx="5967095" cy="3479165"/>
          </a:xfrm>
        </p:spPr>
        <p:txBody>
          <a:bodyPr/>
          <a:p>
            <a:r>
              <a:rPr altLang="en-US" lang="zh-CN"/>
              <a:t>员工学习的重要性</a:t>
            </a:r>
            <a:endParaRPr altLang="en-US" lang="zh-CN"/>
          </a:p>
        </p:txBody>
      </p:sp>
      <p:sp>
        <p:nvSpPr>
          <p:cNvPr id="1048894" name="文本占位符 3"/>
          <p:cNvSpPr>
            <a:spLocks noGrp="1"/>
          </p:cNvSpPr>
          <p:nvPr>
            <p:ph type="body" idx="1"/>
            <p:custDataLst>
              <p:tags r:id="rId2"/>
            </p:custDataLst>
          </p:nvPr>
        </p:nvSpPr>
        <p:spPr>
          <a:xfrm>
            <a:off x="6690995" y="1631315"/>
            <a:ext cx="3646805" cy="3479165"/>
          </a:xfrm>
        </p:spPr>
        <p:txBody>
          <a:bodyPr/>
          <a:p>
            <a:r>
              <a:rPr altLang="en-US" dirty="0" lang="zh-CN"/>
              <a:t>02</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56" name="标题 2"/>
          <p:cNvSpPr>
            <a:spLocks noGrp="1"/>
          </p:cNvSpPr>
          <p:nvPr>
            <p:ph type="title" idx="2"/>
          </p:nvPr>
        </p:nvSpPr>
        <p:spPr/>
        <p:txBody>
          <a:bodyPr>
            <a:normAutofit fontScale="90000"/>
          </a:bodyPr>
          <a:p>
            <a:r>
              <a:rPr altLang="en-US" lang="zh-CN"/>
              <a:t>提升员工素质</a:t>
            </a:r>
            <a:endParaRPr altLang="en-US" lang="zh-CN"/>
          </a:p>
        </p:txBody>
      </p:sp>
      <p:sp>
        <p:nvSpPr>
          <p:cNvPr id="1048958" name="任意多边形 20"/>
          <p:cNvSpPr/>
          <p:nvPr>
            <p:custDataLst>
              <p:tags r:id="rId1"/>
            </p:custDataLst>
          </p:nvPr>
        </p:nvSpPr>
        <p:spPr>
          <a:xfrm rot="2700000">
            <a:off x="1706536"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60" name="文本框 24"/>
          <p:cNvSpPr txBox="1"/>
          <p:nvPr>
            <p:custDataLst>
              <p:tags r:id="rId2"/>
            </p:custDataLst>
          </p:nvPr>
        </p:nvSpPr>
        <p:spPr bwMode="auto">
          <a:xfrm>
            <a:off x="135082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员工学习能够提高专业技能和知识水平</a:t>
            </a:r>
            <a:endParaRPr altLang="en-US" dirty="0" sz="2000" lang="zh-CN" spc="150">
              <a:solidFill>
                <a:schemeClr val="tx1">
                  <a:lumMod val="75000"/>
                  <a:lumOff val="25000"/>
                </a:schemeClr>
              </a:solidFill>
              <a:latin typeface="+mn-ea"/>
              <a:sym typeface="+mn-ea"/>
            </a:endParaRPr>
          </a:p>
        </p:txBody>
      </p:sp>
      <p:sp>
        <p:nvSpPr>
          <p:cNvPr id="1048962" name="矩形 42"/>
          <p:cNvSpPr/>
          <p:nvPr>
            <p:custDataLst>
              <p:tags r:id="rId3"/>
            </p:custDataLst>
          </p:nvPr>
        </p:nvSpPr>
        <p:spPr>
          <a:xfrm>
            <a:off x="1482832" y="2811361"/>
            <a:ext cx="1729282" cy="12246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64" name="任意多边形 18"/>
          <p:cNvSpPr/>
          <p:nvPr>
            <p:custDataLst>
              <p:tags r:id="rId4"/>
            </p:custDataLst>
          </p:nvPr>
        </p:nvSpPr>
        <p:spPr>
          <a:xfrm rot="5400000">
            <a:off x="420369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66" name="文本框 27"/>
          <p:cNvSpPr txBox="1"/>
          <p:nvPr>
            <p:custDataLst>
              <p:tags r:id="rId5"/>
            </p:custDataLst>
          </p:nvPr>
        </p:nvSpPr>
        <p:spPr bwMode="auto">
          <a:xfrm>
            <a:off x="384733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员工学习能够增强团队协作和沟通能力</a:t>
            </a:r>
            <a:endParaRPr altLang="en-US" dirty="0" sz="2000" lang="zh-CN" spc="150">
              <a:solidFill>
                <a:schemeClr val="tx1">
                  <a:lumMod val="75000"/>
                  <a:lumOff val="25000"/>
                </a:schemeClr>
              </a:solidFill>
              <a:latin typeface="+mn-ea"/>
              <a:sym typeface="+mn-ea"/>
            </a:endParaRPr>
          </a:p>
        </p:txBody>
      </p:sp>
      <p:sp>
        <p:nvSpPr>
          <p:cNvPr id="1048968" name="矩形 43"/>
          <p:cNvSpPr/>
          <p:nvPr>
            <p:custDataLst>
              <p:tags r:id="rId6"/>
            </p:custDataLst>
          </p:nvPr>
        </p:nvSpPr>
        <p:spPr>
          <a:xfrm>
            <a:off x="3979993" y="2811361"/>
            <a:ext cx="1729282" cy="12246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70" name="任意多边形 21"/>
          <p:cNvSpPr/>
          <p:nvPr>
            <p:custDataLst>
              <p:tags r:id="rId7"/>
            </p:custDataLst>
          </p:nvPr>
        </p:nvSpPr>
        <p:spPr>
          <a:xfrm rot="18900000" flipH="1">
            <a:off x="670020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72" name="文本框 30"/>
          <p:cNvSpPr txBox="1"/>
          <p:nvPr>
            <p:custDataLst>
              <p:tags r:id="rId8"/>
            </p:custDataLst>
          </p:nvPr>
        </p:nvSpPr>
        <p:spPr bwMode="auto">
          <a:xfrm>
            <a:off x="6344492"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员工学习能够促进个人职业发展和晋升机会</a:t>
            </a:r>
            <a:endParaRPr altLang="en-US" dirty="0" sz="2000" lang="zh-CN" spc="150">
              <a:solidFill>
                <a:schemeClr val="tx1">
                  <a:lumMod val="75000"/>
                  <a:lumOff val="25000"/>
                </a:schemeClr>
              </a:solidFill>
              <a:latin typeface="+mn-ea"/>
              <a:sym typeface="+mn-ea"/>
            </a:endParaRPr>
          </a:p>
        </p:txBody>
      </p:sp>
      <p:sp>
        <p:nvSpPr>
          <p:cNvPr id="1048974" name="矩形 44"/>
          <p:cNvSpPr/>
          <p:nvPr>
            <p:custDataLst>
              <p:tags r:id="rId9"/>
            </p:custDataLst>
          </p:nvPr>
        </p:nvSpPr>
        <p:spPr>
          <a:xfrm>
            <a:off x="6475853" y="2811361"/>
            <a:ext cx="1729282" cy="12246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76" name="任意多边形 22"/>
          <p:cNvSpPr/>
          <p:nvPr>
            <p:custDataLst>
              <p:tags r:id="rId10"/>
            </p:custDataLst>
          </p:nvPr>
        </p:nvSpPr>
        <p:spPr>
          <a:xfrm rot="2700000" flipH="1" flipV="1">
            <a:off x="9196718"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78" name="文本框 33"/>
          <p:cNvSpPr txBox="1"/>
          <p:nvPr>
            <p:custDataLst>
              <p:tags r:id="rId11"/>
            </p:custDataLst>
          </p:nvPr>
        </p:nvSpPr>
        <p:spPr bwMode="auto">
          <a:xfrm>
            <a:off x="8841002"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员工学习能够增强企业竞争力和创新能力</a:t>
            </a:r>
            <a:endParaRPr altLang="en-US" dirty="0" sz="2000" lang="zh-CN" spc="150">
              <a:solidFill>
                <a:schemeClr val="tx1">
                  <a:lumMod val="75000"/>
                  <a:lumOff val="25000"/>
                </a:schemeClr>
              </a:solidFill>
              <a:latin typeface="+mn-ea"/>
              <a:sym typeface="+mn-ea"/>
            </a:endParaRPr>
          </a:p>
        </p:txBody>
      </p:sp>
      <p:sp>
        <p:nvSpPr>
          <p:cNvPr id="1048980" name="矩形 45"/>
          <p:cNvSpPr/>
          <p:nvPr>
            <p:custDataLst>
              <p:tags r:id="rId12"/>
            </p:custDataLst>
          </p:nvPr>
        </p:nvSpPr>
        <p:spPr>
          <a:xfrm>
            <a:off x="8973014" y="2811361"/>
            <a:ext cx="1729282" cy="12246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14" name="标题 2"/>
          <p:cNvSpPr>
            <a:spLocks noGrp="1"/>
          </p:cNvSpPr>
          <p:nvPr>
            <p:ph type="title" idx="2"/>
          </p:nvPr>
        </p:nvSpPr>
        <p:spPr/>
        <p:txBody>
          <a:bodyPr>
            <a:normAutofit fontScale="90000"/>
          </a:bodyPr>
          <a:p>
            <a:r>
              <a:rPr altLang="en-US" lang="zh-CN"/>
              <a:t>增强企业竞争力</a:t>
            </a:r>
            <a:endParaRPr altLang="en-US" lang="zh-CN"/>
          </a:p>
        </p:txBody>
      </p:sp>
      <p:sp>
        <p:nvSpPr>
          <p:cNvPr id="1049016"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8"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20"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提高员工素质：通过培训和学习，提高员工的技能和知识水平，增强企业的整体素质。</a:t>
            </a:r>
            <a:endParaRPr altLang="en-US" dirty="0" sz="2000" lang="zh-CN" spc="150">
              <a:solidFill>
                <a:schemeClr val="tx1">
                  <a:lumMod val="85000"/>
                  <a:lumOff val="15000"/>
                </a:schemeClr>
              </a:solidFill>
              <a:latin typeface="+mn-ea"/>
              <a:sym typeface="+mn-ea"/>
            </a:endParaRPr>
          </a:p>
        </p:txBody>
      </p:sp>
      <p:sp>
        <p:nvSpPr>
          <p:cNvPr id="1049022"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4"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6"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fontScale="9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促进企业发展：员工学习能够为企业带来新的思路和想法，促进企业的创新和发展。</a:t>
            </a:r>
            <a:endParaRPr altLang="en-US" dirty="0" sz="2000" lang="zh-CN" spc="150">
              <a:solidFill>
                <a:schemeClr val="tx1">
                  <a:lumMod val="85000"/>
                  <a:lumOff val="15000"/>
                </a:schemeClr>
              </a:solidFill>
              <a:latin typeface="+mn-ea"/>
              <a:sym typeface="+mn-ea"/>
            </a:endParaRPr>
          </a:p>
        </p:txBody>
      </p:sp>
      <p:sp>
        <p:nvSpPr>
          <p:cNvPr id="1049028"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0"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2"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增强企业凝聚力：通过员工学习，增强员工之间的交流和合作，提高企业的凝聚力和向心力。</a:t>
            </a:r>
            <a:endParaRPr altLang="en-US" dirty="0" sz="2000" lang="zh-CN" spc="150">
              <a:solidFill>
                <a:schemeClr val="tx1">
                  <a:lumMod val="85000"/>
                  <a:lumOff val="15000"/>
                </a:schemeClr>
              </a:solidFill>
              <a:latin typeface="+mn-ea"/>
              <a:sym typeface="+mn-ea"/>
            </a:endParaRPr>
          </a:p>
        </p:txBody>
      </p:sp>
      <p:sp>
        <p:nvSpPr>
          <p:cNvPr id="1049034"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6"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8"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提升企业形象：员工学习能够展示企业的重视人才、注重发展的形象，提升企业的社会形象和声誉。</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72" name="标题 2"/>
          <p:cNvSpPr>
            <a:spLocks noGrp="1"/>
          </p:cNvSpPr>
          <p:nvPr>
            <p:ph type="title" idx="2"/>
          </p:nvPr>
        </p:nvSpPr>
        <p:spPr/>
        <p:txBody>
          <a:bodyPr>
            <a:normAutofit fontScale="90000"/>
          </a:bodyPr>
          <a:p>
            <a:r>
              <a:rPr altLang="en-US" lang="zh-CN"/>
              <a:t>促进企业发展</a:t>
            </a:r>
            <a:endParaRPr altLang="en-US" lang="zh-CN"/>
          </a:p>
        </p:txBody>
      </p:sp>
      <p:sp>
        <p:nvSpPr>
          <p:cNvPr id="1049074" name="圆角矩形 3"/>
          <p:cNvSpPr/>
          <p:nvPr>
            <p:custDataLst>
              <p:tags r:id="rId1"/>
            </p:custDataLst>
          </p:nvPr>
        </p:nvSpPr>
        <p:spPr>
          <a:xfrm>
            <a:off x="804556" y="1549902"/>
            <a:ext cx="4815484" cy="2100067"/>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76" name="正文"/>
          <p:cNvSpPr txBox="1"/>
          <p:nvPr>
            <p:custDataLst>
              <p:tags r:id="rId2"/>
            </p:custDataLst>
          </p:nvPr>
        </p:nvSpPr>
        <p:spPr>
          <a:xfrm>
            <a:off x="1248447" y="2456735"/>
            <a:ext cx="4377308" cy="1192599"/>
          </a:xfrm>
          <a:prstGeom prst="rect"/>
          <a:noFill/>
        </p:spPr>
        <p:txBody>
          <a:bodyPr anchor="t" anchorCtr="0" bIns="46800" lIns="90000" rIns="90000" rtlCol="0" tIns="46800" wrap="square">
            <a:normAutofit fontScale="93750" lnSpcReduction="10000"/>
          </a:bodyPr>
          <a:p>
            <a:pPr>
              <a:lnSpc>
                <a:spcPct val="130000"/>
              </a:lnSpc>
              <a:spcAft>
                <a:spcPts val="1000"/>
              </a:spcAft>
            </a:pPr>
            <a:r>
              <a:rPr altLang="en-US" dirty="0" sz="1600" lang="zh-CN">
                <a:solidFill>
                  <a:schemeClr val="tx1">
                    <a:lumMod val="65000"/>
                    <a:lumOff val="35000"/>
                  </a:schemeClr>
                </a:solidFill>
                <a:latin typeface="+中文正文" charset="0"/>
              </a:rPr>
              <a:t>提高员工素质：通过培训和学习，员工能够掌握新技能和知识，提高个人素质和工作能力，从而更好地适应企业发展的需要。</a:t>
            </a:r>
            <a:endParaRPr altLang="en-US" dirty="0" sz="1600" lang="zh-CN">
              <a:solidFill>
                <a:schemeClr val="tx1">
                  <a:lumMod val="65000"/>
                  <a:lumOff val="35000"/>
                </a:schemeClr>
              </a:solidFill>
              <a:latin typeface="+中文正文" charset="0"/>
            </a:endParaRPr>
          </a:p>
        </p:txBody>
      </p:sp>
      <p:sp>
        <p:nvSpPr>
          <p:cNvPr id="1049078" name="标题"/>
          <p:cNvSpPr txBox="1"/>
          <p:nvPr>
            <p:custDataLst>
              <p:tags r:id="rId3"/>
            </p:custDataLst>
          </p:nvPr>
        </p:nvSpPr>
        <p:spPr>
          <a:xfrm>
            <a:off x="1248447" y="1993158"/>
            <a:ext cx="3577797" cy="452781"/>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080" name="任意多边形: 形状 23"/>
          <p:cNvSpPr>
            <a:spLocks noChangeAspect="1"/>
          </p:cNvSpPr>
          <p:nvPr>
            <p:custDataLst>
              <p:tags r:id="rId4"/>
            </p:custDataLst>
          </p:nvPr>
        </p:nvSpPr>
        <p:spPr>
          <a:xfrm rot="5400000" flipV="1">
            <a:off x="412104" y="2282735"/>
            <a:ext cx="794431" cy="401978"/>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49082" name="圆角矩形 7"/>
          <p:cNvSpPr/>
          <p:nvPr>
            <p:custDataLst>
              <p:tags r:id="rId5"/>
            </p:custDataLst>
          </p:nvPr>
        </p:nvSpPr>
        <p:spPr>
          <a:xfrm>
            <a:off x="6761836" y="1549902"/>
            <a:ext cx="4815484" cy="2100067"/>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84" name="正文"/>
          <p:cNvSpPr txBox="1"/>
          <p:nvPr>
            <p:custDataLst>
              <p:tags r:id="rId6"/>
            </p:custDataLst>
          </p:nvPr>
        </p:nvSpPr>
        <p:spPr>
          <a:xfrm>
            <a:off x="7200647" y="2456735"/>
            <a:ext cx="4377308" cy="1192599"/>
          </a:xfrm>
          <a:prstGeom prst="rect"/>
          <a:noFill/>
        </p:spPr>
        <p:txBody>
          <a:bodyPr anchor="t" anchorCtr="0" bIns="46800" lIns="90000" rIns="90000" rtlCol="0" tIns="46800" wrap="square">
            <a:normAutofit fontScale="93750" lnSpcReduction="10000"/>
          </a:bodyPr>
          <a:p>
            <a:pPr>
              <a:lnSpc>
                <a:spcPct val="130000"/>
              </a:lnSpc>
              <a:spcAft>
                <a:spcPts val="1000"/>
              </a:spcAft>
            </a:pPr>
            <a:r>
              <a:rPr altLang="en-US" dirty="0" sz="1600" lang="zh-CN">
                <a:solidFill>
                  <a:schemeClr val="tx1">
                    <a:lumMod val="65000"/>
                    <a:lumOff val="35000"/>
                  </a:schemeClr>
                </a:solidFill>
                <a:latin typeface="+中文正文" charset="0"/>
              </a:rPr>
              <a:t>增强企业竞争力：员工学习能够提高企业的整体素质和竞争力，使企业在激烈的市场竞争中立于不败之地。</a:t>
            </a:r>
            <a:endParaRPr altLang="en-US" dirty="0" sz="1600" lang="zh-CN">
              <a:solidFill>
                <a:schemeClr val="tx1">
                  <a:lumMod val="65000"/>
                  <a:lumOff val="35000"/>
                </a:schemeClr>
              </a:solidFill>
              <a:latin typeface="+中文正文" charset="0"/>
            </a:endParaRPr>
          </a:p>
        </p:txBody>
      </p:sp>
      <p:sp>
        <p:nvSpPr>
          <p:cNvPr id="1049086" name="标题"/>
          <p:cNvSpPr txBox="1"/>
          <p:nvPr>
            <p:custDataLst>
              <p:tags r:id="rId7"/>
            </p:custDataLst>
          </p:nvPr>
        </p:nvSpPr>
        <p:spPr>
          <a:xfrm>
            <a:off x="7200647" y="1993158"/>
            <a:ext cx="3577797" cy="452781"/>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088" name="任意多边形: 形状 23"/>
          <p:cNvSpPr>
            <a:spLocks noChangeAspect="1"/>
          </p:cNvSpPr>
          <p:nvPr>
            <p:custDataLst>
              <p:tags r:id="rId8"/>
            </p:custDataLst>
          </p:nvPr>
        </p:nvSpPr>
        <p:spPr>
          <a:xfrm rot="5400000" flipV="1">
            <a:off x="6364303" y="2282735"/>
            <a:ext cx="794431" cy="401978"/>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49090" name="圆角矩形 10"/>
          <p:cNvSpPr/>
          <p:nvPr>
            <p:custDataLst>
              <p:tags r:id="rId9"/>
            </p:custDataLst>
          </p:nvPr>
        </p:nvSpPr>
        <p:spPr>
          <a:xfrm>
            <a:off x="804556" y="4032896"/>
            <a:ext cx="4815484" cy="2100067"/>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92" name="正文"/>
          <p:cNvSpPr txBox="1"/>
          <p:nvPr>
            <p:custDataLst>
              <p:tags r:id="rId10"/>
            </p:custDataLst>
          </p:nvPr>
        </p:nvSpPr>
        <p:spPr>
          <a:xfrm>
            <a:off x="1248447" y="4939729"/>
            <a:ext cx="4377308" cy="1192599"/>
          </a:xfrm>
          <a:prstGeom prst="rect"/>
          <a:noFill/>
        </p:spPr>
        <p:txBody>
          <a:bodyPr anchor="t" anchorCtr="0" bIns="46800" lIns="90000" rIns="90000" rtlCol="0" tIns="46800" wrap="square">
            <a:normAutofit fontScale="93750" lnSpcReduction="10000"/>
          </a:bodyPr>
          <a:p>
            <a:pPr>
              <a:lnSpc>
                <a:spcPct val="130000"/>
              </a:lnSpc>
              <a:spcAft>
                <a:spcPts val="1000"/>
              </a:spcAft>
            </a:pPr>
            <a:r>
              <a:rPr altLang="en-US" dirty="0" sz="1600" lang="zh-CN">
                <a:solidFill>
                  <a:schemeClr val="tx1">
                    <a:lumMod val="65000"/>
                    <a:lumOff val="35000"/>
                  </a:schemeClr>
                </a:solidFill>
                <a:latin typeface="+中文正文" charset="0"/>
              </a:rPr>
              <a:t>促进企业创新：通过学习和培训，员工能够接触到新的思维方式和理念，从而激发企业的创新精神，推动企业不断向前发展。</a:t>
            </a:r>
            <a:endParaRPr altLang="en-US" dirty="0" sz="1600" lang="zh-CN">
              <a:solidFill>
                <a:schemeClr val="tx1">
                  <a:lumMod val="65000"/>
                  <a:lumOff val="35000"/>
                </a:schemeClr>
              </a:solidFill>
              <a:latin typeface="+中文正文" charset="0"/>
            </a:endParaRPr>
          </a:p>
        </p:txBody>
      </p:sp>
      <p:sp>
        <p:nvSpPr>
          <p:cNvPr id="1049094" name="标题"/>
          <p:cNvSpPr txBox="1"/>
          <p:nvPr>
            <p:custDataLst>
              <p:tags r:id="rId11"/>
            </p:custDataLst>
          </p:nvPr>
        </p:nvSpPr>
        <p:spPr>
          <a:xfrm>
            <a:off x="1248447" y="4476152"/>
            <a:ext cx="3577797" cy="452781"/>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096" name="任意多边形: 形状 23"/>
          <p:cNvSpPr>
            <a:spLocks noChangeAspect="1"/>
          </p:cNvSpPr>
          <p:nvPr>
            <p:custDataLst>
              <p:tags r:id="rId12"/>
            </p:custDataLst>
          </p:nvPr>
        </p:nvSpPr>
        <p:spPr>
          <a:xfrm rot="5400000" flipV="1">
            <a:off x="412104" y="4765729"/>
            <a:ext cx="794431" cy="401978"/>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49098" name="圆角矩形 9"/>
          <p:cNvSpPr/>
          <p:nvPr>
            <p:custDataLst>
              <p:tags r:id="rId13"/>
            </p:custDataLst>
          </p:nvPr>
        </p:nvSpPr>
        <p:spPr>
          <a:xfrm>
            <a:off x="6756756" y="4032896"/>
            <a:ext cx="4815484" cy="2100067"/>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00" name="正文"/>
          <p:cNvSpPr txBox="1"/>
          <p:nvPr>
            <p:custDataLst>
              <p:tags r:id="rId14"/>
            </p:custDataLst>
          </p:nvPr>
        </p:nvSpPr>
        <p:spPr>
          <a:xfrm>
            <a:off x="7200647" y="4939729"/>
            <a:ext cx="4377308" cy="1192599"/>
          </a:xfrm>
          <a:prstGeom prst="rect"/>
          <a:noFill/>
        </p:spPr>
        <p:txBody>
          <a:bodyPr anchor="t" anchorCtr="0" bIns="46800" lIns="90000" rIns="90000" rtlCol="0" tIns="46800" wrap="square">
            <a:normAutofit fontScale="93750" lnSpcReduction="10000"/>
          </a:bodyPr>
          <a:p>
            <a:pPr>
              <a:lnSpc>
                <a:spcPct val="130000"/>
              </a:lnSpc>
              <a:spcAft>
                <a:spcPts val="1000"/>
              </a:spcAft>
            </a:pPr>
            <a:r>
              <a:rPr altLang="en-US" dirty="0" sz="1600" lang="zh-CN">
                <a:solidFill>
                  <a:schemeClr val="tx1">
                    <a:lumMod val="65000"/>
                    <a:lumOff val="35000"/>
                  </a:schemeClr>
                </a:solidFill>
                <a:latin typeface="+中文正文" charset="0"/>
              </a:rPr>
              <a:t>增强企业凝聚力：员工学习能够增强企业的凝聚力和向心力，使员工更加认同企业的价值观和文化，从而为企业的发展贡献更多的力量。</a:t>
            </a:r>
            <a:endParaRPr altLang="en-US" dirty="0" sz="1600" lang="zh-CN">
              <a:solidFill>
                <a:schemeClr val="tx1">
                  <a:lumMod val="65000"/>
                  <a:lumOff val="35000"/>
                </a:schemeClr>
              </a:solidFill>
              <a:latin typeface="+中文正文" charset="0"/>
            </a:endParaRPr>
          </a:p>
        </p:txBody>
      </p:sp>
      <p:sp>
        <p:nvSpPr>
          <p:cNvPr id="1049102" name="标题"/>
          <p:cNvSpPr txBox="1"/>
          <p:nvPr>
            <p:custDataLst>
              <p:tags r:id="rId15"/>
            </p:custDataLst>
          </p:nvPr>
        </p:nvSpPr>
        <p:spPr>
          <a:xfrm>
            <a:off x="7200647" y="4476152"/>
            <a:ext cx="3577797" cy="452781"/>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104" name="任意多边形: 形状 23"/>
          <p:cNvSpPr>
            <a:spLocks noChangeAspect="1"/>
          </p:cNvSpPr>
          <p:nvPr>
            <p:custDataLst>
              <p:tags r:id="rId16"/>
            </p:custDataLst>
          </p:nvPr>
        </p:nvSpPr>
        <p:spPr>
          <a:xfrm rot="5400000" flipV="1">
            <a:off x="6364303" y="4765729"/>
            <a:ext cx="794431" cy="401978"/>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38" name="标题 1"/>
          <p:cNvSpPr>
            <a:spLocks noGrp="1"/>
          </p:cNvSpPr>
          <p:nvPr>
            <p:ph type="title" idx="2"/>
            <p:custDataLst>
              <p:tags r:id="rId1"/>
            </p:custDataLst>
          </p:nvPr>
        </p:nvSpPr>
        <p:spPr>
          <a:xfrm>
            <a:off x="1336040" y="1631315"/>
            <a:ext cx="5967095" cy="3479165"/>
          </a:xfrm>
        </p:spPr>
        <p:txBody>
          <a:bodyPr/>
          <a:p>
            <a:r>
              <a:rPr altLang="en-US" lang="zh-CN"/>
              <a:t>员工学习的内容</a:t>
            </a:r>
            <a:endParaRPr altLang="en-US" lang="zh-CN"/>
          </a:p>
        </p:txBody>
      </p:sp>
      <p:sp>
        <p:nvSpPr>
          <p:cNvPr id="1049140" name="文本占位符 3"/>
          <p:cNvSpPr>
            <a:spLocks noGrp="1"/>
          </p:cNvSpPr>
          <p:nvPr>
            <p:ph type="body" idx="1"/>
            <p:custDataLst>
              <p:tags r:id="rId2"/>
            </p:custDataLst>
          </p:nvPr>
        </p:nvSpPr>
        <p:spPr>
          <a:xfrm>
            <a:off x="6690995" y="1631315"/>
            <a:ext cx="3646805" cy="3479165"/>
          </a:xfrm>
        </p:spPr>
        <p:txBody>
          <a:bodyPr/>
          <a:p>
            <a:r>
              <a:rPr altLang="en-US" dirty="0" lang="zh-CN"/>
              <a:t>03</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02" name="标题 2"/>
          <p:cNvSpPr>
            <a:spLocks noGrp="1"/>
          </p:cNvSpPr>
          <p:nvPr>
            <p:ph type="title" idx="2"/>
          </p:nvPr>
        </p:nvSpPr>
        <p:spPr/>
        <p:txBody>
          <a:bodyPr>
            <a:normAutofit fontScale="90000"/>
          </a:bodyPr>
          <a:p>
            <a:r>
              <a:rPr altLang="en-US" lang="zh-CN"/>
              <a:t>专业技能</a:t>
            </a:r>
            <a:endParaRPr altLang="en-US" lang="zh-CN"/>
          </a:p>
        </p:txBody>
      </p:sp>
      <p:sp>
        <p:nvSpPr>
          <p:cNvPr id="1049204" name="任意多边形 20"/>
          <p:cNvSpPr/>
          <p:nvPr>
            <p:custDataLst>
              <p:tags r:id="rId1"/>
            </p:custDataLst>
          </p:nvPr>
        </p:nvSpPr>
        <p:spPr>
          <a:xfrm rot="2700000">
            <a:off x="1706536"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06" name="文本框 24"/>
          <p:cNvSpPr txBox="1"/>
          <p:nvPr>
            <p:custDataLst>
              <p:tags r:id="rId2"/>
            </p:custDataLst>
          </p:nvPr>
        </p:nvSpPr>
        <p:spPr bwMode="auto">
          <a:xfrm>
            <a:off x="135082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岗位技能：员工需要掌握的岗位所需的专业知识和技能</a:t>
            </a:r>
            <a:endParaRPr altLang="en-US" dirty="0" sz="2000" lang="zh-CN" spc="150">
              <a:solidFill>
                <a:schemeClr val="tx1">
                  <a:lumMod val="75000"/>
                  <a:lumOff val="25000"/>
                </a:schemeClr>
              </a:solidFill>
              <a:latin typeface="+mn-ea"/>
              <a:sym typeface="+mn-ea"/>
            </a:endParaRPr>
          </a:p>
        </p:txBody>
      </p:sp>
      <p:sp>
        <p:nvSpPr>
          <p:cNvPr id="1049208" name="矩形 42"/>
          <p:cNvSpPr/>
          <p:nvPr>
            <p:custDataLst>
              <p:tags r:id="rId3"/>
            </p:custDataLst>
          </p:nvPr>
        </p:nvSpPr>
        <p:spPr>
          <a:xfrm>
            <a:off x="1482832" y="2811361"/>
            <a:ext cx="1729282" cy="12246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10" name="任意多边形 18"/>
          <p:cNvSpPr/>
          <p:nvPr>
            <p:custDataLst>
              <p:tags r:id="rId4"/>
            </p:custDataLst>
          </p:nvPr>
        </p:nvSpPr>
        <p:spPr>
          <a:xfrm rot="5400000">
            <a:off x="420369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12" name="文本框 27"/>
          <p:cNvSpPr txBox="1"/>
          <p:nvPr>
            <p:custDataLst>
              <p:tags r:id="rId5"/>
            </p:custDataLst>
          </p:nvPr>
        </p:nvSpPr>
        <p:spPr bwMode="auto">
          <a:xfrm>
            <a:off x="384733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沟通技巧：员工需要掌握的沟通技巧和表达能力</a:t>
            </a:r>
            <a:endParaRPr altLang="en-US" dirty="0" sz="2000" lang="zh-CN" spc="150">
              <a:solidFill>
                <a:schemeClr val="tx1">
                  <a:lumMod val="75000"/>
                  <a:lumOff val="25000"/>
                </a:schemeClr>
              </a:solidFill>
              <a:latin typeface="+mn-ea"/>
              <a:sym typeface="+mn-ea"/>
            </a:endParaRPr>
          </a:p>
        </p:txBody>
      </p:sp>
      <p:sp>
        <p:nvSpPr>
          <p:cNvPr id="1049214" name="矩形 43"/>
          <p:cNvSpPr/>
          <p:nvPr>
            <p:custDataLst>
              <p:tags r:id="rId6"/>
            </p:custDataLst>
          </p:nvPr>
        </p:nvSpPr>
        <p:spPr>
          <a:xfrm>
            <a:off x="3979993" y="2811361"/>
            <a:ext cx="1729282" cy="12246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16" name="任意多边形 21"/>
          <p:cNvSpPr/>
          <p:nvPr>
            <p:custDataLst>
              <p:tags r:id="rId7"/>
            </p:custDataLst>
          </p:nvPr>
        </p:nvSpPr>
        <p:spPr>
          <a:xfrm rot="18900000" flipH="1">
            <a:off x="670020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18" name="文本框 30"/>
          <p:cNvSpPr txBox="1"/>
          <p:nvPr>
            <p:custDataLst>
              <p:tags r:id="rId8"/>
            </p:custDataLst>
          </p:nvPr>
        </p:nvSpPr>
        <p:spPr bwMode="auto">
          <a:xfrm>
            <a:off x="6344492"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团队协作：员工需要具备的团队协作和沟通能力</a:t>
            </a:r>
            <a:endParaRPr altLang="en-US" dirty="0" sz="2000" lang="zh-CN" spc="150">
              <a:solidFill>
                <a:schemeClr val="tx1">
                  <a:lumMod val="75000"/>
                  <a:lumOff val="25000"/>
                </a:schemeClr>
              </a:solidFill>
              <a:latin typeface="+mn-ea"/>
              <a:sym typeface="+mn-ea"/>
            </a:endParaRPr>
          </a:p>
        </p:txBody>
      </p:sp>
      <p:sp>
        <p:nvSpPr>
          <p:cNvPr id="1049220" name="矩形 44"/>
          <p:cNvSpPr/>
          <p:nvPr>
            <p:custDataLst>
              <p:tags r:id="rId9"/>
            </p:custDataLst>
          </p:nvPr>
        </p:nvSpPr>
        <p:spPr>
          <a:xfrm>
            <a:off x="6475853" y="2811361"/>
            <a:ext cx="1729282" cy="12246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22" name="任意多边形 22"/>
          <p:cNvSpPr/>
          <p:nvPr>
            <p:custDataLst>
              <p:tags r:id="rId10"/>
            </p:custDataLst>
          </p:nvPr>
        </p:nvSpPr>
        <p:spPr>
          <a:xfrm rot="2700000" flipH="1" flipV="1">
            <a:off x="9196718"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24" name="文本框 33"/>
          <p:cNvSpPr txBox="1"/>
          <p:nvPr>
            <p:custDataLst>
              <p:tags r:id="rId11"/>
            </p:custDataLst>
          </p:nvPr>
        </p:nvSpPr>
        <p:spPr bwMode="auto">
          <a:xfrm>
            <a:off x="8841002"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自我管理：员工需要掌握的自我管理和时间管理能力</a:t>
            </a:r>
            <a:endParaRPr altLang="en-US" dirty="0" sz="2000" lang="zh-CN" spc="150">
              <a:solidFill>
                <a:schemeClr val="tx1">
                  <a:lumMod val="75000"/>
                  <a:lumOff val="25000"/>
                </a:schemeClr>
              </a:solidFill>
              <a:latin typeface="+mn-ea"/>
              <a:sym typeface="+mn-ea"/>
            </a:endParaRPr>
          </a:p>
        </p:txBody>
      </p:sp>
      <p:sp>
        <p:nvSpPr>
          <p:cNvPr id="1049226" name="矩形 45"/>
          <p:cNvSpPr/>
          <p:nvPr>
            <p:custDataLst>
              <p:tags r:id="rId12"/>
            </p:custDataLst>
          </p:nvPr>
        </p:nvSpPr>
        <p:spPr>
          <a:xfrm>
            <a:off x="8973014" y="2811361"/>
            <a:ext cx="1729282" cy="12246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60" name="标题 2"/>
          <p:cNvSpPr>
            <a:spLocks noGrp="1"/>
          </p:cNvSpPr>
          <p:nvPr>
            <p:ph type="title" idx="2"/>
          </p:nvPr>
        </p:nvSpPr>
        <p:spPr/>
        <p:txBody>
          <a:bodyPr>
            <a:normAutofit fontScale="90000"/>
          </a:bodyPr>
          <a:p>
            <a:r>
              <a:rPr altLang="en-US" lang="zh-CN"/>
              <a:t>沟通能力</a:t>
            </a:r>
            <a:endParaRPr altLang="en-US" lang="zh-CN"/>
          </a:p>
        </p:txBody>
      </p:sp>
      <p:sp>
        <p:nvSpPr>
          <p:cNvPr id="1049262" name="矩形 31"/>
          <p:cNvSpPr/>
          <p:nvPr>
            <p:custDataLst>
              <p:tags r:id="rId1"/>
            </p:custDataLst>
          </p:nvPr>
        </p:nvSpPr>
        <p:spPr>
          <a:xfrm>
            <a:off x="2664804" y="1452880"/>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倾听能力：学会倾听他人的意见和想法</a:t>
            </a:r>
            <a:endParaRPr altLang="en-US" dirty="0" sz="1200" lang="zh-CN" spc="150">
              <a:solidFill>
                <a:schemeClr val="tx1">
                  <a:lumMod val="65000"/>
                  <a:lumOff val="35000"/>
                </a:schemeClr>
              </a:solidFill>
              <a:latin typeface="+mn-ea"/>
              <a:sym typeface="+mn-ea"/>
            </a:endParaRPr>
          </a:p>
        </p:txBody>
      </p:sp>
      <p:sp>
        <p:nvSpPr>
          <p:cNvPr id="1049264" name="矩形 4"/>
          <p:cNvSpPr/>
          <p:nvPr>
            <p:custDataLst>
              <p:tags r:id="rId2"/>
            </p:custDataLst>
          </p:nvPr>
        </p:nvSpPr>
        <p:spPr>
          <a:xfrm>
            <a:off x="2664804" y="2692567"/>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表达技巧：清晰、简洁地表达自己的观点和想法</a:t>
            </a:r>
            <a:endParaRPr altLang="en-US" dirty="0" sz="1200" lang="zh-CN" spc="150">
              <a:solidFill>
                <a:schemeClr val="tx1">
                  <a:lumMod val="65000"/>
                  <a:lumOff val="35000"/>
                </a:schemeClr>
              </a:solidFill>
              <a:latin typeface="+mn-ea"/>
              <a:sym typeface="+mn-ea"/>
            </a:endParaRPr>
          </a:p>
        </p:txBody>
      </p:sp>
      <p:sp>
        <p:nvSpPr>
          <p:cNvPr id="1049266" name="矩形 5"/>
          <p:cNvSpPr/>
          <p:nvPr>
            <p:custDataLst>
              <p:tags r:id="rId3"/>
            </p:custDataLst>
          </p:nvPr>
        </p:nvSpPr>
        <p:spPr>
          <a:xfrm>
            <a:off x="2664804" y="3932254"/>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情绪管理：控制情绪，避免因情绪波动而影响沟通效果</a:t>
            </a:r>
            <a:endParaRPr altLang="en-US" dirty="0" sz="1200" lang="zh-CN" spc="150">
              <a:solidFill>
                <a:schemeClr val="tx1">
                  <a:lumMod val="65000"/>
                  <a:lumOff val="35000"/>
                </a:schemeClr>
              </a:solidFill>
              <a:latin typeface="+mn-ea"/>
              <a:sym typeface="+mn-ea"/>
            </a:endParaRPr>
          </a:p>
        </p:txBody>
      </p:sp>
      <p:sp>
        <p:nvSpPr>
          <p:cNvPr id="1049268" name="矩形 7"/>
          <p:cNvSpPr/>
          <p:nvPr>
            <p:custDataLst>
              <p:tags r:id="rId4"/>
            </p:custDataLst>
          </p:nvPr>
        </p:nvSpPr>
        <p:spPr>
          <a:xfrm>
            <a:off x="2664804" y="5171941"/>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文化差异：了解不同文化背景下的沟通方式和礼仪</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02" name="标题 2"/>
          <p:cNvSpPr>
            <a:spLocks noGrp="1"/>
          </p:cNvSpPr>
          <p:nvPr>
            <p:ph type="title" idx="2"/>
          </p:nvPr>
        </p:nvSpPr>
        <p:spPr/>
        <p:txBody>
          <a:bodyPr>
            <a:normAutofit fontScale="90000"/>
          </a:bodyPr>
          <a:p>
            <a:r>
              <a:rPr altLang="en-US" lang="zh-CN"/>
              <a:t>团队协作</a:t>
            </a:r>
            <a:endParaRPr altLang="en-US" lang="zh-CN"/>
          </a:p>
        </p:txBody>
      </p:sp>
      <p:sp>
        <p:nvSpPr>
          <p:cNvPr id="1049304" name="任意多边形 20"/>
          <p:cNvSpPr/>
          <p:nvPr>
            <p:custDataLst>
              <p:tags r:id="rId1"/>
            </p:custDataLst>
          </p:nvPr>
        </p:nvSpPr>
        <p:spPr>
          <a:xfrm rot="2700000">
            <a:off x="1706536"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06" name="文本框 24"/>
          <p:cNvSpPr txBox="1"/>
          <p:nvPr>
            <p:custDataLst>
              <p:tags r:id="rId2"/>
            </p:custDataLst>
          </p:nvPr>
        </p:nvSpPr>
        <p:spPr bwMode="auto">
          <a:xfrm>
            <a:off x="135082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团队沟通：有效沟通，避免误解和冲突</a:t>
            </a:r>
            <a:endParaRPr altLang="en-US" dirty="0" sz="2000" lang="zh-CN" spc="150">
              <a:solidFill>
                <a:schemeClr val="tx1">
                  <a:lumMod val="75000"/>
                  <a:lumOff val="25000"/>
                </a:schemeClr>
              </a:solidFill>
              <a:latin typeface="+mn-ea"/>
              <a:sym typeface="+mn-ea"/>
            </a:endParaRPr>
          </a:p>
        </p:txBody>
      </p:sp>
      <p:sp>
        <p:nvSpPr>
          <p:cNvPr id="1049308" name="矩形 42"/>
          <p:cNvSpPr/>
          <p:nvPr>
            <p:custDataLst>
              <p:tags r:id="rId3"/>
            </p:custDataLst>
          </p:nvPr>
        </p:nvSpPr>
        <p:spPr>
          <a:xfrm>
            <a:off x="1482832" y="2811361"/>
            <a:ext cx="1729282" cy="12246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10" name="任意多边形 18"/>
          <p:cNvSpPr/>
          <p:nvPr>
            <p:custDataLst>
              <p:tags r:id="rId4"/>
            </p:custDataLst>
          </p:nvPr>
        </p:nvSpPr>
        <p:spPr>
          <a:xfrm rot="5400000">
            <a:off x="420369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12" name="文本框 27"/>
          <p:cNvSpPr txBox="1"/>
          <p:nvPr>
            <p:custDataLst>
              <p:tags r:id="rId5"/>
            </p:custDataLst>
          </p:nvPr>
        </p:nvSpPr>
        <p:spPr bwMode="auto">
          <a:xfrm>
            <a:off x="384733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团队目标：明确目标，共同追求成功</a:t>
            </a:r>
            <a:endParaRPr altLang="en-US" dirty="0" sz="2000" lang="zh-CN" spc="150">
              <a:solidFill>
                <a:schemeClr val="tx1">
                  <a:lumMod val="75000"/>
                  <a:lumOff val="25000"/>
                </a:schemeClr>
              </a:solidFill>
              <a:latin typeface="+mn-ea"/>
              <a:sym typeface="+mn-ea"/>
            </a:endParaRPr>
          </a:p>
        </p:txBody>
      </p:sp>
      <p:sp>
        <p:nvSpPr>
          <p:cNvPr id="1049314" name="矩形 43"/>
          <p:cNvSpPr/>
          <p:nvPr>
            <p:custDataLst>
              <p:tags r:id="rId6"/>
            </p:custDataLst>
          </p:nvPr>
        </p:nvSpPr>
        <p:spPr>
          <a:xfrm>
            <a:off x="3979993" y="2811361"/>
            <a:ext cx="1729282" cy="12246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16" name="任意多边形 21"/>
          <p:cNvSpPr/>
          <p:nvPr>
            <p:custDataLst>
              <p:tags r:id="rId7"/>
            </p:custDataLst>
          </p:nvPr>
        </p:nvSpPr>
        <p:spPr>
          <a:xfrm rot="18900000" flipH="1">
            <a:off x="670020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18" name="文本框 30"/>
          <p:cNvSpPr txBox="1"/>
          <p:nvPr>
            <p:custDataLst>
              <p:tags r:id="rId8"/>
            </p:custDataLst>
          </p:nvPr>
        </p:nvSpPr>
        <p:spPr bwMode="auto">
          <a:xfrm>
            <a:off x="6344492"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团队建设：加强团队凝聚力，提高工作效率</a:t>
            </a:r>
            <a:endParaRPr altLang="en-US" dirty="0" sz="2000" lang="zh-CN" spc="150">
              <a:solidFill>
                <a:schemeClr val="tx1">
                  <a:lumMod val="75000"/>
                  <a:lumOff val="25000"/>
                </a:schemeClr>
              </a:solidFill>
              <a:latin typeface="+mn-ea"/>
              <a:sym typeface="+mn-ea"/>
            </a:endParaRPr>
          </a:p>
        </p:txBody>
      </p:sp>
      <p:sp>
        <p:nvSpPr>
          <p:cNvPr id="1049320" name="矩形 44"/>
          <p:cNvSpPr/>
          <p:nvPr>
            <p:custDataLst>
              <p:tags r:id="rId9"/>
            </p:custDataLst>
          </p:nvPr>
        </p:nvSpPr>
        <p:spPr>
          <a:xfrm>
            <a:off x="6475853" y="2811361"/>
            <a:ext cx="1729282" cy="12246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22" name="任意多边形 22"/>
          <p:cNvSpPr/>
          <p:nvPr>
            <p:custDataLst>
              <p:tags r:id="rId10"/>
            </p:custDataLst>
          </p:nvPr>
        </p:nvSpPr>
        <p:spPr>
          <a:xfrm rot="2700000" flipH="1" flipV="1">
            <a:off x="9196718"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24" name="文本框 33"/>
          <p:cNvSpPr txBox="1"/>
          <p:nvPr>
            <p:custDataLst>
              <p:tags r:id="rId11"/>
            </p:custDataLst>
          </p:nvPr>
        </p:nvSpPr>
        <p:spPr bwMode="auto">
          <a:xfrm>
            <a:off x="8841002"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团队领导：培养领导力，带领团队走向成功</a:t>
            </a:r>
            <a:endParaRPr altLang="en-US" dirty="0" sz="2000" lang="zh-CN" spc="150">
              <a:solidFill>
                <a:schemeClr val="tx1">
                  <a:lumMod val="75000"/>
                  <a:lumOff val="25000"/>
                </a:schemeClr>
              </a:solidFill>
              <a:latin typeface="+mn-ea"/>
              <a:sym typeface="+mn-ea"/>
            </a:endParaRPr>
          </a:p>
        </p:txBody>
      </p:sp>
      <p:sp>
        <p:nvSpPr>
          <p:cNvPr id="1049326" name="矩形 45"/>
          <p:cNvSpPr/>
          <p:nvPr>
            <p:custDataLst>
              <p:tags r:id="rId12"/>
            </p:custDataLst>
          </p:nvPr>
        </p:nvSpPr>
        <p:spPr>
          <a:xfrm>
            <a:off x="8973014" y="2811361"/>
            <a:ext cx="1729282" cy="12246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60" name="标题 2"/>
          <p:cNvSpPr>
            <a:spLocks noGrp="1"/>
          </p:cNvSpPr>
          <p:nvPr>
            <p:ph type="title" idx="2"/>
          </p:nvPr>
        </p:nvSpPr>
        <p:spPr/>
        <p:txBody>
          <a:bodyPr>
            <a:normAutofit fontScale="90000"/>
          </a:bodyPr>
          <a:p>
            <a:r>
              <a:rPr altLang="en-US" lang="zh-CN"/>
              <a:t>领导力</a:t>
            </a:r>
            <a:endParaRPr altLang="en-US" lang="zh-CN"/>
          </a:p>
        </p:txBody>
      </p:sp>
      <p:sp>
        <p:nvSpPr>
          <p:cNvPr id="1049362" name="圆角矩形 3"/>
          <p:cNvSpPr/>
          <p:nvPr>
            <p:custDataLst>
              <p:tags r:id="rId1"/>
            </p:custDataLst>
          </p:nvPr>
        </p:nvSpPr>
        <p:spPr>
          <a:xfrm rot="16200000">
            <a:off x="5608955" y="-3539652"/>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64" name="圆角矩形 4"/>
          <p:cNvSpPr/>
          <p:nvPr>
            <p:custDataLst>
              <p:tags r:id="rId2"/>
            </p:custDataLst>
          </p:nvPr>
        </p:nvSpPr>
        <p:spPr>
          <a:xfrm rot="16200000">
            <a:off x="198411" y="1870892"/>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66" name="圆角矩形 5"/>
          <p:cNvSpPr/>
          <p:nvPr>
            <p:custDataLst>
              <p:tags r:id="rId3"/>
            </p:custDataLst>
          </p:nvPr>
        </p:nvSpPr>
        <p:spPr>
          <a:xfrm rot="16200000">
            <a:off x="5610230" y="-2266546"/>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68" name="圆角矩形 6"/>
          <p:cNvSpPr/>
          <p:nvPr>
            <p:custDataLst>
              <p:tags r:id="rId4"/>
            </p:custDataLst>
          </p:nvPr>
        </p:nvSpPr>
        <p:spPr>
          <a:xfrm rot="16200000">
            <a:off x="199686" y="314463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70" name="圆角矩形 9"/>
          <p:cNvSpPr/>
          <p:nvPr>
            <p:custDataLst>
              <p:tags r:id="rId5"/>
            </p:custDataLst>
          </p:nvPr>
        </p:nvSpPr>
        <p:spPr>
          <a:xfrm rot="16200000">
            <a:off x="5608955" y="-1017664"/>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2" name="圆角矩形 10"/>
          <p:cNvSpPr/>
          <p:nvPr>
            <p:custDataLst>
              <p:tags r:id="rId6"/>
            </p:custDataLst>
          </p:nvPr>
        </p:nvSpPr>
        <p:spPr>
          <a:xfrm rot="16200000">
            <a:off x="198411" y="4392880"/>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74" name="圆角矩形 11"/>
          <p:cNvSpPr/>
          <p:nvPr>
            <p:custDataLst>
              <p:tags r:id="rId7"/>
            </p:custDataLst>
          </p:nvPr>
        </p:nvSpPr>
        <p:spPr>
          <a:xfrm rot="16200000">
            <a:off x="5610230" y="254805"/>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6" name="圆角矩形 12"/>
          <p:cNvSpPr/>
          <p:nvPr>
            <p:custDataLst>
              <p:tags r:id="rId8"/>
            </p:custDataLst>
          </p:nvPr>
        </p:nvSpPr>
        <p:spPr>
          <a:xfrm rot="16200000">
            <a:off x="199686" y="566598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78" name="文本框 7"/>
          <p:cNvSpPr txBox="1"/>
          <p:nvPr>
            <p:custDataLst>
              <p:tags r:id="rId9"/>
            </p:custDataLst>
          </p:nvPr>
        </p:nvSpPr>
        <p:spPr>
          <a:xfrm>
            <a:off x="1069249" y="3982323"/>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领导力的培养与提升</a:t>
            </a:r>
            <a:endParaRPr altLang="en-US" dirty="0" sz="2400" lang="zh-CN">
              <a:latin typeface="+mn-ea"/>
              <a:ea typeface="+mn-ea"/>
            </a:endParaRPr>
          </a:p>
        </p:txBody>
      </p:sp>
      <p:sp>
        <p:nvSpPr>
          <p:cNvPr id="1049380" name="文本框 8"/>
          <p:cNvSpPr txBox="1"/>
          <p:nvPr>
            <p:custDataLst>
              <p:tags r:id="rId10"/>
            </p:custDataLst>
          </p:nvPr>
        </p:nvSpPr>
        <p:spPr>
          <a:xfrm>
            <a:off x="1069249" y="5256068"/>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领导力在企业管理中的应用</a:t>
            </a:r>
            <a:endParaRPr altLang="en-US" dirty="0" sz="2400" lang="zh-CN">
              <a:latin typeface="+mn-ea"/>
              <a:ea typeface="+mn-ea"/>
            </a:endParaRPr>
          </a:p>
        </p:txBody>
      </p:sp>
      <p:sp>
        <p:nvSpPr>
          <p:cNvPr id="1049382" name="文本框 13"/>
          <p:cNvSpPr txBox="1"/>
          <p:nvPr>
            <p:custDataLst>
              <p:tags r:id="rId11"/>
            </p:custDataLst>
          </p:nvPr>
        </p:nvSpPr>
        <p:spPr>
          <a:xfrm>
            <a:off x="1069249" y="1460335"/>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领导力的重要性</a:t>
            </a:r>
            <a:endParaRPr altLang="en-US" dirty="0" sz="2400" lang="zh-CN">
              <a:latin typeface="+mn-ea"/>
              <a:ea typeface="+mn-ea"/>
            </a:endParaRPr>
          </a:p>
        </p:txBody>
      </p:sp>
      <p:sp>
        <p:nvSpPr>
          <p:cNvPr id="1049384" name="文本框 14"/>
          <p:cNvSpPr txBox="1"/>
          <p:nvPr>
            <p:custDataLst>
              <p:tags r:id="rId12"/>
            </p:custDataLst>
          </p:nvPr>
        </p:nvSpPr>
        <p:spPr>
          <a:xfrm>
            <a:off x="1069249" y="2735355"/>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领导力的基本要素</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18" name="标题 1"/>
          <p:cNvSpPr>
            <a:spLocks noGrp="1"/>
          </p:cNvSpPr>
          <p:nvPr>
            <p:ph type="title" idx="2"/>
            <p:custDataLst>
              <p:tags r:id="rId1"/>
            </p:custDataLst>
          </p:nvPr>
        </p:nvSpPr>
        <p:spPr>
          <a:xfrm>
            <a:off x="1336040" y="1631315"/>
            <a:ext cx="5967095" cy="3479165"/>
          </a:xfrm>
        </p:spPr>
        <p:txBody>
          <a:bodyPr/>
          <a:p>
            <a:r>
              <a:rPr altLang="en-US" lang="zh-CN"/>
              <a:t>员工学习的形式</a:t>
            </a:r>
            <a:endParaRPr altLang="en-US" lang="zh-CN"/>
          </a:p>
        </p:txBody>
      </p:sp>
      <p:sp>
        <p:nvSpPr>
          <p:cNvPr id="1049420" name="文本占位符 3"/>
          <p:cNvSpPr>
            <a:spLocks noGrp="1"/>
          </p:cNvSpPr>
          <p:nvPr>
            <p:ph type="body" idx="1"/>
            <p:custDataLst>
              <p:tags r:id="rId2"/>
            </p:custDataLst>
          </p:nvPr>
        </p:nvSpPr>
        <p:spPr>
          <a:xfrm>
            <a:off x="6690995" y="1631315"/>
            <a:ext cx="3646805" cy="3479165"/>
          </a:xfrm>
        </p:spPr>
        <p:txBody>
          <a:bodyPr/>
          <a:p>
            <a:r>
              <a:rPr altLang="en-US" dirty="0" lang="zh-CN"/>
              <a:t>04</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82" name="标题 2"/>
          <p:cNvSpPr>
            <a:spLocks noGrp="1"/>
          </p:cNvSpPr>
          <p:nvPr>
            <p:ph type="title" idx="2"/>
          </p:nvPr>
        </p:nvSpPr>
        <p:spPr/>
        <p:txBody>
          <a:bodyPr>
            <a:normAutofit fontScale="90000"/>
          </a:bodyPr>
          <a:p>
            <a:r>
              <a:rPr altLang="en-US" lang="zh-CN"/>
              <a:t>在线学习</a:t>
            </a:r>
            <a:endParaRPr altLang="en-US" lang="zh-CN"/>
          </a:p>
        </p:txBody>
      </p:sp>
      <p:sp>
        <p:nvSpPr>
          <p:cNvPr id="1049484" name="任意多边形 35"/>
          <p:cNvSpPr/>
          <p:nvPr>
            <p:custDataLst>
              <p:tags r:id="rId1"/>
            </p:custDataLst>
          </p:nvPr>
        </p:nvSpPr>
        <p:spPr>
          <a:xfrm>
            <a:off x="608330" y="1462849"/>
            <a:ext cx="10969625" cy="104430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486" name="任意多边形 39"/>
          <p:cNvSpPr/>
          <p:nvPr>
            <p:custDataLst>
              <p:tags r:id="rId2"/>
            </p:custDataLst>
          </p:nvPr>
        </p:nvSpPr>
        <p:spPr>
          <a:xfrm>
            <a:off x="691544" y="1553050"/>
            <a:ext cx="10803833" cy="86453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827" name="直接连接符 40"/>
          <p:cNvCxnSpPr>
            <a:cxnSpLocks/>
          </p:cNvCxnSpPr>
          <p:nvPr>
            <p:custDataLst>
              <p:tags r:id="rId3"/>
            </p:custDataLst>
          </p:nvPr>
        </p:nvCxnSpPr>
        <p:spPr>
          <a:xfrm>
            <a:off x="1996922" y="1776648"/>
            <a:ext cx="0" cy="431950"/>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488" name="正文"/>
          <p:cNvSpPr txBox="1"/>
          <p:nvPr>
            <p:custDataLst>
              <p:tags r:id="rId4"/>
            </p:custDataLst>
          </p:nvPr>
        </p:nvSpPr>
        <p:spPr>
          <a:xfrm>
            <a:off x="2260539" y="1538440"/>
            <a:ext cx="9009970" cy="879145"/>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定义：在线学习是一种基于互联网的学习方式，通过在线课程、视频教程、在线测试等方式进行学习</a:t>
            </a:r>
            <a:endParaRPr altLang="en-US" dirty="0" lang="zh-CN">
              <a:solidFill>
                <a:schemeClr val="tx1">
                  <a:lumMod val="65000"/>
                  <a:lumOff val="35000"/>
                </a:schemeClr>
              </a:solidFill>
              <a:latin typeface="+中文正文" charset="0"/>
            </a:endParaRPr>
          </a:p>
        </p:txBody>
      </p:sp>
      <p:sp>
        <p:nvSpPr>
          <p:cNvPr id="1049490" name="矩形 42"/>
          <p:cNvSpPr>
            <a:spLocks noChangeAspect="1"/>
          </p:cNvSpPr>
          <p:nvPr>
            <p:custDataLst>
              <p:tags r:id="rId5"/>
            </p:custDataLst>
          </p:nvPr>
        </p:nvSpPr>
        <p:spPr>
          <a:xfrm flipH="1">
            <a:off x="920859" y="1534629"/>
            <a:ext cx="900108" cy="900743"/>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492" name="任意多边形 45"/>
          <p:cNvSpPr/>
          <p:nvPr>
            <p:custDataLst>
              <p:tags r:id="rId6"/>
            </p:custDataLst>
          </p:nvPr>
        </p:nvSpPr>
        <p:spPr>
          <a:xfrm>
            <a:off x="608330" y="2700259"/>
            <a:ext cx="10969625" cy="104430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494" name="任意多边形 46"/>
          <p:cNvSpPr/>
          <p:nvPr>
            <p:custDataLst>
              <p:tags r:id="rId7"/>
            </p:custDataLst>
          </p:nvPr>
        </p:nvSpPr>
        <p:spPr>
          <a:xfrm>
            <a:off x="691544" y="2790460"/>
            <a:ext cx="10803833" cy="86453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829" name="直接连接符 47"/>
          <p:cNvCxnSpPr>
            <a:cxnSpLocks/>
          </p:cNvCxnSpPr>
          <p:nvPr>
            <p:custDataLst>
              <p:tags r:id="rId8"/>
            </p:custDataLst>
          </p:nvPr>
        </p:nvCxnSpPr>
        <p:spPr>
          <a:xfrm>
            <a:off x="1996922" y="3014058"/>
            <a:ext cx="0" cy="431950"/>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496" name="正文"/>
          <p:cNvSpPr txBox="1"/>
          <p:nvPr>
            <p:custDataLst>
              <p:tags r:id="rId9"/>
            </p:custDataLst>
          </p:nvPr>
        </p:nvSpPr>
        <p:spPr>
          <a:xfrm>
            <a:off x="2260539" y="2775850"/>
            <a:ext cx="9009970" cy="879145"/>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优势：方便快捷，可以随时随地学习，不受时间和地点的限制；学习内容丰富多样，可以满足不同员工的学习需求；学习效果可量化，可以通过在线测试等方式检验学习成果</a:t>
            </a:r>
            <a:endParaRPr altLang="en-US" dirty="0" lang="zh-CN">
              <a:solidFill>
                <a:schemeClr val="tx1">
                  <a:lumMod val="65000"/>
                  <a:lumOff val="35000"/>
                </a:schemeClr>
              </a:solidFill>
              <a:latin typeface="+中文正文" charset="0"/>
            </a:endParaRPr>
          </a:p>
        </p:txBody>
      </p:sp>
      <p:sp>
        <p:nvSpPr>
          <p:cNvPr id="1049498" name="矩形 49"/>
          <p:cNvSpPr>
            <a:spLocks noChangeAspect="1"/>
          </p:cNvSpPr>
          <p:nvPr>
            <p:custDataLst>
              <p:tags r:id="rId10"/>
            </p:custDataLst>
          </p:nvPr>
        </p:nvSpPr>
        <p:spPr>
          <a:xfrm flipH="1">
            <a:off x="920859" y="2772039"/>
            <a:ext cx="900108" cy="900743"/>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500" name="任意多边形 51"/>
          <p:cNvSpPr/>
          <p:nvPr>
            <p:custDataLst>
              <p:tags r:id="rId11"/>
            </p:custDataLst>
          </p:nvPr>
        </p:nvSpPr>
        <p:spPr>
          <a:xfrm>
            <a:off x="608330" y="3937669"/>
            <a:ext cx="10969625" cy="104430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502" name="任意多边形 52"/>
          <p:cNvSpPr/>
          <p:nvPr>
            <p:custDataLst>
              <p:tags r:id="rId12"/>
            </p:custDataLst>
          </p:nvPr>
        </p:nvSpPr>
        <p:spPr>
          <a:xfrm>
            <a:off x="691544" y="4027870"/>
            <a:ext cx="10803833" cy="86453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831" name="直接连接符 53"/>
          <p:cNvCxnSpPr>
            <a:cxnSpLocks/>
          </p:cNvCxnSpPr>
          <p:nvPr>
            <p:custDataLst>
              <p:tags r:id="rId13"/>
            </p:custDataLst>
          </p:nvPr>
        </p:nvCxnSpPr>
        <p:spPr>
          <a:xfrm>
            <a:off x="1996922" y="4251468"/>
            <a:ext cx="0" cy="431950"/>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504" name="正文"/>
          <p:cNvSpPr txBox="1"/>
          <p:nvPr>
            <p:custDataLst>
              <p:tags r:id="rId14"/>
            </p:custDataLst>
          </p:nvPr>
        </p:nvSpPr>
        <p:spPr>
          <a:xfrm>
            <a:off x="2260539" y="4013260"/>
            <a:ext cx="9009970" cy="879145"/>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适用范围：适用于需要掌握新技能或知识的员工，如新员工培训、技能提升等；也适用于需要补充知识的员工，如知识普及、文化素养提升等</a:t>
            </a:r>
            <a:endParaRPr altLang="en-US" dirty="0" lang="zh-CN">
              <a:solidFill>
                <a:schemeClr val="tx1">
                  <a:lumMod val="65000"/>
                  <a:lumOff val="35000"/>
                </a:schemeClr>
              </a:solidFill>
              <a:latin typeface="+中文正文" charset="0"/>
            </a:endParaRPr>
          </a:p>
        </p:txBody>
      </p:sp>
      <p:sp>
        <p:nvSpPr>
          <p:cNvPr id="1049506" name="矩形 55"/>
          <p:cNvSpPr>
            <a:spLocks noChangeAspect="1"/>
          </p:cNvSpPr>
          <p:nvPr>
            <p:custDataLst>
              <p:tags r:id="rId15"/>
            </p:custDataLst>
          </p:nvPr>
        </p:nvSpPr>
        <p:spPr>
          <a:xfrm flipH="1">
            <a:off x="920859" y="4009449"/>
            <a:ext cx="900108" cy="900743"/>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508" name="任意多边形 57"/>
          <p:cNvSpPr/>
          <p:nvPr>
            <p:custDataLst>
              <p:tags r:id="rId16"/>
            </p:custDataLst>
          </p:nvPr>
        </p:nvSpPr>
        <p:spPr>
          <a:xfrm>
            <a:off x="608330" y="5175078"/>
            <a:ext cx="10969625" cy="104430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510" name="任意多边形 58"/>
          <p:cNvSpPr/>
          <p:nvPr>
            <p:custDataLst>
              <p:tags r:id="rId17"/>
            </p:custDataLst>
          </p:nvPr>
        </p:nvSpPr>
        <p:spPr>
          <a:xfrm>
            <a:off x="691544" y="5265280"/>
            <a:ext cx="10803833" cy="86453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833" name="直接连接符 59"/>
          <p:cNvCxnSpPr>
            <a:cxnSpLocks/>
          </p:cNvCxnSpPr>
          <p:nvPr>
            <p:custDataLst>
              <p:tags r:id="rId18"/>
            </p:custDataLst>
          </p:nvPr>
        </p:nvCxnSpPr>
        <p:spPr>
          <a:xfrm>
            <a:off x="1996922" y="5488877"/>
            <a:ext cx="0" cy="431950"/>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512" name="正文"/>
          <p:cNvSpPr txBox="1"/>
          <p:nvPr>
            <p:custDataLst>
              <p:tags r:id="rId19"/>
            </p:custDataLst>
          </p:nvPr>
        </p:nvSpPr>
        <p:spPr>
          <a:xfrm>
            <a:off x="2260539" y="5250670"/>
            <a:ext cx="9009970" cy="879145"/>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注意事项：选择优质的学习资源，确保学习效果；制定合理的学习计划，避免学习内容重复或遗漏；注重实践应用，将所学知识应用到实际工作中。</a:t>
            </a:r>
            <a:endParaRPr altLang="en-US" dirty="0" lang="zh-CN">
              <a:solidFill>
                <a:schemeClr val="tx1">
                  <a:lumMod val="65000"/>
                  <a:lumOff val="35000"/>
                </a:schemeClr>
              </a:solidFill>
              <a:latin typeface="+中文正文" charset="0"/>
            </a:endParaRPr>
          </a:p>
        </p:txBody>
      </p:sp>
      <p:sp>
        <p:nvSpPr>
          <p:cNvPr id="1049514" name="矩形 61"/>
          <p:cNvSpPr>
            <a:spLocks noChangeAspect="1"/>
          </p:cNvSpPr>
          <p:nvPr>
            <p:custDataLst>
              <p:tags r:id="rId20"/>
            </p:custDataLst>
          </p:nvPr>
        </p:nvSpPr>
        <p:spPr>
          <a:xfrm flipH="1">
            <a:off x="920859" y="5246858"/>
            <a:ext cx="900108" cy="900743"/>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48" name="标题 2"/>
          <p:cNvSpPr>
            <a:spLocks noGrp="1"/>
          </p:cNvSpPr>
          <p:nvPr>
            <p:ph type="title" idx="2"/>
          </p:nvPr>
        </p:nvSpPr>
        <p:spPr/>
        <p:txBody>
          <a:bodyPr>
            <a:normAutofit fontScale="90000"/>
          </a:bodyPr>
          <a:p>
            <a:r>
              <a:rPr altLang="en-US" lang="zh-CN"/>
              <a:t>线下培训</a:t>
            </a:r>
            <a:endParaRPr altLang="en-US" lang="zh-CN"/>
          </a:p>
        </p:txBody>
      </p:sp>
      <p:sp>
        <p:nvSpPr>
          <p:cNvPr id="1049550" name="任意多边形 20"/>
          <p:cNvSpPr/>
          <p:nvPr>
            <p:custDataLst>
              <p:tags r:id="rId1"/>
            </p:custDataLst>
          </p:nvPr>
        </p:nvSpPr>
        <p:spPr>
          <a:xfrm rot="2700000">
            <a:off x="1706536"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52" name="文本框 24"/>
          <p:cNvSpPr txBox="1"/>
          <p:nvPr>
            <p:custDataLst>
              <p:tags r:id="rId2"/>
            </p:custDataLst>
          </p:nvPr>
        </p:nvSpPr>
        <p:spPr bwMode="auto">
          <a:xfrm>
            <a:off x="135082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定义：线下培训是指在实体场所进行的面对面培训</a:t>
            </a:r>
            <a:endParaRPr altLang="en-US" dirty="0" sz="2000" lang="zh-CN" spc="150">
              <a:solidFill>
                <a:schemeClr val="tx1">
                  <a:lumMod val="75000"/>
                  <a:lumOff val="25000"/>
                </a:schemeClr>
              </a:solidFill>
              <a:latin typeface="+mn-ea"/>
              <a:sym typeface="+mn-ea"/>
            </a:endParaRPr>
          </a:p>
        </p:txBody>
      </p:sp>
      <p:sp>
        <p:nvSpPr>
          <p:cNvPr id="1049554" name="矩形 42"/>
          <p:cNvSpPr/>
          <p:nvPr>
            <p:custDataLst>
              <p:tags r:id="rId3"/>
            </p:custDataLst>
          </p:nvPr>
        </p:nvSpPr>
        <p:spPr>
          <a:xfrm>
            <a:off x="1482832" y="2811361"/>
            <a:ext cx="1729282" cy="12246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56" name="任意多边形 18"/>
          <p:cNvSpPr/>
          <p:nvPr>
            <p:custDataLst>
              <p:tags r:id="rId4"/>
            </p:custDataLst>
          </p:nvPr>
        </p:nvSpPr>
        <p:spPr>
          <a:xfrm rot="5400000">
            <a:off x="420369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58" name="文本框 27"/>
          <p:cNvSpPr txBox="1"/>
          <p:nvPr>
            <p:custDataLst>
              <p:tags r:id="rId5"/>
            </p:custDataLst>
          </p:nvPr>
        </p:nvSpPr>
        <p:spPr bwMode="auto">
          <a:xfrm>
            <a:off x="384733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优点：能够直接交流、互动，学习效果更佳</a:t>
            </a:r>
            <a:endParaRPr altLang="en-US" dirty="0" sz="2000" lang="zh-CN" spc="150">
              <a:solidFill>
                <a:schemeClr val="tx1">
                  <a:lumMod val="75000"/>
                  <a:lumOff val="25000"/>
                </a:schemeClr>
              </a:solidFill>
              <a:latin typeface="+mn-ea"/>
              <a:sym typeface="+mn-ea"/>
            </a:endParaRPr>
          </a:p>
        </p:txBody>
      </p:sp>
      <p:sp>
        <p:nvSpPr>
          <p:cNvPr id="1049560" name="矩形 43"/>
          <p:cNvSpPr/>
          <p:nvPr>
            <p:custDataLst>
              <p:tags r:id="rId6"/>
            </p:custDataLst>
          </p:nvPr>
        </p:nvSpPr>
        <p:spPr>
          <a:xfrm>
            <a:off x="3979993" y="2811361"/>
            <a:ext cx="1729282" cy="12246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62" name="任意多边形 21"/>
          <p:cNvSpPr/>
          <p:nvPr>
            <p:custDataLst>
              <p:tags r:id="rId7"/>
            </p:custDataLst>
          </p:nvPr>
        </p:nvSpPr>
        <p:spPr>
          <a:xfrm rot="18900000" flipH="1">
            <a:off x="670020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64" name="文本框 30"/>
          <p:cNvSpPr txBox="1"/>
          <p:nvPr>
            <p:custDataLst>
              <p:tags r:id="rId8"/>
            </p:custDataLst>
          </p:nvPr>
        </p:nvSpPr>
        <p:spPr bwMode="auto">
          <a:xfrm>
            <a:off x="6344492"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形式：包括企业内部培训、外部研讨会、培训班等</a:t>
            </a:r>
            <a:endParaRPr altLang="en-US" dirty="0" sz="2000" lang="zh-CN" spc="150">
              <a:solidFill>
                <a:schemeClr val="tx1">
                  <a:lumMod val="75000"/>
                  <a:lumOff val="25000"/>
                </a:schemeClr>
              </a:solidFill>
              <a:latin typeface="+mn-ea"/>
              <a:sym typeface="+mn-ea"/>
            </a:endParaRPr>
          </a:p>
        </p:txBody>
      </p:sp>
      <p:sp>
        <p:nvSpPr>
          <p:cNvPr id="1049566" name="矩形 44"/>
          <p:cNvSpPr/>
          <p:nvPr>
            <p:custDataLst>
              <p:tags r:id="rId9"/>
            </p:custDataLst>
          </p:nvPr>
        </p:nvSpPr>
        <p:spPr>
          <a:xfrm>
            <a:off x="6475853" y="2811361"/>
            <a:ext cx="1729282" cy="12246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68" name="任意多边形 22"/>
          <p:cNvSpPr/>
          <p:nvPr>
            <p:custDataLst>
              <p:tags r:id="rId10"/>
            </p:custDataLst>
          </p:nvPr>
        </p:nvSpPr>
        <p:spPr>
          <a:xfrm rot="2700000" flipH="1" flipV="1">
            <a:off x="9196718"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70" name="文本框 33"/>
          <p:cNvSpPr txBox="1"/>
          <p:nvPr>
            <p:custDataLst>
              <p:tags r:id="rId11"/>
            </p:custDataLst>
          </p:nvPr>
        </p:nvSpPr>
        <p:spPr bwMode="auto">
          <a:xfrm>
            <a:off x="8841002"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适用场景：适用于需要深入理解、实践操作的技能培训</a:t>
            </a:r>
            <a:endParaRPr altLang="en-US" dirty="0" sz="2000" lang="zh-CN" spc="150">
              <a:solidFill>
                <a:schemeClr val="tx1">
                  <a:lumMod val="75000"/>
                  <a:lumOff val="25000"/>
                </a:schemeClr>
              </a:solidFill>
              <a:latin typeface="+mn-ea"/>
              <a:sym typeface="+mn-ea"/>
            </a:endParaRPr>
          </a:p>
        </p:txBody>
      </p:sp>
      <p:sp>
        <p:nvSpPr>
          <p:cNvPr id="1049572" name="矩形 45"/>
          <p:cNvSpPr/>
          <p:nvPr>
            <p:custDataLst>
              <p:tags r:id="rId12"/>
            </p:custDataLst>
          </p:nvPr>
        </p:nvSpPr>
        <p:spPr>
          <a:xfrm>
            <a:off x="8973014" y="2811361"/>
            <a:ext cx="1729282" cy="12246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06" name="标题 2"/>
          <p:cNvSpPr>
            <a:spLocks noGrp="1"/>
          </p:cNvSpPr>
          <p:nvPr>
            <p:ph type="title" idx="2"/>
          </p:nvPr>
        </p:nvSpPr>
        <p:spPr/>
        <p:txBody>
          <a:bodyPr>
            <a:normAutofit fontScale="90000"/>
          </a:bodyPr>
          <a:p>
            <a:r>
              <a:rPr altLang="en-US" lang="zh-CN"/>
              <a:t>实践操作</a:t>
            </a:r>
            <a:endParaRPr altLang="en-US" lang="zh-CN"/>
          </a:p>
        </p:txBody>
      </p:sp>
      <p:sp>
        <p:nvSpPr>
          <p:cNvPr id="1049608" name="圆角矩形 26"/>
          <p:cNvSpPr/>
          <p:nvPr>
            <p:custDataLst>
              <p:tags r:id="rId1"/>
            </p:custDataLst>
          </p:nvPr>
        </p:nvSpPr>
        <p:spPr>
          <a:xfrm>
            <a:off x="608330"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10" name="圆角矩形 28"/>
          <p:cNvSpPr/>
          <p:nvPr>
            <p:custDataLst>
              <p:tags r:id="rId2"/>
            </p:custDataLst>
          </p:nvPr>
        </p:nvSpPr>
        <p:spPr>
          <a:xfrm>
            <a:off x="610871"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612" name="文本框 31"/>
          <p:cNvSpPr txBox="1"/>
          <p:nvPr>
            <p:custDataLst>
              <p:tags r:id="rId3"/>
            </p:custDataLst>
          </p:nvPr>
        </p:nvSpPr>
        <p:spPr>
          <a:xfrm>
            <a:off x="763306" y="2261504"/>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实地考察：组织员工到企业现场进行实地考察，了解实际工作流程和操作规范</a:t>
            </a:r>
            <a:endParaRPr altLang="en-US" dirty="0" sz="2000" lang="zh-CN" spc="200">
              <a:solidFill>
                <a:schemeClr val="tx1">
                  <a:lumMod val="85000"/>
                  <a:lumOff val="15000"/>
                </a:schemeClr>
              </a:solidFill>
              <a:latin typeface="+mn-ea"/>
              <a:sym typeface="+mn-ea"/>
            </a:endParaRPr>
          </a:p>
        </p:txBody>
      </p:sp>
      <p:sp>
        <p:nvSpPr>
          <p:cNvPr id="1049614" name="圆角矩形 29"/>
          <p:cNvSpPr/>
          <p:nvPr>
            <p:custDataLst>
              <p:tags r:id="rId4"/>
            </p:custDataLst>
          </p:nvPr>
        </p:nvSpPr>
        <p:spPr>
          <a:xfrm>
            <a:off x="3400437"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16" name="圆角矩形 32"/>
          <p:cNvSpPr/>
          <p:nvPr>
            <p:custDataLst>
              <p:tags r:id="rId5"/>
            </p:custDataLst>
          </p:nvPr>
        </p:nvSpPr>
        <p:spPr>
          <a:xfrm>
            <a:off x="3402977"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18" name="文本框 34"/>
          <p:cNvSpPr txBox="1"/>
          <p:nvPr>
            <p:custDataLst>
              <p:tags r:id="rId6"/>
            </p:custDataLst>
          </p:nvPr>
        </p:nvSpPr>
        <p:spPr>
          <a:xfrm>
            <a:off x="3557953" y="2261504"/>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案例分析：通过分析企业实际案例，让员工了解工作中可能遇到的问题和解决方案</a:t>
            </a:r>
            <a:endParaRPr altLang="en-US" dirty="0" sz="2000" lang="zh-CN" spc="200">
              <a:solidFill>
                <a:schemeClr val="tx1">
                  <a:lumMod val="85000"/>
                  <a:lumOff val="15000"/>
                </a:schemeClr>
              </a:solidFill>
              <a:latin typeface="+mn-ea"/>
              <a:sym typeface="+mn-ea"/>
            </a:endParaRPr>
          </a:p>
        </p:txBody>
      </p:sp>
      <p:sp>
        <p:nvSpPr>
          <p:cNvPr id="1049620" name="圆角矩形 3"/>
          <p:cNvSpPr/>
          <p:nvPr>
            <p:custDataLst>
              <p:tags r:id="rId7"/>
            </p:custDataLst>
          </p:nvPr>
        </p:nvSpPr>
        <p:spPr>
          <a:xfrm>
            <a:off x="6192543"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22" name="圆角矩形 4"/>
          <p:cNvSpPr/>
          <p:nvPr>
            <p:custDataLst>
              <p:tags r:id="rId8"/>
            </p:custDataLst>
          </p:nvPr>
        </p:nvSpPr>
        <p:spPr>
          <a:xfrm>
            <a:off x="6195084"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24" name="文本框 5"/>
          <p:cNvSpPr txBox="1"/>
          <p:nvPr>
            <p:custDataLst>
              <p:tags r:id="rId9"/>
            </p:custDataLst>
          </p:nvPr>
        </p:nvSpPr>
        <p:spPr>
          <a:xfrm>
            <a:off x="6349425" y="2261504"/>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角色扮演：让员工扮演不同的角色，模拟实际工作场景，提高员工应对能力和团队协作能力</a:t>
            </a:r>
            <a:endParaRPr altLang="en-US" dirty="0" sz="2000" lang="zh-CN" spc="200">
              <a:solidFill>
                <a:schemeClr val="tx1">
                  <a:lumMod val="85000"/>
                  <a:lumOff val="15000"/>
                </a:schemeClr>
              </a:solidFill>
              <a:latin typeface="+mn-ea"/>
              <a:sym typeface="+mn-ea"/>
            </a:endParaRPr>
          </a:p>
        </p:txBody>
      </p:sp>
      <p:sp>
        <p:nvSpPr>
          <p:cNvPr id="1049626" name="圆角矩形 8"/>
          <p:cNvSpPr/>
          <p:nvPr>
            <p:custDataLst>
              <p:tags r:id="rId10"/>
            </p:custDataLst>
          </p:nvPr>
        </p:nvSpPr>
        <p:spPr>
          <a:xfrm>
            <a:off x="8984650"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28" name="圆角矩形 9"/>
          <p:cNvSpPr/>
          <p:nvPr>
            <p:custDataLst>
              <p:tags r:id="rId11"/>
            </p:custDataLst>
          </p:nvPr>
        </p:nvSpPr>
        <p:spPr>
          <a:xfrm>
            <a:off x="8987190"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30" name="文本框 10"/>
          <p:cNvSpPr txBox="1"/>
          <p:nvPr>
            <p:custDataLst>
              <p:tags r:id="rId12"/>
            </p:custDataLst>
          </p:nvPr>
        </p:nvSpPr>
        <p:spPr>
          <a:xfrm>
            <a:off x="9141531" y="2261504"/>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技能培训：针对员工需要掌握的技能进行培训，提高员工的专业水平和操作能力</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64" name="标题 2"/>
          <p:cNvSpPr>
            <a:spLocks noGrp="1"/>
          </p:cNvSpPr>
          <p:nvPr>
            <p:ph type="title" idx="2"/>
          </p:nvPr>
        </p:nvSpPr>
        <p:spPr/>
        <p:txBody>
          <a:bodyPr>
            <a:normAutofit fontScale="90000"/>
          </a:bodyPr>
          <a:p>
            <a:r>
              <a:rPr altLang="en-US" lang="zh-CN"/>
              <a:t>导师制度</a:t>
            </a:r>
            <a:endParaRPr altLang="en-US" lang="zh-CN"/>
          </a:p>
        </p:txBody>
      </p:sp>
      <p:cxnSp>
        <p:nvCxnSpPr>
          <p:cNvPr id="3145853" name="直接连接符 3"/>
          <p:cNvCxnSpPr>
            <a:cxnSpLocks/>
          </p:cNvCxnSpPr>
          <p:nvPr>
            <p:custDataLst>
              <p:tags r:id="rId1"/>
            </p:custDataLst>
          </p:nvPr>
        </p:nvCxnSpPr>
        <p:spPr>
          <a:xfrm>
            <a:off x="3069417" y="2043378"/>
            <a:ext cx="0" cy="2591028"/>
          </a:xfrm>
          <a:prstGeom prst="line"/>
          <a:ln w="19050">
            <a:gradFill>
              <a:gsLst>
                <a:gs pos="10000">
                  <a:schemeClr val="accent1">
                    <a:alpha val="0"/>
                  </a:schemeClr>
                </a:gs>
                <a:gs pos="50000">
                  <a:schemeClr val="accent1">
                    <a:alpha val="50000"/>
                  </a:schemeClr>
                </a:gs>
                <a:gs pos="90000">
                  <a:schemeClr val="accent1">
                    <a:alpha val="0"/>
                  </a:schemeClr>
                </a:gs>
              </a:gsLst>
              <a:lin ang="16200000" scaled="1"/>
            </a:gradFill>
          </a:ln>
        </p:spPr>
        <p:style>
          <a:lnRef idx="2">
            <a:schemeClr val="accent1"/>
          </a:lnRef>
          <a:fillRef idx="0">
            <a:srgbClr val="FFFFFF"/>
          </a:fillRef>
          <a:effectRef idx="0">
            <a:srgbClr val="FFFFFF"/>
          </a:effectRef>
          <a:fontRef idx="minor">
            <a:schemeClr val="tx1"/>
          </a:fontRef>
        </p:style>
      </p:cxnSp>
      <p:cxnSp>
        <p:nvCxnSpPr>
          <p:cNvPr id="3145855" name="直接连接符 6"/>
          <p:cNvCxnSpPr>
            <a:cxnSpLocks/>
          </p:cNvCxnSpPr>
          <p:nvPr>
            <p:custDataLst>
              <p:tags r:id="rId2"/>
            </p:custDataLst>
          </p:nvPr>
        </p:nvCxnSpPr>
        <p:spPr>
          <a:xfrm>
            <a:off x="6065862" y="2043378"/>
            <a:ext cx="0" cy="2591028"/>
          </a:xfrm>
          <a:prstGeom prst="line"/>
          <a:ln w="19050">
            <a:gradFill>
              <a:gsLst>
                <a:gs pos="10000">
                  <a:schemeClr val="accent1">
                    <a:alpha val="0"/>
                  </a:schemeClr>
                </a:gs>
                <a:gs pos="50000">
                  <a:schemeClr val="accent1">
                    <a:alpha val="50000"/>
                  </a:schemeClr>
                </a:gs>
                <a:gs pos="90000">
                  <a:schemeClr val="accent1">
                    <a:alpha val="0"/>
                  </a:schemeClr>
                </a:gs>
              </a:gsLst>
              <a:lin ang="16200000" scaled="1"/>
            </a:gradFill>
          </a:ln>
        </p:spPr>
        <p:style>
          <a:lnRef idx="2">
            <a:schemeClr val="accent1"/>
          </a:lnRef>
          <a:fillRef idx="0">
            <a:srgbClr val="FFFFFF"/>
          </a:fillRef>
          <a:effectRef idx="0">
            <a:srgbClr val="FFFFFF"/>
          </a:effectRef>
          <a:fontRef idx="minor">
            <a:schemeClr val="tx1"/>
          </a:fontRef>
        </p:style>
      </p:cxnSp>
      <p:cxnSp>
        <p:nvCxnSpPr>
          <p:cNvPr id="3145857" name="直接连接符 7"/>
          <p:cNvCxnSpPr>
            <a:cxnSpLocks/>
          </p:cNvCxnSpPr>
          <p:nvPr>
            <p:custDataLst>
              <p:tags r:id="rId3"/>
            </p:custDataLst>
          </p:nvPr>
        </p:nvCxnSpPr>
        <p:spPr>
          <a:xfrm>
            <a:off x="9062307" y="2043378"/>
            <a:ext cx="0" cy="2591028"/>
          </a:xfrm>
          <a:prstGeom prst="line"/>
          <a:ln w="19050">
            <a:gradFill>
              <a:gsLst>
                <a:gs pos="10000">
                  <a:schemeClr val="accent1">
                    <a:alpha val="0"/>
                  </a:schemeClr>
                </a:gs>
                <a:gs pos="50000">
                  <a:schemeClr val="accent1">
                    <a:alpha val="50000"/>
                  </a:schemeClr>
                </a:gs>
                <a:gs pos="90000">
                  <a:schemeClr val="accent1">
                    <a:alpha val="0"/>
                  </a:schemeClr>
                </a:gs>
              </a:gsLst>
              <a:lin ang="16200000" scaled="1"/>
            </a:gradFill>
          </a:ln>
        </p:spPr>
        <p:style>
          <a:lnRef idx="2">
            <a:schemeClr val="accent1"/>
          </a:lnRef>
          <a:fillRef idx="0">
            <a:srgbClr val="FFFFFF"/>
          </a:fillRef>
          <a:effectRef idx="0">
            <a:srgbClr val="FFFFFF"/>
          </a:effectRef>
          <a:fontRef idx="minor">
            <a:schemeClr val="tx1"/>
          </a:fontRef>
        </p:style>
      </p:cxnSp>
      <p:sp>
        <p:nvSpPr>
          <p:cNvPr id="1049666" name="标题 22"/>
          <p:cNvSpPr>
            <a:spLocks noGrp="1"/>
          </p:cNvSpPr>
          <p:nvPr>
            <p:custDataLst>
              <p:tags r:id="rId4"/>
            </p:custDataLst>
          </p:nvPr>
        </p:nvSpPr>
        <p:spPr>
          <a:xfrm>
            <a:off x="3550850" y="1903691"/>
            <a:ext cx="2141432" cy="1229894"/>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rPr>
              <a:t>单击添加标题</a:t>
            </a:r>
            <a:endParaRPr altLang="en-US" sz="1800" lang="zh-CN">
              <a:solidFill>
                <a:schemeClr val="accent1"/>
              </a:solidFill>
            </a:endParaRPr>
          </a:p>
        </p:txBody>
      </p:sp>
      <p:sp>
        <p:nvSpPr>
          <p:cNvPr id="1049668" name="正文"/>
          <p:cNvSpPr txBox="1"/>
          <p:nvPr>
            <p:custDataLst>
              <p:tags r:id="rId5"/>
            </p:custDataLst>
          </p:nvPr>
        </p:nvSpPr>
        <p:spPr>
          <a:xfrm>
            <a:off x="3550850" y="3236888"/>
            <a:ext cx="2141432" cy="2541651"/>
          </a:xfrm>
          <a:prstGeom prst="rect"/>
          <a:noFill/>
        </p:spPr>
        <p:txBody>
          <a:bodyPr anchor="t" anchorCtr="0" bIns="46990" lIns="0" rIns="0" rtlCol="0" tIns="0" wrap="square">
            <a:normAutofit/>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dirty="0" lang="zh-CN">
                <a:sym typeface="+mn-ea"/>
              </a:rPr>
              <a:t>优点：导师制度可以帮助员工快速适应企业环境，了解企业文化和工作流程，提高工作效率和绩效。同时，导师也可以将自己的经验和知识传授给员工，促进员工的学习和成长。</a:t>
            </a:r>
            <a:endParaRPr altLang="en-US" dirty="0" lang="zh-CN">
              <a:sym typeface="+mn-ea"/>
            </a:endParaRPr>
          </a:p>
        </p:txBody>
      </p:sp>
      <p:sp>
        <p:nvSpPr>
          <p:cNvPr id="1049670" name="标题 22"/>
          <p:cNvSpPr>
            <a:spLocks noGrp="1"/>
          </p:cNvSpPr>
          <p:nvPr>
            <p:custDataLst>
              <p:tags r:id="rId6"/>
            </p:custDataLst>
          </p:nvPr>
        </p:nvSpPr>
        <p:spPr>
          <a:xfrm>
            <a:off x="9435888" y="1903691"/>
            <a:ext cx="2141432" cy="1229894"/>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latin typeface="+mj-ea"/>
              </a:rPr>
              <a:t>单击添加标题</a:t>
            </a:r>
            <a:endParaRPr altLang="en-US" sz="1800" lang="zh-CN">
              <a:solidFill>
                <a:schemeClr val="accent1"/>
              </a:solidFill>
              <a:latin typeface="+mj-ea"/>
            </a:endParaRPr>
          </a:p>
        </p:txBody>
      </p:sp>
      <p:sp>
        <p:nvSpPr>
          <p:cNvPr id="1049672" name="正文"/>
          <p:cNvSpPr txBox="1"/>
          <p:nvPr>
            <p:custDataLst>
              <p:tags r:id="rId7"/>
            </p:custDataLst>
          </p:nvPr>
        </p:nvSpPr>
        <p:spPr>
          <a:xfrm>
            <a:off x="9435888" y="3237538"/>
            <a:ext cx="2141432" cy="2541001"/>
          </a:xfrm>
          <a:prstGeom prst="rect"/>
          <a:noFill/>
        </p:spPr>
        <p:txBody>
          <a:bodyPr anchor="t" anchorCtr="0" bIns="46990" lIns="0" rIns="0" rtlCol="0" tIns="0" wrap="square">
            <a:normAutofit fontScale="91667" lnSpcReduction="10000"/>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lang="zh-CN">
                <a:sym typeface="+mn-ea"/>
              </a:rPr>
              <a:t>注意事项：在实施导师制度时，需要注意导师的选择和培训，确保导师具备足够的经验和知识，能够为新员工或需要提升的员工提供有效的指导和帮助。同时，也需要建立相应的激励机制和评估机制，鼓励导师积极履行职责，提高导师制度的效果和质量。</a:t>
            </a:r>
            <a:endParaRPr altLang="en-US" lang="zh-CN">
              <a:sym typeface="+mn-ea"/>
            </a:endParaRPr>
          </a:p>
        </p:txBody>
      </p:sp>
      <p:sp>
        <p:nvSpPr>
          <p:cNvPr id="1049674" name="标题 22"/>
          <p:cNvSpPr>
            <a:spLocks noGrp="1"/>
          </p:cNvSpPr>
          <p:nvPr>
            <p:custDataLst>
              <p:tags r:id="rId8"/>
            </p:custDataLst>
          </p:nvPr>
        </p:nvSpPr>
        <p:spPr>
          <a:xfrm>
            <a:off x="6493369" y="1903691"/>
            <a:ext cx="2141432" cy="1229894"/>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latin typeface="+mj-ea"/>
              </a:rPr>
              <a:t>单击添加标题</a:t>
            </a:r>
            <a:endParaRPr altLang="en-US" sz="1800" lang="zh-CN">
              <a:solidFill>
                <a:schemeClr val="accent1"/>
              </a:solidFill>
              <a:latin typeface="+mj-ea"/>
            </a:endParaRPr>
          </a:p>
        </p:txBody>
      </p:sp>
      <p:sp>
        <p:nvSpPr>
          <p:cNvPr id="1049676" name="正文"/>
          <p:cNvSpPr txBox="1"/>
          <p:nvPr>
            <p:custDataLst>
              <p:tags r:id="rId9"/>
            </p:custDataLst>
          </p:nvPr>
        </p:nvSpPr>
        <p:spPr>
          <a:xfrm>
            <a:off x="6493369" y="3237538"/>
            <a:ext cx="2141432" cy="2541001"/>
          </a:xfrm>
          <a:prstGeom prst="rect"/>
          <a:noFill/>
        </p:spPr>
        <p:txBody>
          <a:bodyPr anchor="t" anchorCtr="0" bIns="46990" lIns="0" rIns="0" rtlCol="0" tIns="0" wrap="square">
            <a:normAutofit fontScale="91667"/>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lang="zh-CN">
                <a:sym typeface="+mn-ea"/>
              </a:rPr>
              <a:t>实施方式：企业可以设立专门的导师团队，由企业内部经验丰富的员工担任导师，为新员工或需要提升的员工提供指导和帮助。同时，也可以通过外部招聘或合作的方式引入外部导师资源，为企业提供更广泛的知识和经验。</a:t>
            </a:r>
            <a:endParaRPr altLang="en-US" lang="zh-CN">
              <a:sym typeface="+mn-ea"/>
            </a:endParaRPr>
          </a:p>
        </p:txBody>
      </p:sp>
      <p:sp>
        <p:nvSpPr>
          <p:cNvPr id="1049678" name="正文"/>
          <p:cNvSpPr txBox="1"/>
          <p:nvPr>
            <p:custDataLst>
              <p:tags r:id="rId10"/>
            </p:custDataLst>
          </p:nvPr>
        </p:nvSpPr>
        <p:spPr>
          <a:xfrm>
            <a:off x="608330" y="3236888"/>
            <a:ext cx="2141432" cy="2541651"/>
          </a:xfrm>
          <a:prstGeom prst="rect"/>
          <a:noFill/>
        </p:spPr>
        <p:txBody>
          <a:bodyPr anchor="t" anchorCtr="0" bIns="46990" lIns="0" rIns="0" rtlCol="0" tIns="0" wrap="square">
            <a:normAutofit/>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dirty="0" lang="zh-CN">
                <a:sym typeface="+mn-ea"/>
              </a:rPr>
              <a:t>定义：导师制度是一种传统的员工学习形式，由经验丰富的员工担任导师，为新员工或需要提升的员工提供指导和帮助。</a:t>
            </a:r>
            <a:endParaRPr altLang="en-US" dirty="0" lang="zh-CN">
              <a:sym typeface="+mn-ea"/>
            </a:endParaRPr>
          </a:p>
        </p:txBody>
      </p:sp>
      <p:sp>
        <p:nvSpPr>
          <p:cNvPr id="1049680" name="标题 22"/>
          <p:cNvSpPr>
            <a:spLocks noGrp="1"/>
          </p:cNvSpPr>
          <p:nvPr>
            <p:custDataLst>
              <p:tags r:id="rId11"/>
            </p:custDataLst>
          </p:nvPr>
        </p:nvSpPr>
        <p:spPr>
          <a:xfrm>
            <a:off x="608330" y="1903691"/>
            <a:ext cx="2141432" cy="1229894"/>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rPr>
              <a:t>单击添加标题</a:t>
            </a:r>
            <a:endParaRPr altLang="en-US" sz="1800" lang="zh-CN">
              <a:solidFill>
                <a:schemeClr val="accent1"/>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14" name="标题 1"/>
          <p:cNvSpPr>
            <a:spLocks noGrp="1"/>
          </p:cNvSpPr>
          <p:nvPr>
            <p:ph type="title" idx="2"/>
            <p:custDataLst>
              <p:tags r:id="rId1"/>
            </p:custDataLst>
          </p:nvPr>
        </p:nvSpPr>
        <p:spPr>
          <a:xfrm>
            <a:off x="1336040" y="1631315"/>
            <a:ext cx="5967095" cy="3479165"/>
          </a:xfrm>
        </p:spPr>
        <p:txBody>
          <a:bodyPr/>
          <a:p>
            <a:r>
              <a:rPr altLang="en-US" lang="zh-CN"/>
              <a:t>员工学习的效果评估</a:t>
            </a:r>
            <a:endParaRPr altLang="en-US" lang="zh-CN"/>
          </a:p>
        </p:txBody>
      </p:sp>
      <p:sp>
        <p:nvSpPr>
          <p:cNvPr id="1049716" name="文本占位符 3"/>
          <p:cNvSpPr>
            <a:spLocks noGrp="1"/>
          </p:cNvSpPr>
          <p:nvPr>
            <p:ph type="body" idx="1"/>
            <p:custDataLst>
              <p:tags r:id="rId2"/>
            </p:custDataLst>
          </p:nvPr>
        </p:nvSpPr>
        <p:spPr>
          <a:xfrm>
            <a:off x="6690995" y="1631315"/>
            <a:ext cx="3646805" cy="3479165"/>
          </a:xfrm>
        </p:spPr>
        <p:txBody>
          <a:bodyPr/>
          <a:p>
            <a:r>
              <a:rPr altLang="en-US" dirty="0" lang="zh-CN"/>
              <a:t>05</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778" name="标题 2"/>
          <p:cNvSpPr>
            <a:spLocks noGrp="1"/>
          </p:cNvSpPr>
          <p:nvPr>
            <p:ph type="title" idx="2"/>
          </p:nvPr>
        </p:nvSpPr>
        <p:spPr/>
        <p:txBody>
          <a:bodyPr>
            <a:normAutofit fontScale="90000"/>
          </a:bodyPr>
          <a:p>
            <a:r>
              <a:rPr altLang="en-US" lang="zh-CN"/>
              <a:t>考试评估</a:t>
            </a:r>
            <a:endParaRPr altLang="en-US" lang="zh-CN"/>
          </a:p>
        </p:txBody>
      </p:sp>
      <p:sp>
        <p:nvSpPr>
          <p:cNvPr id="1049780"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2"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84"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考试内容：针对员工学习内容的测试</a:t>
            </a:r>
            <a:endParaRPr altLang="en-US" dirty="0" sz="2000" lang="zh-CN" spc="150">
              <a:solidFill>
                <a:schemeClr val="tx1">
                  <a:lumMod val="85000"/>
                  <a:lumOff val="15000"/>
                </a:schemeClr>
              </a:solidFill>
              <a:latin typeface="+mn-ea"/>
              <a:sym typeface="+mn-ea"/>
            </a:endParaRPr>
          </a:p>
        </p:txBody>
      </p:sp>
      <p:sp>
        <p:nvSpPr>
          <p:cNvPr id="1049786"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8"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0"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评估方式：采用闭卷、笔试的方式进行评估</a:t>
            </a:r>
            <a:endParaRPr altLang="en-US" dirty="0" sz="2000" lang="zh-CN" spc="150">
              <a:solidFill>
                <a:schemeClr val="tx1">
                  <a:lumMod val="85000"/>
                  <a:lumOff val="15000"/>
                </a:schemeClr>
              </a:solidFill>
              <a:latin typeface="+mn-ea"/>
              <a:sym typeface="+mn-ea"/>
            </a:endParaRPr>
          </a:p>
        </p:txBody>
      </p:sp>
      <p:sp>
        <p:nvSpPr>
          <p:cNvPr id="1049792"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4"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6"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评估标准：根据考试成绩、答题情况等综合评定</a:t>
            </a:r>
            <a:endParaRPr altLang="en-US" dirty="0" sz="2000" lang="zh-CN" spc="150">
              <a:solidFill>
                <a:schemeClr val="tx1">
                  <a:lumMod val="85000"/>
                  <a:lumOff val="15000"/>
                </a:schemeClr>
              </a:solidFill>
              <a:latin typeface="+mn-ea"/>
              <a:sym typeface="+mn-ea"/>
            </a:endParaRPr>
          </a:p>
        </p:txBody>
      </p:sp>
      <p:sp>
        <p:nvSpPr>
          <p:cNvPr id="1049798"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0"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2"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反馈与改进：根据评估结果，对员工学习进行反馈和改进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36" name="标题 2"/>
          <p:cNvSpPr>
            <a:spLocks noGrp="1"/>
          </p:cNvSpPr>
          <p:nvPr>
            <p:ph type="title" idx="2"/>
          </p:nvPr>
        </p:nvSpPr>
        <p:spPr/>
        <p:txBody>
          <a:bodyPr>
            <a:normAutofit fontScale="90000"/>
          </a:bodyPr>
          <a:p>
            <a:r>
              <a:rPr altLang="en-US" lang="zh-CN"/>
              <a:t>绩效评估</a:t>
            </a:r>
            <a:endParaRPr altLang="en-US" lang="zh-CN"/>
          </a:p>
        </p:txBody>
      </p:sp>
      <p:sp>
        <p:nvSpPr>
          <p:cNvPr id="1049838" name="任意多边形 20"/>
          <p:cNvSpPr/>
          <p:nvPr>
            <p:custDataLst>
              <p:tags r:id="rId1"/>
            </p:custDataLst>
          </p:nvPr>
        </p:nvSpPr>
        <p:spPr>
          <a:xfrm rot="2700000">
            <a:off x="1706536"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40" name="文本框 24"/>
          <p:cNvSpPr txBox="1"/>
          <p:nvPr>
            <p:custDataLst>
              <p:tags r:id="rId2"/>
            </p:custDataLst>
          </p:nvPr>
        </p:nvSpPr>
        <p:spPr bwMode="auto">
          <a:xfrm>
            <a:off x="135082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评估指标：包括学习成果、技能提升、工作效率等方面</a:t>
            </a:r>
            <a:endParaRPr altLang="en-US" dirty="0" sz="2000" lang="zh-CN" spc="150">
              <a:solidFill>
                <a:schemeClr val="tx1">
                  <a:lumMod val="75000"/>
                  <a:lumOff val="25000"/>
                </a:schemeClr>
              </a:solidFill>
              <a:latin typeface="+mn-ea"/>
              <a:sym typeface="+mn-ea"/>
            </a:endParaRPr>
          </a:p>
        </p:txBody>
      </p:sp>
      <p:sp>
        <p:nvSpPr>
          <p:cNvPr id="1049842" name="矩形 42"/>
          <p:cNvSpPr/>
          <p:nvPr>
            <p:custDataLst>
              <p:tags r:id="rId3"/>
            </p:custDataLst>
          </p:nvPr>
        </p:nvSpPr>
        <p:spPr>
          <a:xfrm>
            <a:off x="1482832" y="2811361"/>
            <a:ext cx="1729282" cy="12246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44" name="任意多边形 18"/>
          <p:cNvSpPr/>
          <p:nvPr>
            <p:custDataLst>
              <p:tags r:id="rId4"/>
            </p:custDataLst>
          </p:nvPr>
        </p:nvSpPr>
        <p:spPr>
          <a:xfrm rot="5400000">
            <a:off x="420369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46" name="文本框 27"/>
          <p:cNvSpPr txBox="1"/>
          <p:nvPr>
            <p:custDataLst>
              <p:tags r:id="rId5"/>
            </p:custDataLst>
          </p:nvPr>
        </p:nvSpPr>
        <p:spPr bwMode="auto">
          <a:xfrm>
            <a:off x="384733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评估方法：采用问卷调查、面试、观察等方法</a:t>
            </a:r>
            <a:endParaRPr altLang="en-US" dirty="0" sz="2000" lang="zh-CN" spc="150">
              <a:solidFill>
                <a:schemeClr val="tx1">
                  <a:lumMod val="75000"/>
                  <a:lumOff val="25000"/>
                </a:schemeClr>
              </a:solidFill>
              <a:latin typeface="+mn-ea"/>
              <a:sym typeface="+mn-ea"/>
            </a:endParaRPr>
          </a:p>
        </p:txBody>
      </p:sp>
      <p:sp>
        <p:nvSpPr>
          <p:cNvPr id="1049848" name="矩形 43"/>
          <p:cNvSpPr/>
          <p:nvPr>
            <p:custDataLst>
              <p:tags r:id="rId6"/>
            </p:custDataLst>
          </p:nvPr>
        </p:nvSpPr>
        <p:spPr>
          <a:xfrm>
            <a:off x="3979993" y="2811361"/>
            <a:ext cx="1729282" cy="12246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50" name="任意多边形 21"/>
          <p:cNvSpPr/>
          <p:nvPr>
            <p:custDataLst>
              <p:tags r:id="rId7"/>
            </p:custDataLst>
          </p:nvPr>
        </p:nvSpPr>
        <p:spPr>
          <a:xfrm rot="18900000" flipH="1">
            <a:off x="670020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52" name="文本框 30"/>
          <p:cNvSpPr txBox="1"/>
          <p:nvPr>
            <p:custDataLst>
              <p:tags r:id="rId8"/>
            </p:custDataLst>
          </p:nvPr>
        </p:nvSpPr>
        <p:spPr bwMode="auto">
          <a:xfrm>
            <a:off x="6344492"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评估周期：根据学习内容和员工实际情况确定评估周期</a:t>
            </a:r>
            <a:endParaRPr altLang="en-US" dirty="0" sz="2000" lang="zh-CN" spc="150">
              <a:solidFill>
                <a:schemeClr val="tx1">
                  <a:lumMod val="75000"/>
                  <a:lumOff val="25000"/>
                </a:schemeClr>
              </a:solidFill>
              <a:latin typeface="+mn-ea"/>
              <a:sym typeface="+mn-ea"/>
            </a:endParaRPr>
          </a:p>
        </p:txBody>
      </p:sp>
      <p:sp>
        <p:nvSpPr>
          <p:cNvPr id="1049854" name="矩形 44"/>
          <p:cNvSpPr/>
          <p:nvPr>
            <p:custDataLst>
              <p:tags r:id="rId9"/>
            </p:custDataLst>
          </p:nvPr>
        </p:nvSpPr>
        <p:spPr>
          <a:xfrm>
            <a:off x="6475853" y="2811361"/>
            <a:ext cx="1729282" cy="12246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56" name="任意多边形 22"/>
          <p:cNvSpPr/>
          <p:nvPr>
            <p:custDataLst>
              <p:tags r:id="rId10"/>
            </p:custDataLst>
          </p:nvPr>
        </p:nvSpPr>
        <p:spPr>
          <a:xfrm rot="2700000" flipH="1" flipV="1">
            <a:off x="9196718"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58" name="文本框 33"/>
          <p:cNvSpPr txBox="1"/>
          <p:nvPr>
            <p:custDataLst>
              <p:tags r:id="rId11"/>
            </p:custDataLst>
          </p:nvPr>
        </p:nvSpPr>
        <p:spPr bwMode="auto">
          <a:xfrm>
            <a:off x="8841002"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评估结果反馈：将评估结果及时反馈给员工，以便员工了解自己的学习情况和不足之处</a:t>
            </a:r>
            <a:endParaRPr altLang="en-US" dirty="0" sz="2000" lang="zh-CN" spc="150">
              <a:solidFill>
                <a:schemeClr val="tx1">
                  <a:lumMod val="75000"/>
                  <a:lumOff val="25000"/>
                </a:schemeClr>
              </a:solidFill>
              <a:latin typeface="+mn-ea"/>
              <a:sym typeface="+mn-ea"/>
            </a:endParaRPr>
          </a:p>
        </p:txBody>
      </p:sp>
      <p:sp>
        <p:nvSpPr>
          <p:cNvPr id="1049860" name="矩形 45"/>
          <p:cNvSpPr/>
          <p:nvPr>
            <p:custDataLst>
              <p:tags r:id="rId12"/>
            </p:custDataLst>
          </p:nvPr>
        </p:nvSpPr>
        <p:spPr>
          <a:xfrm>
            <a:off x="8973014" y="2811361"/>
            <a:ext cx="1729282" cy="12246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894" name="标题 2"/>
          <p:cNvSpPr>
            <a:spLocks noGrp="1"/>
          </p:cNvSpPr>
          <p:nvPr>
            <p:ph type="title" idx="2"/>
          </p:nvPr>
        </p:nvSpPr>
        <p:spPr/>
        <p:txBody>
          <a:bodyPr>
            <a:normAutofit fontScale="90000"/>
          </a:bodyPr>
          <a:p>
            <a:r>
              <a:rPr altLang="en-US" lang="zh-CN"/>
              <a:t>反馈评估</a:t>
            </a:r>
            <a:endParaRPr altLang="en-US" lang="zh-CN"/>
          </a:p>
        </p:txBody>
      </p:sp>
      <p:sp>
        <p:nvSpPr>
          <p:cNvPr id="1049896" name="圆角矩形 26"/>
          <p:cNvSpPr/>
          <p:nvPr>
            <p:custDataLst>
              <p:tags r:id="rId1"/>
            </p:custDataLst>
          </p:nvPr>
        </p:nvSpPr>
        <p:spPr>
          <a:xfrm>
            <a:off x="608330"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98" name="圆角矩形 28"/>
          <p:cNvSpPr/>
          <p:nvPr>
            <p:custDataLst>
              <p:tags r:id="rId2"/>
            </p:custDataLst>
          </p:nvPr>
        </p:nvSpPr>
        <p:spPr>
          <a:xfrm>
            <a:off x="610871"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900" name="文本框 31"/>
          <p:cNvSpPr txBox="1"/>
          <p:nvPr>
            <p:custDataLst>
              <p:tags r:id="rId3"/>
            </p:custDataLst>
          </p:nvPr>
        </p:nvSpPr>
        <p:spPr>
          <a:xfrm>
            <a:off x="763306" y="2261504"/>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评估方式：通过问卷调查、访谈等方式收集员工对培训的反馈意见</a:t>
            </a:r>
            <a:endParaRPr altLang="en-US" dirty="0" sz="2000" lang="zh-CN" spc="200">
              <a:solidFill>
                <a:schemeClr val="tx1">
                  <a:lumMod val="85000"/>
                  <a:lumOff val="15000"/>
                </a:schemeClr>
              </a:solidFill>
              <a:latin typeface="+mn-ea"/>
              <a:sym typeface="+mn-ea"/>
            </a:endParaRPr>
          </a:p>
        </p:txBody>
      </p:sp>
      <p:sp>
        <p:nvSpPr>
          <p:cNvPr id="1049902" name="圆角矩形 29"/>
          <p:cNvSpPr/>
          <p:nvPr>
            <p:custDataLst>
              <p:tags r:id="rId4"/>
            </p:custDataLst>
          </p:nvPr>
        </p:nvSpPr>
        <p:spPr>
          <a:xfrm>
            <a:off x="3400437"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04" name="圆角矩形 32"/>
          <p:cNvSpPr/>
          <p:nvPr>
            <p:custDataLst>
              <p:tags r:id="rId5"/>
            </p:custDataLst>
          </p:nvPr>
        </p:nvSpPr>
        <p:spPr>
          <a:xfrm>
            <a:off x="3402977"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06" name="文本框 34"/>
          <p:cNvSpPr txBox="1"/>
          <p:nvPr>
            <p:custDataLst>
              <p:tags r:id="rId6"/>
            </p:custDataLst>
          </p:nvPr>
        </p:nvSpPr>
        <p:spPr>
          <a:xfrm>
            <a:off x="3557953" y="2261504"/>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评估内容：包括员工对培训内容、培训方式、讲师等方面的评价</a:t>
            </a:r>
            <a:endParaRPr altLang="en-US" dirty="0" sz="2000" lang="zh-CN" spc="200">
              <a:solidFill>
                <a:schemeClr val="tx1">
                  <a:lumMod val="85000"/>
                  <a:lumOff val="15000"/>
                </a:schemeClr>
              </a:solidFill>
              <a:latin typeface="+mn-ea"/>
              <a:sym typeface="+mn-ea"/>
            </a:endParaRPr>
          </a:p>
        </p:txBody>
      </p:sp>
      <p:sp>
        <p:nvSpPr>
          <p:cNvPr id="1049908" name="圆角矩形 3"/>
          <p:cNvSpPr/>
          <p:nvPr>
            <p:custDataLst>
              <p:tags r:id="rId7"/>
            </p:custDataLst>
          </p:nvPr>
        </p:nvSpPr>
        <p:spPr>
          <a:xfrm>
            <a:off x="6192543"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10" name="圆角矩形 4"/>
          <p:cNvSpPr/>
          <p:nvPr>
            <p:custDataLst>
              <p:tags r:id="rId8"/>
            </p:custDataLst>
          </p:nvPr>
        </p:nvSpPr>
        <p:spPr>
          <a:xfrm>
            <a:off x="6195084"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12" name="文本框 5"/>
          <p:cNvSpPr txBox="1"/>
          <p:nvPr>
            <p:custDataLst>
              <p:tags r:id="rId9"/>
            </p:custDataLst>
          </p:nvPr>
        </p:nvSpPr>
        <p:spPr>
          <a:xfrm>
            <a:off x="6349425" y="2261504"/>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评估结果：根据收集到的反馈意见，分析员工对培训的满意度、学习效果等</a:t>
            </a:r>
            <a:endParaRPr altLang="en-US" dirty="0" sz="2000" lang="zh-CN" spc="200">
              <a:solidFill>
                <a:schemeClr val="tx1">
                  <a:lumMod val="85000"/>
                  <a:lumOff val="15000"/>
                </a:schemeClr>
              </a:solidFill>
              <a:latin typeface="+mn-ea"/>
              <a:sym typeface="+mn-ea"/>
            </a:endParaRPr>
          </a:p>
        </p:txBody>
      </p:sp>
      <p:sp>
        <p:nvSpPr>
          <p:cNvPr id="1049914" name="圆角矩形 8"/>
          <p:cNvSpPr/>
          <p:nvPr>
            <p:custDataLst>
              <p:tags r:id="rId10"/>
            </p:custDataLst>
          </p:nvPr>
        </p:nvSpPr>
        <p:spPr>
          <a:xfrm>
            <a:off x="8984650"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16" name="圆角矩形 9"/>
          <p:cNvSpPr/>
          <p:nvPr>
            <p:custDataLst>
              <p:tags r:id="rId11"/>
            </p:custDataLst>
          </p:nvPr>
        </p:nvSpPr>
        <p:spPr>
          <a:xfrm>
            <a:off x="8987190"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18" name="文本框 10"/>
          <p:cNvSpPr txBox="1"/>
          <p:nvPr>
            <p:custDataLst>
              <p:tags r:id="rId12"/>
            </p:custDataLst>
          </p:nvPr>
        </p:nvSpPr>
        <p:spPr>
          <a:xfrm>
            <a:off x="9141531" y="2261504"/>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改进措施：根据评估结果，制定相应的改进措施，提高员工学习的效果</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52" name="标题 2"/>
          <p:cNvSpPr>
            <a:spLocks noGrp="1"/>
          </p:cNvSpPr>
          <p:nvPr>
            <p:ph type="title" idx="2"/>
          </p:nvPr>
        </p:nvSpPr>
        <p:spPr/>
        <p:txBody>
          <a:bodyPr>
            <a:normAutofit fontScale="90000"/>
          </a:bodyPr>
          <a:p>
            <a:r>
              <a:rPr altLang="en-US" lang="zh-CN"/>
              <a:t>综合评估</a:t>
            </a:r>
            <a:endParaRPr altLang="en-US" lang="zh-CN"/>
          </a:p>
        </p:txBody>
      </p:sp>
      <p:sp>
        <p:nvSpPr>
          <p:cNvPr id="1049954" name="椭圆 262"/>
          <p:cNvSpPr/>
          <p:nvPr>
            <p:custDataLst>
              <p:tags r:id="rId1"/>
            </p:custDataLst>
          </p:nvPr>
        </p:nvSpPr>
        <p:spPr>
          <a:xfrm>
            <a:off x="2414057" y="4093381"/>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956" name="椭圆 263"/>
          <p:cNvSpPr/>
          <p:nvPr>
            <p:custDataLst>
              <p:tags r:id="rId2"/>
            </p:custDataLst>
          </p:nvPr>
        </p:nvSpPr>
        <p:spPr>
          <a:xfrm>
            <a:off x="3266271" y="4173766"/>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958" name="椭圆 264"/>
          <p:cNvSpPr/>
          <p:nvPr>
            <p:custDataLst>
              <p:tags r:id="rId3"/>
            </p:custDataLst>
          </p:nvPr>
        </p:nvSpPr>
        <p:spPr>
          <a:xfrm>
            <a:off x="4064242" y="4410347"/>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960" name="椭圆 265"/>
          <p:cNvSpPr/>
          <p:nvPr>
            <p:custDataLst>
              <p:tags r:id="rId4"/>
            </p:custDataLst>
          </p:nvPr>
        </p:nvSpPr>
        <p:spPr>
          <a:xfrm>
            <a:off x="4738693" y="4610330"/>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962" name="椭圆 266"/>
          <p:cNvSpPr/>
          <p:nvPr>
            <p:custDataLst>
              <p:tags r:id="rId5"/>
            </p:custDataLst>
          </p:nvPr>
        </p:nvSpPr>
        <p:spPr>
          <a:xfrm>
            <a:off x="5430137" y="4814887"/>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91" name="直接连接符 267"/>
          <p:cNvCxnSpPr>
            <a:cxnSpLocks/>
          </p:cNvCxnSpPr>
          <p:nvPr>
            <p:custDataLst>
              <p:tags r:id="rId6"/>
            </p:custDataLst>
          </p:nvPr>
        </p:nvCxnSpPr>
        <p:spPr>
          <a:xfrm>
            <a:off x="2869573" y="4740384"/>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64" name="椭圆 268"/>
          <p:cNvSpPr/>
          <p:nvPr>
            <p:custDataLst>
              <p:tags r:id="rId7"/>
            </p:custDataLst>
          </p:nvPr>
        </p:nvSpPr>
        <p:spPr>
          <a:xfrm flipV="1">
            <a:off x="2778078" y="4554126"/>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966" name="椭圆 269"/>
          <p:cNvSpPr/>
          <p:nvPr>
            <p:custDataLst>
              <p:tags r:id="rId8"/>
            </p:custDataLst>
          </p:nvPr>
        </p:nvSpPr>
        <p:spPr>
          <a:xfrm flipV="1">
            <a:off x="2819904" y="4596606"/>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968" name="椭圆 270"/>
          <p:cNvSpPr/>
          <p:nvPr>
            <p:custDataLst>
              <p:tags r:id="rId9"/>
            </p:custDataLst>
          </p:nvPr>
        </p:nvSpPr>
        <p:spPr>
          <a:xfrm flipV="1">
            <a:off x="7786797" y="3739817"/>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93" name="直接连接符 271"/>
          <p:cNvCxnSpPr>
            <a:cxnSpLocks/>
          </p:cNvCxnSpPr>
          <p:nvPr>
            <p:custDataLst>
              <p:tags r:id="rId10"/>
            </p:custDataLst>
          </p:nvPr>
        </p:nvCxnSpPr>
        <p:spPr>
          <a:xfrm>
            <a:off x="7839734" y="3854839"/>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70" name="椭圆 272"/>
          <p:cNvSpPr/>
          <p:nvPr>
            <p:custDataLst>
              <p:tags r:id="rId11"/>
            </p:custDataLst>
          </p:nvPr>
        </p:nvSpPr>
        <p:spPr>
          <a:xfrm flipV="1">
            <a:off x="4009998" y="3614337"/>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95" name="直接连接符 273"/>
          <p:cNvCxnSpPr>
            <a:cxnSpLocks/>
          </p:cNvCxnSpPr>
          <p:nvPr>
            <p:custDataLst>
              <p:tags r:id="rId12"/>
            </p:custDataLst>
          </p:nvPr>
        </p:nvCxnSpPr>
        <p:spPr>
          <a:xfrm>
            <a:off x="4202792" y="4033909"/>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97" name="直接连接符 274"/>
          <p:cNvCxnSpPr>
            <a:cxnSpLocks/>
          </p:cNvCxnSpPr>
          <p:nvPr>
            <p:custDataLst>
              <p:tags r:id="rId13"/>
            </p:custDataLst>
          </p:nvPr>
        </p:nvCxnSpPr>
        <p:spPr>
          <a:xfrm>
            <a:off x="7130644" y="3721518"/>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72" name="椭圆 275"/>
          <p:cNvSpPr/>
          <p:nvPr>
            <p:custDataLst>
              <p:tags r:id="rId14"/>
            </p:custDataLst>
          </p:nvPr>
        </p:nvSpPr>
        <p:spPr>
          <a:xfrm flipV="1">
            <a:off x="7039149" y="3535259"/>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974" name="椭圆 276"/>
          <p:cNvSpPr/>
          <p:nvPr>
            <p:custDataLst>
              <p:tags r:id="rId15"/>
            </p:custDataLst>
          </p:nvPr>
        </p:nvSpPr>
        <p:spPr>
          <a:xfrm flipV="1">
            <a:off x="7080975" y="3577739"/>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976" name="椭圆 277"/>
          <p:cNvSpPr/>
          <p:nvPr>
            <p:custDataLst>
              <p:tags r:id="rId16"/>
            </p:custDataLst>
          </p:nvPr>
        </p:nvSpPr>
        <p:spPr>
          <a:xfrm flipV="1">
            <a:off x="3758386" y="4395969"/>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99" name="直接连接符 278"/>
          <p:cNvCxnSpPr>
            <a:cxnSpLocks/>
          </p:cNvCxnSpPr>
          <p:nvPr>
            <p:custDataLst>
              <p:tags r:id="rId17"/>
            </p:custDataLst>
          </p:nvPr>
        </p:nvCxnSpPr>
        <p:spPr>
          <a:xfrm>
            <a:off x="3811322" y="4510992"/>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78" name="椭圆 279"/>
          <p:cNvSpPr/>
          <p:nvPr>
            <p:custDataLst>
              <p:tags r:id="rId18"/>
            </p:custDataLst>
          </p:nvPr>
        </p:nvSpPr>
        <p:spPr>
          <a:xfrm flipV="1">
            <a:off x="8529217" y="4631897"/>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901" name="直接连接符 280"/>
          <p:cNvCxnSpPr>
            <a:cxnSpLocks/>
          </p:cNvCxnSpPr>
          <p:nvPr>
            <p:custDataLst>
              <p:tags r:id="rId19"/>
            </p:custDataLst>
          </p:nvPr>
        </p:nvCxnSpPr>
        <p:spPr>
          <a:xfrm>
            <a:off x="8659924" y="4924682"/>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80" name="椭圆 281"/>
          <p:cNvSpPr/>
          <p:nvPr>
            <p:custDataLst>
              <p:tags r:id="rId20"/>
            </p:custDataLst>
          </p:nvPr>
        </p:nvSpPr>
        <p:spPr>
          <a:xfrm flipV="1">
            <a:off x="4949133" y="4943635"/>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903" name="直接连接符 282"/>
          <p:cNvCxnSpPr>
            <a:cxnSpLocks/>
          </p:cNvCxnSpPr>
          <p:nvPr>
            <p:custDataLst>
              <p:tags r:id="rId21"/>
            </p:custDataLst>
          </p:nvPr>
        </p:nvCxnSpPr>
        <p:spPr>
          <a:xfrm>
            <a:off x="5109903" y="5322687"/>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82" name="图形 15"/>
          <p:cNvSpPr/>
          <p:nvPr>
            <p:custDataLst>
              <p:tags r:id="rId22"/>
            </p:custDataLst>
          </p:nvPr>
        </p:nvSpPr>
        <p:spPr>
          <a:xfrm>
            <a:off x="5016447" y="5013563"/>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84" name="图形 19"/>
          <p:cNvSpPr/>
          <p:nvPr>
            <p:custDataLst>
              <p:tags r:id="rId23"/>
            </p:custDataLst>
          </p:nvPr>
        </p:nvSpPr>
        <p:spPr>
          <a:xfrm>
            <a:off x="8597185" y="4705746"/>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86" name="图形 27"/>
          <p:cNvSpPr/>
          <p:nvPr>
            <p:custDataLst>
              <p:tags r:id="rId24"/>
            </p:custDataLst>
          </p:nvPr>
        </p:nvSpPr>
        <p:spPr>
          <a:xfrm>
            <a:off x="4113257" y="3738510"/>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88" name="任意多边形: 形状 286"/>
          <p:cNvSpPr/>
          <p:nvPr>
            <p:custDataLst>
              <p:tags r:id="rId25"/>
            </p:custDataLst>
          </p:nvPr>
        </p:nvSpPr>
        <p:spPr>
          <a:xfrm>
            <a:off x="5420988" y="3687534"/>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90" name="正文"/>
          <p:cNvSpPr txBox="1"/>
          <p:nvPr>
            <p:custDataLst>
              <p:tags r:id="rId26"/>
            </p:custDataLst>
          </p:nvPr>
        </p:nvSpPr>
        <p:spPr>
          <a:xfrm>
            <a:off x="608330" y="3760076"/>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评估指标：学习成果、技能提升、工作表现等</a:t>
            </a:r>
            <a:endParaRPr altLang="en-US" dirty="0" sz="1200" lang="zh-CN" spc="150">
              <a:solidFill>
                <a:schemeClr val="tx1">
                  <a:lumMod val="65000"/>
                  <a:lumOff val="35000"/>
                </a:schemeClr>
              </a:solidFill>
              <a:latin typeface="+mn-ea"/>
              <a:sym typeface="+mn-ea"/>
            </a:endParaRPr>
          </a:p>
        </p:txBody>
      </p:sp>
      <p:sp>
        <p:nvSpPr>
          <p:cNvPr id="1049992" name="正文"/>
          <p:cNvSpPr txBox="1"/>
          <p:nvPr>
            <p:custDataLst>
              <p:tags r:id="rId27"/>
            </p:custDataLst>
          </p:nvPr>
        </p:nvSpPr>
        <p:spPr>
          <a:xfrm>
            <a:off x="9419336" y="3760076"/>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评估结果：量化分析，为后续培训提供参考</a:t>
            </a:r>
            <a:endParaRPr altLang="en-US" dirty="0" sz="1200" lang="zh-CN" spc="150">
              <a:solidFill>
                <a:schemeClr val="tx1">
                  <a:lumMod val="65000"/>
                  <a:lumOff val="35000"/>
                </a:schemeClr>
              </a:solidFill>
              <a:latin typeface="+mn-ea"/>
              <a:sym typeface="+mn-ea"/>
            </a:endParaRPr>
          </a:p>
        </p:txBody>
      </p:sp>
      <p:sp>
        <p:nvSpPr>
          <p:cNvPr id="1049994" name="正文"/>
          <p:cNvSpPr txBox="1"/>
          <p:nvPr>
            <p:custDataLst>
              <p:tags r:id="rId28"/>
            </p:custDataLst>
          </p:nvPr>
        </p:nvSpPr>
        <p:spPr>
          <a:xfrm>
            <a:off x="7063330" y="1636730"/>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评估周期：短期、中期、长期评估相结合</a:t>
            </a:r>
            <a:endParaRPr altLang="en-US" dirty="0" sz="1200" lang="zh-CN" spc="150">
              <a:solidFill>
                <a:schemeClr val="tx1">
                  <a:lumMod val="65000"/>
                  <a:lumOff val="35000"/>
                </a:schemeClr>
              </a:solidFill>
              <a:latin typeface="+mn-ea"/>
              <a:sym typeface="+mn-ea"/>
            </a:endParaRPr>
          </a:p>
        </p:txBody>
      </p:sp>
      <p:sp>
        <p:nvSpPr>
          <p:cNvPr id="1049996" name="正文"/>
          <p:cNvSpPr txBox="1"/>
          <p:nvPr>
            <p:custDataLst>
              <p:tags r:id="rId29"/>
            </p:custDataLst>
          </p:nvPr>
        </p:nvSpPr>
        <p:spPr>
          <a:xfrm>
            <a:off x="2964336" y="1636730"/>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评估方法：考试、面试、问卷调查等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30" name="标题 1"/>
          <p:cNvSpPr>
            <a:spLocks noGrp="1"/>
          </p:cNvSpPr>
          <p:nvPr>
            <p:ph type="title" idx="2"/>
            <p:custDataLst>
              <p:tags r:id="rId1"/>
            </p:custDataLst>
          </p:nvPr>
        </p:nvSpPr>
        <p:spPr>
          <a:xfrm>
            <a:off x="1336040" y="1631315"/>
            <a:ext cx="5967095" cy="3479165"/>
          </a:xfrm>
        </p:spPr>
        <p:txBody>
          <a:bodyPr/>
          <a:p>
            <a:r>
              <a:rPr altLang="en-US" lang="zh-CN"/>
              <a:t>员工学习的挑战与对策</a:t>
            </a:r>
            <a:endParaRPr altLang="en-US" lang="zh-CN"/>
          </a:p>
        </p:txBody>
      </p:sp>
      <p:sp>
        <p:nvSpPr>
          <p:cNvPr id="1050032" name="文本占位符 3"/>
          <p:cNvSpPr>
            <a:spLocks noGrp="1"/>
          </p:cNvSpPr>
          <p:nvPr>
            <p:ph type="body" idx="1"/>
            <p:custDataLst>
              <p:tags r:id="rId2"/>
            </p:custDataLst>
          </p:nvPr>
        </p:nvSpPr>
        <p:spPr>
          <a:xfrm>
            <a:off x="6690995" y="1631315"/>
            <a:ext cx="3646805" cy="3479165"/>
          </a:xfrm>
        </p:spPr>
        <p:txBody>
          <a:bodyPr/>
          <a:p>
            <a:r>
              <a:rPr altLang="en-US" dirty="0" lang="zh-CN"/>
              <a:t>06</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094" name="标题 2"/>
          <p:cNvSpPr>
            <a:spLocks noGrp="1"/>
          </p:cNvSpPr>
          <p:nvPr>
            <p:ph type="title" idx="2"/>
          </p:nvPr>
        </p:nvSpPr>
        <p:spPr/>
        <p:txBody>
          <a:bodyPr>
            <a:normAutofit fontScale="90000"/>
          </a:bodyPr>
          <a:p>
            <a:r>
              <a:rPr altLang="en-US" lang="zh-CN"/>
              <a:t>学习动力不足</a:t>
            </a:r>
            <a:endParaRPr altLang="en-US" lang="zh-CN"/>
          </a:p>
        </p:txBody>
      </p:sp>
      <p:sp>
        <p:nvSpPr>
          <p:cNvPr id="1050096" name="弧形 58"/>
          <p:cNvSpPr/>
          <p:nvPr>
            <p:custDataLst>
              <p:tags r:id="rId1"/>
            </p:custDataLst>
          </p:nvPr>
        </p:nvSpPr>
        <p:spPr>
          <a:xfrm>
            <a:off x="8107509" y="2106209"/>
            <a:ext cx="3470614" cy="3470614"/>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098" name="弧形 57"/>
          <p:cNvSpPr/>
          <p:nvPr>
            <p:custDataLst>
              <p:tags r:id="rId2"/>
            </p:custDataLst>
          </p:nvPr>
        </p:nvSpPr>
        <p:spPr>
          <a:xfrm>
            <a:off x="608330" y="2106209"/>
            <a:ext cx="3470614" cy="3470614"/>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100" name="椭圆 22"/>
          <p:cNvSpPr/>
          <p:nvPr>
            <p:custDataLst>
              <p:tags r:id="rId3"/>
            </p:custDataLst>
          </p:nvPr>
        </p:nvSpPr>
        <p:spPr>
          <a:xfrm>
            <a:off x="8448679" y="2381770"/>
            <a:ext cx="2918691" cy="291869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02" name="椭圆 23"/>
          <p:cNvSpPr/>
          <p:nvPr>
            <p:custDataLst>
              <p:tags r:id="rId4"/>
            </p:custDataLst>
          </p:nvPr>
        </p:nvSpPr>
        <p:spPr>
          <a:xfrm>
            <a:off x="8834838" y="2439881"/>
            <a:ext cx="394016" cy="39401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04" name="正文"/>
          <p:cNvSpPr txBox="1"/>
          <p:nvPr>
            <p:custDataLst>
              <p:tags r:id="rId5"/>
            </p:custDataLst>
          </p:nvPr>
        </p:nvSpPr>
        <p:spPr>
          <a:xfrm>
            <a:off x="8901385" y="3224385"/>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缺乏有效的激励机制</a:t>
            </a:r>
            <a:endParaRPr altLang="en-US" dirty="0" sz="1200" lang="zh-CN" spc="150">
              <a:solidFill>
                <a:srgbClr val="FFFFFF"/>
              </a:solidFill>
              <a:latin typeface="+mn-ea"/>
              <a:sym typeface="+mn-ea"/>
            </a:endParaRPr>
          </a:p>
        </p:txBody>
      </p:sp>
      <p:sp>
        <p:nvSpPr>
          <p:cNvPr id="1050106" name="椭圆 24"/>
          <p:cNvSpPr/>
          <p:nvPr>
            <p:custDataLst>
              <p:tags r:id="rId6"/>
            </p:custDataLst>
          </p:nvPr>
        </p:nvSpPr>
        <p:spPr>
          <a:xfrm>
            <a:off x="6016437" y="2381770"/>
            <a:ext cx="2918691" cy="291869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08" name="椭圆 25"/>
          <p:cNvSpPr/>
          <p:nvPr>
            <p:custDataLst>
              <p:tags r:id="rId7"/>
            </p:custDataLst>
          </p:nvPr>
        </p:nvSpPr>
        <p:spPr>
          <a:xfrm>
            <a:off x="6401659" y="2439881"/>
            <a:ext cx="394016" cy="39401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10" name="正文"/>
          <p:cNvSpPr txBox="1"/>
          <p:nvPr>
            <p:custDataLst>
              <p:tags r:id="rId8"/>
            </p:custDataLst>
          </p:nvPr>
        </p:nvSpPr>
        <p:spPr>
          <a:xfrm>
            <a:off x="6469143" y="3224385"/>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学习方式单一、枯燥</a:t>
            </a:r>
            <a:endParaRPr altLang="en-US" dirty="0" sz="1200" lang="zh-CN" spc="150">
              <a:solidFill>
                <a:schemeClr val="tx1">
                  <a:lumMod val="65000"/>
                  <a:lumOff val="35000"/>
                </a:schemeClr>
              </a:solidFill>
              <a:latin typeface="+mn-ea"/>
              <a:sym typeface="+mn-ea"/>
            </a:endParaRPr>
          </a:p>
        </p:txBody>
      </p:sp>
      <p:sp>
        <p:nvSpPr>
          <p:cNvPr id="1050112" name="椭圆 7"/>
          <p:cNvSpPr/>
          <p:nvPr>
            <p:custDataLst>
              <p:tags r:id="rId9"/>
            </p:custDataLst>
          </p:nvPr>
        </p:nvSpPr>
        <p:spPr>
          <a:xfrm>
            <a:off x="3584195" y="2381770"/>
            <a:ext cx="2918691" cy="291869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14" name="椭圆 9"/>
          <p:cNvSpPr/>
          <p:nvPr>
            <p:custDataLst>
              <p:tags r:id="rId10"/>
            </p:custDataLst>
          </p:nvPr>
        </p:nvSpPr>
        <p:spPr>
          <a:xfrm>
            <a:off x="3969417" y="2439881"/>
            <a:ext cx="394016" cy="39401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16" name="正文"/>
          <p:cNvSpPr txBox="1"/>
          <p:nvPr>
            <p:custDataLst>
              <p:tags r:id="rId11"/>
            </p:custDataLst>
          </p:nvPr>
        </p:nvSpPr>
        <p:spPr>
          <a:xfrm>
            <a:off x="4036901" y="3224385"/>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学习内容与实际工作脱节</a:t>
            </a:r>
            <a:endParaRPr altLang="en-US" dirty="0" sz="1200" lang="zh-CN" spc="150">
              <a:solidFill>
                <a:srgbClr val="FFFFFF"/>
              </a:solidFill>
              <a:latin typeface="+mn-ea"/>
              <a:sym typeface="+mn-ea"/>
            </a:endParaRPr>
          </a:p>
        </p:txBody>
      </p:sp>
      <p:sp>
        <p:nvSpPr>
          <p:cNvPr id="1050118" name="椭圆 5"/>
          <p:cNvSpPr/>
          <p:nvPr>
            <p:custDataLst>
              <p:tags r:id="rId12"/>
            </p:custDataLst>
          </p:nvPr>
        </p:nvSpPr>
        <p:spPr>
          <a:xfrm>
            <a:off x="875455" y="2381770"/>
            <a:ext cx="2918691" cy="291869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20" name="椭圆 4"/>
          <p:cNvSpPr/>
          <p:nvPr>
            <p:custDataLst>
              <p:tags r:id="rId13"/>
            </p:custDataLst>
          </p:nvPr>
        </p:nvSpPr>
        <p:spPr>
          <a:xfrm>
            <a:off x="1260677" y="2439881"/>
            <a:ext cx="394016" cy="39401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22" name="正文"/>
          <p:cNvSpPr txBox="1"/>
          <p:nvPr>
            <p:custDataLst>
              <p:tags r:id="rId14"/>
            </p:custDataLst>
          </p:nvPr>
        </p:nvSpPr>
        <p:spPr>
          <a:xfrm>
            <a:off x="1328161" y="3224385"/>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缺乏明确的学习目标</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156" name="标题 2"/>
          <p:cNvSpPr>
            <a:spLocks noGrp="1"/>
          </p:cNvSpPr>
          <p:nvPr>
            <p:ph type="title" idx="2"/>
          </p:nvPr>
        </p:nvSpPr>
        <p:spPr/>
        <p:txBody>
          <a:bodyPr>
            <a:normAutofit fontScale="90000"/>
          </a:bodyPr>
          <a:p>
            <a:r>
              <a:rPr altLang="en-US" lang="zh-CN"/>
              <a:t>学习时间不够</a:t>
            </a:r>
            <a:endParaRPr altLang="en-US" lang="zh-CN"/>
          </a:p>
        </p:txBody>
      </p:sp>
      <p:sp>
        <p:nvSpPr>
          <p:cNvPr id="1050158"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0"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62"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员工学习时间分配不合理</a:t>
            </a:r>
            <a:endParaRPr altLang="en-US" dirty="0" sz="2000" lang="zh-CN" spc="150">
              <a:solidFill>
                <a:schemeClr val="tx1">
                  <a:lumMod val="85000"/>
                  <a:lumOff val="15000"/>
                </a:schemeClr>
              </a:solidFill>
              <a:latin typeface="+mn-ea"/>
              <a:sym typeface="+mn-ea"/>
            </a:endParaRPr>
          </a:p>
        </p:txBody>
      </p:sp>
      <p:sp>
        <p:nvSpPr>
          <p:cNvPr id="1050164"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6"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8"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工作与学习之间的冲突</a:t>
            </a:r>
            <a:endParaRPr altLang="en-US" dirty="0" sz="2000" lang="zh-CN" spc="150">
              <a:solidFill>
                <a:schemeClr val="tx1">
                  <a:lumMod val="85000"/>
                  <a:lumOff val="15000"/>
                </a:schemeClr>
              </a:solidFill>
              <a:latin typeface="+mn-ea"/>
              <a:sym typeface="+mn-ea"/>
            </a:endParaRPr>
          </a:p>
        </p:txBody>
      </p:sp>
      <p:sp>
        <p:nvSpPr>
          <p:cNvPr id="1050170"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72"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74"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缺乏有效的学习时间管理技巧</a:t>
            </a:r>
            <a:endParaRPr altLang="en-US" dirty="0" sz="2000" lang="zh-CN" spc="150">
              <a:solidFill>
                <a:schemeClr val="tx1">
                  <a:lumMod val="85000"/>
                  <a:lumOff val="15000"/>
                </a:schemeClr>
              </a:solidFill>
              <a:latin typeface="+mn-ea"/>
              <a:sym typeface="+mn-ea"/>
            </a:endParaRPr>
          </a:p>
        </p:txBody>
      </p:sp>
      <p:sp>
        <p:nvSpPr>
          <p:cNvPr id="1050176"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78"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80"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应对策略：制定合理的学习计划、利用碎片时间学习、提高学习效率</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214" name="标题 2"/>
          <p:cNvSpPr>
            <a:spLocks noGrp="1"/>
          </p:cNvSpPr>
          <p:nvPr>
            <p:ph type="title" idx="2"/>
          </p:nvPr>
        </p:nvSpPr>
        <p:spPr/>
        <p:txBody>
          <a:bodyPr>
            <a:normAutofit fontScale="90000"/>
          </a:bodyPr>
          <a:p>
            <a:r>
              <a:rPr altLang="en-US" lang="zh-CN"/>
              <a:t>学习效果不佳</a:t>
            </a:r>
            <a:endParaRPr altLang="en-US" lang="zh-CN"/>
          </a:p>
        </p:txBody>
      </p:sp>
      <p:sp>
        <p:nvSpPr>
          <p:cNvPr id="1050216"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18"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20"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缺乏学习动力：员工对学习的重要性认识不足，缺乏主动学习的意愿</a:t>
            </a:r>
            <a:endParaRPr altLang="en-US" dirty="0" sz="2000" lang="zh-CN" spc="150">
              <a:solidFill>
                <a:schemeClr val="tx1">
                  <a:lumMod val="85000"/>
                  <a:lumOff val="15000"/>
                </a:schemeClr>
              </a:solidFill>
              <a:latin typeface="+mn-ea"/>
              <a:sym typeface="+mn-ea"/>
            </a:endParaRPr>
          </a:p>
        </p:txBody>
      </p:sp>
      <p:sp>
        <p:nvSpPr>
          <p:cNvPr id="1050222"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24"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26"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学习方式不当：传统的学习方式过于单一，缺乏互动和实践性，难以满足员工的学习需求</a:t>
            </a:r>
            <a:endParaRPr altLang="en-US" dirty="0" sz="2000" lang="zh-CN" spc="150">
              <a:solidFill>
                <a:schemeClr val="tx1">
                  <a:lumMod val="85000"/>
                  <a:lumOff val="15000"/>
                </a:schemeClr>
              </a:solidFill>
              <a:latin typeface="+mn-ea"/>
              <a:sym typeface="+mn-ea"/>
            </a:endParaRPr>
          </a:p>
        </p:txBody>
      </p:sp>
      <p:sp>
        <p:nvSpPr>
          <p:cNvPr id="1050228"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30"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32"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学习内容与实际工作脱节：学习内容过于理论化，与实际工作需求不匹配，导致学习效果不佳</a:t>
            </a:r>
            <a:endParaRPr altLang="en-US" dirty="0" sz="2000" lang="zh-CN" spc="150">
              <a:solidFill>
                <a:schemeClr val="tx1">
                  <a:lumMod val="85000"/>
                  <a:lumOff val="15000"/>
                </a:schemeClr>
              </a:solidFill>
              <a:latin typeface="+mn-ea"/>
              <a:sym typeface="+mn-ea"/>
            </a:endParaRPr>
          </a:p>
        </p:txBody>
      </p:sp>
      <p:sp>
        <p:nvSpPr>
          <p:cNvPr id="1050234"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36"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38"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学习时间不足：员工工作繁忙，难以抽出足够的时间进行学习</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272" name="标题 2"/>
          <p:cNvSpPr>
            <a:spLocks noGrp="1"/>
          </p:cNvSpPr>
          <p:nvPr>
            <p:ph type="title" idx="2"/>
          </p:nvPr>
        </p:nvSpPr>
        <p:spPr/>
        <p:txBody>
          <a:bodyPr>
            <a:normAutofit fontScale="90000"/>
          </a:bodyPr>
          <a:p>
            <a:r>
              <a:rPr altLang="en-US" lang="zh-CN"/>
              <a:t>对策建议</a:t>
            </a:r>
            <a:endParaRPr altLang="en-US" lang="zh-CN"/>
          </a:p>
        </p:txBody>
      </p:sp>
      <p:sp>
        <p:nvSpPr>
          <p:cNvPr id="1050274" name="任意多边形: 形状 64"/>
          <p:cNvSpPr/>
          <p:nvPr>
            <p:custDataLst>
              <p:tags r:id="rId1"/>
            </p:custDataLst>
          </p:nvPr>
        </p:nvSpPr>
        <p:spPr>
          <a:xfrm rot="10800000">
            <a:off x="1339616" y="1452880"/>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276" name="矩形 65"/>
          <p:cNvSpPr/>
          <p:nvPr>
            <p:custDataLst>
              <p:tags r:id="rId2"/>
            </p:custDataLst>
          </p:nvPr>
        </p:nvSpPr>
        <p:spPr>
          <a:xfrm>
            <a:off x="1226179" y="1814222"/>
            <a:ext cx="216778" cy="21677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78" name="文本框 66"/>
          <p:cNvSpPr txBox="1"/>
          <p:nvPr>
            <p:custDataLst>
              <p:tags r:id="rId3"/>
            </p:custDataLst>
          </p:nvPr>
        </p:nvSpPr>
        <p:spPr>
          <a:xfrm>
            <a:off x="1605365" y="1715442"/>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制定明确的学习目标和计划</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280" name="任意多边形: 形状 68"/>
          <p:cNvSpPr/>
          <p:nvPr>
            <p:custDataLst>
              <p:tags r:id="rId4"/>
            </p:custDataLst>
          </p:nvPr>
        </p:nvSpPr>
        <p:spPr>
          <a:xfrm rot="10800000">
            <a:off x="6506743" y="1452880"/>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282" name="矩形 69"/>
          <p:cNvSpPr/>
          <p:nvPr>
            <p:custDataLst>
              <p:tags r:id="rId5"/>
            </p:custDataLst>
          </p:nvPr>
        </p:nvSpPr>
        <p:spPr>
          <a:xfrm>
            <a:off x="6392669" y="1814222"/>
            <a:ext cx="216778" cy="21677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84" name="文本框 70"/>
          <p:cNvSpPr txBox="1"/>
          <p:nvPr>
            <p:custDataLst>
              <p:tags r:id="rId6"/>
            </p:custDataLst>
          </p:nvPr>
        </p:nvSpPr>
        <p:spPr>
          <a:xfrm>
            <a:off x="6772492" y="1715442"/>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提供多样化的学习方式和资源</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286" name="任意多边形: 形状 72"/>
          <p:cNvSpPr/>
          <p:nvPr>
            <p:custDataLst>
              <p:tags r:id="rId7"/>
            </p:custDataLst>
          </p:nvPr>
        </p:nvSpPr>
        <p:spPr>
          <a:xfrm rot="10800000">
            <a:off x="1339616" y="3989922"/>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288" name="文本框 74"/>
          <p:cNvSpPr txBox="1"/>
          <p:nvPr>
            <p:custDataLst>
              <p:tags r:id="rId8"/>
            </p:custDataLst>
          </p:nvPr>
        </p:nvSpPr>
        <p:spPr>
          <a:xfrm>
            <a:off x="1605365" y="4251847"/>
            <a:ext cx="3863721" cy="126653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建立有效的激励机制和考核制度</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290" name="矩形 73"/>
          <p:cNvSpPr/>
          <p:nvPr>
            <p:custDataLst>
              <p:tags r:id="rId9"/>
            </p:custDataLst>
          </p:nvPr>
        </p:nvSpPr>
        <p:spPr>
          <a:xfrm>
            <a:off x="1226179" y="4351264"/>
            <a:ext cx="216778" cy="21677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92" name="任意多边形: 形状 83"/>
          <p:cNvSpPr/>
          <p:nvPr>
            <p:custDataLst>
              <p:tags r:id="rId10"/>
            </p:custDataLst>
          </p:nvPr>
        </p:nvSpPr>
        <p:spPr>
          <a:xfrm rot="10800000">
            <a:off x="6564737" y="3989922"/>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294" name="矩形 84"/>
          <p:cNvSpPr/>
          <p:nvPr>
            <p:custDataLst>
              <p:tags r:id="rId11"/>
            </p:custDataLst>
          </p:nvPr>
        </p:nvSpPr>
        <p:spPr>
          <a:xfrm>
            <a:off x="6451299" y="4351264"/>
            <a:ext cx="216778" cy="21677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96" name="文本框 85"/>
          <p:cNvSpPr txBox="1"/>
          <p:nvPr>
            <p:custDataLst>
              <p:tags r:id="rId12"/>
            </p:custDataLst>
          </p:nvPr>
        </p:nvSpPr>
        <p:spPr>
          <a:xfrm>
            <a:off x="6830485" y="4251847"/>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加强员工之间的交流和合作</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330" name="标题 1"/>
          <p:cNvSpPr>
            <a:spLocks noGrp="1"/>
          </p:cNvSpPr>
          <p:nvPr>
            <p:ph type="title" idx="2"/>
            <p:custDataLst>
              <p:tags r:id="rId1"/>
            </p:custDataLst>
          </p:nvPr>
        </p:nvSpPr>
        <p:spPr>
          <a:xfrm>
            <a:off x="1336040" y="1631315"/>
            <a:ext cx="5967095" cy="3479165"/>
          </a:xfrm>
        </p:spPr>
        <p:txBody>
          <a:bodyPr/>
          <a:p>
            <a:r>
              <a:rPr altLang="en-US" lang="zh-CN"/>
              <a:t>员工学习的未来趋势</a:t>
            </a:r>
            <a:endParaRPr altLang="en-US" lang="zh-CN"/>
          </a:p>
        </p:txBody>
      </p:sp>
      <p:sp>
        <p:nvSpPr>
          <p:cNvPr id="1050332" name="文本占位符 3"/>
          <p:cNvSpPr>
            <a:spLocks noGrp="1"/>
          </p:cNvSpPr>
          <p:nvPr>
            <p:ph type="body" idx="1"/>
            <p:custDataLst>
              <p:tags r:id="rId2"/>
            </p:custDataLst>
          </p:nvPr>
        </p:nvSpPr>
        <p:spPr>
          <a:xfrm>
            <a:off x="6690995" y="1631315"/>
            <a:ext cx="3646805" cy="3479165"/>
          </a:xfrm>
        </p:spPr>
        <p:txBody>
          <a:bodyPr/>
          <a:p>
            <a:r>
              <a:rPr altLang="en-US" dirty="0" lang="zh-CN"/>
              <a:t>07</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50394" name="标题 2"/>
          <p:cNvSpPr>
            <a:spLocks noGrp="1"/>
          </p:cNvSpPr>
          <p:nvPr>
            <p:ph type="title" idx="2"/>
          </p:nvPr>
        </p:nvSpPr>
        <p:spPr/>
        <p:txBody>
          <a:bodyPr>
            <a:normAutofit fontScale="90000"/>
          </a:bodyPr>
          <a:p>
            <a:r>
              <a:rPr altLang="en-US" lang="zh-CN"/>
              <a:t>个性化学习</a:t>
            </a:r>
            <a:endParaRPr altLang="en-US" lang="zh-CN"/>
          </a:p>
        </p:txBody>
      </p:sp>
      <p:sp>
        <p:nvSpPr>
          <p:cNvPr id="1050396" name="圆角矩形 3"/>
          <p:cNvSpPr/>
          <p:nvPr>
            <p:custDataLst>
              <p:tags r:id="rId1"/>
            </p:custDataLst>
          </p:nvPr>
        </p:nvSpPr>
        <p:spPr>
          <a:xfrm rot="16200000">
            <a:off x="5608955" y="-3539652"/>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98" name="圆角矩形 4"/>
          <p:cNvSpPr/>
          <p:nvPr>
            <p:custDataLst>
              <p:tags r:id="rId2"/>
            </p:custDataLst>
          </p:nvPr>
        </p:nvSpPr>
        <p:spPr>
          <a:xfrm rot="16200000">
            <a:off x="198411" y="1870892"/>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400" name="圆角矩形 5"/>
          <p:cNvSpPr/>
          <p:nvPr>
            <p:custDataLst>
              <p:tags r:id="rId3"/>
            </p:custDataLst>
          </p:nvPr>
        </p:nvSpPr>
        <p:spPr>
          <a:xfrm rot="16200000">
            <a:off x="5610230" y="-2266546"/>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02" name="圆角矩形 6"/>
          <p:cNvSpPr/>
          <p:nvPr>
            <p:custDataLst>
              <p:tags r:id="rId4"/>
            </p:custDataLst>
          </p:nvPr>
        </p:nvSpPr>
        <p:spPr>
          <a:xfrm rot="16200000">
            <a:off x="199686" y="314463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404" name="圆角矩形 9"/>
          <p:cNvSpPr/>
          <p:nvPr>
            <p:custDataLst>
              <p:tags r:id="rId5"/>
            </p:custDataLst>
          </p:nvPr>
        </p:nvSpPr>
        <p:spPr>
          <a:xfrm rot="16200000">
            <a:off x="5608955" y="-1017664"/>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06" name="圆角矩形 10"/>
          <p:cNvSpPr/>
          <p:nvPr>
            <p:custDataLst>
              <p:tags r:id="rId6"/>
            </p:custDataLst>
          </p:nvPr>
        </p:nvSpPr>
        <p:spPr>
          <a:xfrm rot="16200000">
            <a:off x="198411" y="4392880"/>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408" name="圆角矩形 11"/>
          <p:cNvSpPr/>
          <p:nvPr>
            <p:custDataLst>
              <p:tags r:id="rId7"/>
            </p:custDataLst>
          </p:nvPr>
        </p:nvSpPr>
        <p:spPr>
          <a:xfrm rot="16200000">
            <a:off x="5610230" y="254805"/>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10" name="圆角矩形 12"/>
          <p:cNvSpPr/>
          <p:nvPr>
            <p:custDataLst>
              <p:tags r:id="rId8"/>
            </p:custDataLst>
          </p:nvPr>
        </p:nvSpPr>
        <p:spPr>
          <a:xfrm rot="16200000">
            <a:off x="199686" y="566598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412" name="文本框 7"/>
          <p:cNvSpPr txBox="1"/>
          <p:nvPr>
            <p:custDataLst>
              <p:tags r:id="rId9"/>
            </p:custDataLst>
          </p:nvPr>
        </p:nvSpPr>
        <p:spPr>
          <a:xfrm>
            <a:off x="1069249" y="3982323"/>
            <a:ext cx="10506261" cy="966322"/>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技术支持：利用大数据、人工智能等技术，分析员工学习需求和行为，为个性化学习提供支持</a:t>
            </a:r>
            <a:endParaRPr altLang="en-US" dirty="0" sz="2400" lang="zh-CN">
              <a:latin typeface="+mn-ea"/>
              <a:ea typeface="+mn-ea"/>
            </a:endParaRPr>
          </a:p>
        </p:txBody>
      </p:sp>
      <p:sp>
        <p:nvSpPr>
          <p:cNvPr id="1050414" name="文本框 8"/>
          <p:cNvSpPr txBox="1"/>
          <p:nvPr>
            <p:custDataLst>
              <p:tags r:id="rId10"/>
            </p:custDataLst>
          </p:nvPr>
        </p:nvSpPr>
        <p:spPr>
          <a:xfrm>
            <a:off x="1069249" y="5256068"/>
            <a:ext cx="10506261" cy="965526"/>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未来趋势：随着技术的发展和员工对个性化学习的需求增加，个性化学习将成为未来员工学习的主流趋势</a:t>
            </a:r>
            <a:endParaRPr altLang="en-US" dirty="0" sz="2400" lang="zh-CN">
              <a:latin typeface="+mn-ea"/>
              <a:ea typeface="+mn-ea"/>
            </a:endParaRPr>
          </a:p>
        </p:txBody>
      </p:sp>
      <p:sp>
        <p:nvSpPr>
          <p:cNvPr id="1050416" name="文本框 13"/>
          <p:cNvSpPr txBox="1"/>
          <p:nvPr>
            <p:custDataLst>
              <p:tags r:id="rId11"/>
            </p:custDataLst>
          </p:nvPr>
        </p:nvSpPr>
        <p:spPr>
          <a:xfrm>
            <a:off x="1069249" y="1460335"/>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定义：根据员工的个人需求和兴趣，量身定制的学习计划和课程</a:t>
            </a:r>
            <a:endParaRPr altLang="en-US" dirty="0" sz="2400" lang="zh-CN">
              <a:latin typeface="+mn-ea"/>
              <a:ea typeface="+mn-ea"/>
            </a:endParaRPr>
          </a:p>
        </p:txBody>
      </p:sp>
      <p:sp>
        <p:nvSpPr>
          <p:cNvPr id="1050418" name="文本框 14"/>
          <p:cNvSpPr txBox="1"/>
          <p:nvPr>
            <p:custDataLst>
              <p:tags r:id="rId12"/>
            </p:custDataLst>
          </p:nvPr>
        </p:nvSpPr>
        <p:spPr>
          <a:xfrm>
            <a:off x="1069249" y="2735355"/>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优势：提高学习效果，增强员工对企业的认同感和归属感</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50452" name="标题 2"/>
          <p:cNvSpPr>
            <a:spLocks noGrp="1"/>
          </p:cNvSpPr>
          <p:nvPr>
            <p:ph type="title" idx="2"/>
          </p:nvPr>
        </p:nvSpPr>
        <p:spPr/>
        <p:txBody>
          <a:bodyPr>
            <a:normAutofit fontScale="90000"/>
          </a:bodyPr>
          <a:p>
            <a:r>
              <a:rPr altLang="en-US" lang="zh-CN"/>
              <a:t>在线学习平台</a:t>
            </a:r>
            <a:endParaRPr altLang="en-US" lang="zh-CN"/>
          </a:p>
        </p:txBody>
      </p:sp>
      <p:sp>
        <p:nvSpPr>
          <p:cNvPr id="1050454" name="梯形 7"/>
          <p:cNvSpPr/>
          <p:nvPr>
            <p:custDataLst>
              <p:tags r:id="rId1"/>
            </p:custDataLst>
          </p:nvPr>
        </p:nvSpPr>
        <p:spPr>
          <a:xfrm flipV="1">
            <a:off x="608330" y="2684428"/>
            <a:ext cx="2497083" cy="242089"/>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50456" name="任意多边形: 形状 9"/>
          <p:cNvSpPr/>
          <p:nvPr>
            <p:custDataLst>
              <p:tags r:id="rId2"/>
            </p:custDataLst>
          </p:nvPr>
        </p:nvSpPr>
        <p:spPr>
          <a:xfrm>
            <a:off x="689657" y="2366109"/>
            <a:ext cx="2331128" cy="326875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50458" name="矩形: 圆顶角 10"/>
          <p:cNvSpPr/>
          <p:nvPr>
            <p:custDataLst>
              <p:tags r:id="rId3"/>
            </p:custDataLst>
          </p:nvPr>
        </p:nvSpPr>
        <p:spPr>
          <a:xfrm flipH="1">
            <a:off x="608330" y="2047789"/>
            <a:ext cx="2497083" cy="636682"/>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50460" name="正文"/>
          <p:cNvSpPr txBox="1"/>
          <p:nvPr>
            <p:custDataLst>
              <p:tags r:id="rId4"/>
            </p:custDataLst>
          </p:nvPr>
        </p:nvSpPr>
        <p:spPr>
          <a:xfrm>
            <a:off x="736674" y="2959542"/>
            <a:ext cx="2240460" cy="2675698"/>
          </a:xfrm>
          <a:prstGeom prst="rect"/>
          <a:noFill/>
        </p:spPr>
        <p:txBody>
          <a:bodyPr anchor="t" anchorCtr="0" bIns="46800" lIns="90000" rIns="90000" rtlCol="0" tIns="46800" wrap="square">
            <a:normAutofit fontScale="93750"/>
          </a:bodyPr>
          <a:p>
            <a:pPr algn="ctr" fontAlgn="auto" indent="0">
              <a:lnSpc>
                <a:spcPct val="130000"/>
              </a:lnSpc>
              <a:spcAft>
                <a:spcPts val="1000"/>
              </a:spcAft>
            </a:pPr>
            <a:r>
              <a:rPr altLang="en-US" sz="1600" lang="zh-CN" spc="150">
                <a:solidFill>
                  <a:schemeClr val="tx1">
                    <a:lumMod val="65000"/>
                    <a:lumOff val="35000"/>
                  </a:schemeClr>
                </a:solidFill>
                <a:latin typeface="+mn-ea"/>
              </a:rPr>
              <a:t>定义：在线学习平台是一种基于互联网的学习方式，通过在线课程、学习资源、互动交流等方式，实现远程学习和在线教育</a:t>
            </a:r>
            <a:endParaRPr altLang="en-US" sz="1600" lang="zh-CN" spc="150">
              <a:solidFill>
                <a:schemeClr val="tx1">
                  <a:lumMod val="65000"/>
                  <a:lumOff val="35000"/>
                </a:schemeClr>
              </a:solidFill>
              <a:latin typeface="+mn-ea"/>
            </a:endParaRPr>
          </a:p>
        </p:txBody>
      </p:sp>
      <p:sp>
        <p:nvSpPr>
          <p:cNvPr id="1050462" name="梯形 40"/>
          <p:cNvSpPr/>
          <p:nvPr>
            <p:custDataLst>
              <p:tags r:id="rId5"/>
            </p:custDataLst>
          </p:nvPr>
        </p:nvSpPr>
        <p:spPr>
          <a:xfrm flipV="1">
            <a:off x="3432540" y="2684428"/>
            <a:ext cx="2497083" cy="242089"/>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50464" name="任意多边形: 形状 41"/>
          <p:cNvSpPr/>
          <p:nvPr>
            <p:custDataLst>
              <p:tags r:id="rId6"/>
            </p:custDataLst>
          </p:nvPr>
        </p:nvSpPr>
        <p:spPr>
          <a:xfrm>
            <a:off x="3513867" y="2366109"/>
            <a:ext cx="2331128" cy="326875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50466" name="矩形: 圆顶角 42"/>
          <p:cNvSpPr/>
          <p:nvPr>
            <p:custDataLst>
              <p:tags r:id="rId7"/>
            </p:custDataLst>
          </p:nvPr>
        </p:nvSpPr>
        <p:spPr>
          <a:xfrm flipH="1">
            <a:off x="3432540" y="2047789"/>
            <a:ext cx="2497083" cy="636682"/>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50468" name="正文"/>
          <p:cNvSpPr txBox="1"/>
          <p:nvPr>
            <p:custDataLst>
              <p:tags r:id="rId8"/>
            </p:custDataLst>
          </p:nvPr>
        </p:nvSpPr>
        <p:spPr>
          <a:xfrm>
            <a:off x="3560884" y="2959542"/>
            <a:ext cx="2240460" cy="2675698"/>
          </a:xfrm>
          <a:prstGeom prst="rect"/>
          <a:noFill/>
        </p:spPr>
        <p:txBody>
          <a:bodyPr anchor="t" anchorCtr="0" bIns="46800" lIns="90000" rIns="90000" rtlCol="0" tIns="46800" wrap="square">
            <a:normAutofit fontScale="81250" lnSpcReduction="10000"/>
          </a:bodyPr>
          <a:p>
            <a:pPr algn="ctr" fontAlgn="auto" indent="0">
              <a:lnSpc>
                <a:spcPct val="130000"/>
              </a:lnSpc>
              <a:spcAft>
                <a:spcPts val="1000"/>
              </a:spcAft>
            </a:pPr>
            <a:r>
              <a:rPr altLang="en-US" sz="1600" lang="zh-CN" spc="150">
                <a:solidFill>
                  <a:schemeClr val="tx1">
                    <a:lumMod val="65000"/>
                    <a:lumOff val="35000"/>
                  </a:schemeClr>
                </a:solidFill>
                <a:latin typeface="+mn-ea"/>
              </a:rPr>
              <a:t>优势：在线学习平台具有便捷性、灵活性、个性化、互动性等优势，可以随时随地学习，不受时间和地点的限制，同时可以根据个人需求和兴趣定制课程和学习计划</a:t>
            </a:r>
            <a:endParaRPr altLang="en-US" sz="1600" lang="zh-CN" spc="150">
              <a:solidFill>
                <a:schemeClr val="tx1">
                  <a:lumMod val="65000"/>
                  <a:lumOff val="35000"/>
                </a:schemeClr>
              </a:solidFill>
              <a:latin typeface="+mn-ea"/>
            </a:endParaRPr>
          </a:p>
        </p:txBody>
      </p:sp>
      <p:sp>
        <p:nvSpPr>
          <p:cNvPr id="1050470" name="梯形 46"/>
          <p:cNvSpPr/>
          <p:nvPr>
            <p:custDataLst>
              <p:tags r:id="rId9"/>
            </p:custDataLst>
          </p:nvPr>
        </p:nvSpPr>
        <p:spPr>
          <a:xfrm flipV="1">
            <a:off x="6256750" y="2684428"/>
            <a:ext cx="2497083" cy="242089"/>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50472" name="任意多边形: 形状 47"/>
          <p:cNvSpPr/>
          <p:nvPr>
            <p:custDataLst>
              <p:tags r:id="rId10"/>
            </p:custDataLst>
          </p:nvPr>
        </p:nvSpPr>
        <p:spPr>
          <a:xfrm>
            <a:off x="6338077" y="2366109"/>
            <a:ext cx="2331128" cy="326875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50474" name="矩形: 圆顶角 48"/>
          <p:cNvSpPr/>
          <p:nvPr>
            <p:custDataLst>
              <p:tags r:id="rId11"/>
            </p:custDataLst>
          </p:nvPr>
        </p:nvSpPr>
        <p:spPr>
          <a:xfrm flipH="1">
            <a:off x="6256750" y="2047789"/>
            <a:ext cx="2497083" cy="636682"/>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50476" name="正文"/>
          <p:cNvSpPr txBox="1"/>
          <p:nvPr>
            <p:custDataLst>
              <p:tags r:id="rId12"/>
            </p:custDataLst>
          </p:nvPr>
        </p:nvSpPr>
        <p:spPr>
          <a:xfrm>
            <a:off x="6385094" y="2959542"/>
            <a:ext cx="2240460" cy="2675698"/>
          </a:xfrm>
          <a:prstGeom prst="rect"/>
          <a:noFill/>
        </p:spPr>
        <p:txBody>
          <a:bodyPr anchor="t" anchorCtr="0" bIns="46800" lIns="90000" rIns="90000" rtlCol="0" tIns="46800" wrap="square">
            <a:normAutofit fontScale="87500" lnSpcReduction="20000"/>
          </a:bodyPr>
          <a:p>
            <a:pPr algn="ctr" fontAlgn="auto" indent="0">
              <a:lnSpc>
                <a:spcPct val="130000"/>
              </a:lnSpc>
              <a:spcAft>
                <a:spcPts val="1000"/>
              </a:spcAft>
            </a:pPr>
            <a:r>
              <a:rPr altLang="en-US" sz="1600" lang="zh-CN" spc="150">
                <a:solidFill>
                  <a:schemeClr val="tx1">
                    <a:lumMod val="65000"/>
                    <a:lumOff val="35000"/>
                  </a:schemeClr>
                </a:solidFill>
                <a:latin typeface="+mn-ea"/>
              </a:rPr>
              <a:t>发展趋势：随着互联网技术的不断发展和普及，在线学习平台将会成为未来员工学习的主要趋势之一，越来越多的企业将会采用在线学习平台来提高员工的学习效率和知识水平</a:t>
            </a:r>
            <a:endParaRPr altLang="en-US" sz="1600" lang="zh-CN" spc="150">
              <a:solidFill>
                <a:schemeClr val="tx1">
                  <a:lumMod val="65000"/>
                  <a:lumOff val="35000"/>
                </a:schemeClr>
              </a:solidFill>
              <a:latin typeface="+mn-ea"/>
            </a:endParaRPr>
          </a:p>
        </p:txBody>
      </p:sp>
      <p:sp>
        <p:nvSpPr>
          <p:cNvPr id="1050478" name="梯形 52"/>
          <p:cNvSpPr/>
          <p:nvPr>
            <p:custDataLst>
              <p:tags r:id="rId13"/>
            </p:custDataLst>
          </p:nvPr>
        </p:nvSpPr>
        <p:spPr>
          <a:xfrm flipV="1">
            <a:off x="9080325" y="2684428"/>
            <a:ext cx="2497083" cy="242089"/>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50480" name="任意多边形: 形状 53"/>
          <p:cNvSpPr/>
          <p:nvPr>
            <p:custDataLst>
              <p:tags r:id="rId14"/>
            </p:custDataLst>
          </p:nvPr>
        </p:nvSpPr>
        <p:spPr>
          <a:xfrm>
            <a:off x="9162287" y="2366109"/>
            <a:ext cx="2331128" cy="326875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50482" name="矩形: 圆顶角 54"/>
          <p:cNvSpPr/>
          <p:nvPr>
            <p:custDataLst>
              <p:tags r:id="rId15"/>
            </p:custDataLst>
          </p:nvPr>
        </p:nvSpPr>
        <p:spPr>
          <a:xfrm flipH="1">
            <a:off x="9080325" y="2047789"/>
            <a:ext cx="2497083" cy="636682"/>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50484" name="正文"/>
          <p:cNvSpPr txBox="1"/>
          <p:nvPr>
            <p:custDataLst>
              <p:tags r:id="rId16"/>
            </p:custDataLst>
          </p:nvPr>
        </p:nvSpPr>
        <p:spPr>
          <a:xfrm>
            <a:off x="9208669" y="2959542"/>
            <a:ext cx="2240460" cy="2675698"/>
          </a:xfrm>
          <a:prstGeom prst="rect"/>
          <a:noFill/>
        </p:spPr>
        <p:txBody>
          <a:bodyPr anchor="t" anchorCtr="0" bIns="46800" lIns="90000" rIns="90000" rtlCol="0" tIns="46800" wrap="square">
            <a:normAutofit fontScale="87500" lnSpcReduction="10000"/>
          </a:bodyPr>
          <a:p>
            <a:pPr algn="ctr" fontAlgn="auto" indent="0">
              <a:lnSpc>
                <a:spcPct val="130000"/>
              </a:lnSpc>
              <a:spcAft>
                <a:spcPts val="1000"/>
              </a:spcAft>
            </a:pPr>
            <a:r>
              <a:rPr altLang="en-US" dirty="0" sz="1600" lang="zh-CN" spc="150">
                <a:solidFill>
                  <a:schemeClr val="tx1">
                    <a:lumMod val="65000"/>
                    <a:lumOff val="35000"/>
                  </a:schemeClr>
                </a:solidFill>
                <a:latin typeface="+mn-ea"/>
              </a:rPr>
              <a:t>应用场景：在线学习平台可以应用于各种场景，如企业培训、在线教育、职业发展等，同时也可以应用于个人学习和发展中，如自我提升、兴趣爱好等</a:t>
            </a:r>
            <a:endParaRPr altLang="en-US" dirty="0" sz="1600" lang="zh-CN" spc="150">
              <a:solidFill>
                <a:schemeClr val="tx1">
                  <a:lumMod val="65000"/>
                  <a:lumOff val="3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37" name=""/>
        <p:cNvGrpSpPr/>
        <p:nvPr/>
      </p:nvGrpSpPr>
      <p:grpSpPr>
        <a:xfrm>
          <a:off x="0" y="0"/>
          <a:ext cx="0" cy="0"/>
          <a:chOff x="0" y="0"/>
          <a:chExt cx="0" cy="0"/>
        </a:xfrm>
      </p:grpSpPr>
      <p:sp>
        <p:nvSpPr>
          <p:cNvPr id="1050518" name="标题 2"/>
          <p:cNvSpPr>
            <a:spLocks noGrp="1"/>
          </p:cNvSpPr>
          <p:nvPr>
            <p:ph type="title" idx="2"/>
          </p:nvPr>
        </p:nvSpPr>
        <p:spPr/>
        <p:txBody>
          <a:bodyPr>
            <a:normAutofit fontScale="90000"/>
          </a:bodyPr>
          <a:p>
            <a:r>
              <a:rPr altLang="en-US" lang="zh-CN"/>
              <a:t>跨界融合学习</a:t>
            </a:r>
            <a:endParaRPr altLang="en-US" lang="zh-CN"/>
          </a:p>
        </p:txBody>
      </p:sp>
      <p:sp>
        <p:nvSpPr>
          <p:cNvPr id="1050520" name="圆角矩形 26"/>
          <p:cNvSpPr/>
          <p:nvPr>
            <p:custDataLst>
              <p:tags r:id="rId1"/>
            </p:custDataLst>
          </p:nvPr>
        </p:nvSpPr>
        <p:spPr>
          <a:xfrm>
            <a:off x="608330"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22" name="圆角矩形 28"/>
          <p:cNvSpPr/>
          <p:nvPr>
            <p:custDataLst>
              <p:tags r:id="rId2"/>
            </p:custDataLst>
          </p:nvPr>
        </p:nvSpPr>
        <p:spPr>
          <a:xfrm>
            <a:off x="610871"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524" name="文本框 31"/>
          <p:cNvSpPr txBox="1"/>
          <p:nvPr>
            <p:custDataLst>
              <p:tags r:id="rId3"/>
            </p:custDataLst>
          </p:nvPr>
        </p:nvSpPr>
        <p:spPr>
          <a:xfrm>
            <a:off x="763306" y="2261504"/>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跨领域合作：企业与高校、培训机构等合作，共同推动员工学习与发展</a:t>
            </a:r>
            <a:endParaRPr altLang="en-US" dirty="0" sz="2000" lang="zh-CN" spc="200">
              <a:solidFill>
                <a:schemeClr val="tx1">
                  <a:lumMod val="85000"/>
                  <a:lumOff val="15000"/>
                </a:schemeClr>
              </a:solidFill>
              <a:latin typeface="+mn-ea"/>
              <a:sym typeface="+mn-ea"/>
            </a:endParaRPr>
          </a:p>
        </p:txBody>
      </p:sp>
      <p:sp>
        <p:nvSpPr>
          <p:cNvPr id="1050526" name="圆角矩形 29"/>
          <p:cNvSpPr/>
          <p:nvPr>
            <p:custDataLst>
              <p:tags r:id="rId4"/>
            </p:custDataLst>
          </p:nvPr>
        </p:nvSpPr>
        <p:spPr>
          <a:xfrm>
            <a:off x="3400437"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28" name="圆角矩形 32"/>
          <p:cNvSpPr/>
          <p:nvPr>
            <p:custDataLst>
              <p:tags r:id="rId5"/>
            </p:custDataLst>
          </p:nvPr>
        </p:nvSpPr>
        <p:spPr>
          <a:xfrm>
            <a:off x="3402977"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530" name="文本框 34"/>
          <p:cNvSpPr txBox="1"/>
          <p:nvPr>
            <p:custDataLst>
              <p:tags r:id="rId6"/>
            </p:custDataLst>
          </p:nvPr>
        </p:nvSpPr>
        <p:spPr>
          <a:xfrm>
            <a:off x="3557953" y="2261504"/>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多元化学习方式：采用线上、线下相结合的方式，提供多种学习途径和资源</a:t>
            </a:r>
            <a:endParaRPr altLang="en-US" dirty="0" sz="2000" lang="zh-CN" spc="200">
              <a:solidFill>
                <a:schemeClr val="tx1">
                  <a:lumMod val="85000"/>
                  <a:lumOff val="15000"/>
                </a:schemeClr>
              </a:solidFill>
              <a:latin typeface="+mn-ea"/>
              <a:sym typeface="+mn-ea"/>
            </a:endParaRPr>
          </a:p>
        </p:txBody>
      </p:sp>
      <p:sp>
        <p:nvSpPr>
          <p:cNvPr id="1050532" name="圆角矩形 3"/>
          <p:cNvSpPr/>
          <p:nvPr>
            <p:custDataLst>
              <p:tags r:id="rId7"/>
            </p:custDataLst>
          </p:nvPr>
        </p:nvSpPr>
        <p:spPr>
          <a:xfrm>
            <a:off x="6192543"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34" name="圆角矩形 4"/>
          <p:cNvSpPr/>
          <p:nvPr>
            <p:custDataLst>
              <p:tags r:id="rId8"/>
            </p:custDataLst>
          </p:nvPr>
        </p:nvSpPr>
        <p:spPr>
          <a:xfrm>
            <a:off x="6195084"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536" name="文本框 5"/>
          <p:cNvSpPr txBox="1"/>
          <p:nvPr>
            <p:custDataLst>
              <p:tags r:id="rId9"/>
            </p:custDataLst>
          </p:nvPr>
        </p:nvSpPr>
        <p:spPr>
          <a:xfrm>
            <a:off x="6349425" y="2261504"/>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跨界知识整合：将不同领域的知识进行整合，形成跨界知识体系，提高员工综合素质</a:t>
            </a:r>
            <a:endParaRPr altLang="en-US" dirty="0" sz="2000" lang="zh-CN" spc="200">
              <a:solidFill>
                <a:schemeClr val="tx1">
                  <a:lumMod val="85000"/>
                  <a:lumOff val="15000"/>
                </a:schemeClr>
              </a:solidFill>
              <a:latin typeface="+mn-ea"/>
              <a:sym typeface="+mn-ea"/>
            </a:endParaRPr>
          </a:p>
        </p:txBody>
      </p:sp>
      <p:sp>
        <p:nvSpPr>
          <p:cNvPr id="1050538" name="圆角矩形 8"/>
          <p:cNvSpPr/>
          <p:nvPr>
            <p:custDataLst>
              <p:tags r:id="rId10"/>
            </p:custDataLst>
          </p:nvPr>
        </p:nvSpPr>
        <p:spPr>
          <a:xfrm>
            <a:off x="8984650"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40" name="圆角矩形 9"/>
          <p:cNvSpPr/>
          <p:nvPr>
            <p:custDataLst>
              <p:tags r:id="rId11"/>
            </p:custDataLst>
          </p:nvPr>
        </p:nvSpPr>
        <p:spPr>
          <a:xfrm>
            <a:off x="8987190"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542" name="文本框 10"/>
          <p:cNvSpPr txBox="1"/>
          <p:nvPr>
            <p:custDataLst>
              <p:tags r:id="rId12"/>
            </p:custDataLst>
          </p:nvPr>
        </p:nvSpPr>
        <p:spPr>
          <a:xfrm>
            <a:off x="9141531" y="2261504"/>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创新学习模式：采用创新的学习模式，如项目制学习、实践学习等，激发员工学习兴趣和动力</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45" name=""/>
        <p:cNvGrpSpPr/>
        <p:nvPr/>
      </p:nvGrpSpPr>
      <p:grpSpPr>
        <a:xfrm>
          <a:off x="0" y="0"/>
          <a:ext cx="0" cy="0"/>
          <a:chOff x="0" y="0"/>
          <a:chExt cx="0" cy="0"/>
        </a:xfrm>
      </p:grpSpPr>
      <p:sp>
        <p:nvSpPr>
          <p:cNvPr id="1050576" name="标题 2"/>
          <p:cNvSpPr>
            <a:spLocks noGrp="1"/>
          </p:cNvSpPr>
          <p:nvPr>
            <p:ph type="title" idx="2"/>
          </p:nvPr>
        </p:nvSpPr>
        <p:spPr/>
        <p:txBody>
          <a:bodyPr>
            <a:normAutofit fontScale="90000"/>
          </a:bodyPr>
          <a:p>
            <a:r>
              <a:rPr altLang="en-US" lang="zh-CN"/>
              <a:t>学习与工作融合</a:t>
            </a:r>
            <a:endParaRPr altLang="en-US" lang="zh-CN"/>
          </a:p>
        </p:txBody>
      </p:sp>
      <p:sp>
        <p:nvSpPr>
          <p:cNvPr id="1050578" name="任意多边形: 形状 64"/>
          <p:cNvSpPr/>
          <p:nvPr>
            <p:custDataLst>
              <p:tags r:id="rId1"/>
            </p:custDataLst>
          </p:nvPr>
        </p:nvSpPr>
        <p:spPr>
          <a:xfrm rot="10800000">
            <a:off x="1339616" y="1452880"/>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580" name="矩形 65"/>
          <p:cNvSpPr/>
          <p:nvPr>
            <p:custDataLst>
              <p:tags r:id="rId2"/>
            </p:custDataLst>
          </p:nvPr>
        </p:nvSpPr>
        <p:spPr>
          <a:xfrm>
            <a:off x="1226179" y="1814222"/>
            <a:ext cx="216778" cy="21677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82" name="文本框 66"/>
          <p:cNvSpPr txBox="1"/>
          <p:nvPr>
            <p:custDataLst>
              <p:tags r:id="rId3"/>
            </p:custDataLst>
          </p:nvPr>
        </p:nvSpPr>
        <p:spPr>
          <a:xfrm>
            <a:off x="1605365" y="1715442"/>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学习与工作相互融合，成为企业发展的关键</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584" name="任意多边形: 形状 68"/>
          <p:cNvSpPr/>
          <p:nvPr>
            <p:custDataLst>
              <p:tags r:id="rId4"/>
            </p:custDataLst>
          </p:nvPr>
        </p:nvSpPr>
        <p:spPr>
          <a:xfrm rot="10800000">
            <a:off x="6506743" y="1452880"/>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586" name="矩形 69"/>
          <p:cNvSpPr/>
          <p:nvPr>
            <p:custDataLst>
              <p:tags r:id="rId5"/>
            </p:custDataLst>
          </p:nvPr>
        </p:nvSpPr>
        <p:spPr>
          <a:xfrm>
            <a:off x="6392669" y="1814222"/>
            <a:ext cx="216778" cy="21677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88" name="文本框 70"/>
          <p:cNvSpPr txBox="1"/>
          <p:nvPr>
            <p:custDataLst>
              <p:tags r:id="rId6"/>
            </p:custDataLst>
          </p:nvPr>
        </p:nvSpPr>
        <p:spPr>
          <a:xfrm>
            <a:off x="6772492" y="1715442"/>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未来趋势：学习与工作将更加紧密结合，共同推动企业发展</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590" name="任意多边形: 形状 72"/>
          <p:cNvSpPr/>
          <p:nvPr>
            <p:custDataLst>
              <p:tags r:id="rId7"/>
            </p:custDataLst>
          </p:nvPr>
        </p:nvSpPr>
        <p:spPr>
          <a:xfrm rot="10800000">
            <a:off x="1339616" y="3989922"/>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592" name="文本框 74"/>
          <p:cNvSpPr txBox="1"/>
          <p:nvPr>
            <p:custDataLst>
              <p:tags r:id="rId8"/>
            </p:custDataLst>
          </p:nvPr>
        </p:nvSpPr>
        <p:spPr>
          <a:xfrm>
            <a:off x="1605365" y="4251847"/>
            <a:ext cx="3863721" cy="126653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员工学习将更加注重实践和应用，提高工作效率和绩效</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594" name="矩形 73"/>
          <p:cNvSpPr/>
          <p:nvPr>
            <p:custDataLst>
              <p:tags r:id="rId9"/>
            </p:custDataLst>
          </p:nvPr>
        </p:nvSpPr>
        <p:spPr>
          <a:xfrm>
            <a:off x="1226179" y="4351264"/>
            <a:ext cx="216778" cy="21677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96" name="任意多边形: 形状 83"/>
          <p:cNvSpPr/>
          <p:nvPr>
            <p:custDataLst>
              <p:tags r:id="rId10"/>
            </p:custDataLst>
          </p:nvPr>
        </p:nvSpPr>
        <p:spPr>
          <a:xfrm rot="10800000">
            <a:off x="6564737" y="3989922"/>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598" name="矩形 84"/>
          <p:cNvSpPr/>
          <p:nvPr>
            <p:custDataLst>
              <p:tags r:id="rId11"/>
            </p:custDataLst>
          </p:nvPr>
        </p:nvSpPr>
        <p:spPr>
          <a:xfrm>
            <a:off x="6451299" y="4351264"/>
            <a:ext cx="216778" cy="21677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00" name="文本框 85"/>
          <p:cNvSpPr txBox="1"/>
          <p:nvPr>
            <p:custDataLst>
              <p:tags r:id="rId12"/>
            </p:custDataLst>
          </p:nvPr>
        </p:nvSpPr>
        <p:spPr>
          <a:xfrm>
            <a:off x="6830485" y="4251847"/>
            <a:ext cx="3863721" cy="1266537"/>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企业将更加注重员工个人发展，为员工提供更多学习和成长机会</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53" name=""/>
        <p:cNvGrpSpPr/>
        <p:nvPr/>
      </p:nvGrpSpPr>
      <p:grpSpPr>
        <a:xfrm>
          <a:off x="0" y="0"/>
          <a:ext cx="0" cy="0"/>
          <a:chOff x="0" y="0"/>
          <a:chExt cx="0" cy="0"/>
        </a:xfrm>
      </p:grpSpPr>
      <p:sp>
        <p:nvSpPr>
          <p:cNvPr id="1050634" name="标题 1"/>
          <p:cNvSpPr>
            <a:spLocks noGrp="1"/>
          </p:cNvSpPr>
          <p:nvPr>
            <p:ph type="title" idx="3"/>
            <p:custDataLst>
              <p:tags r:id="rId1"/>
            </p:custDataLst>
          </p:nvPr>
        </p:nvSpPr>
        <p:spPr>
          <a:xfrm>
            <a:off x="1163955" y="1778000"/>
            <a:ext cx="7683500" cy="1850390"/>
          </a:xfrm>
        </p:spPr>
        <p:txBody>
          <a:bodyPr/>
          <a:p>
            <a:r>
              <a:rPr altLang="en-US" lang="zh-CN"/>
              <a:t>感谢您的观看</a:t>
            </a:r>
            <a:endParaRPr altLang="en-US" lang="zh-CN"/>
          </a:p>
        </p:txBody>
      </p:sp>
      <p:sp>
        <p:nvSpPr>
          <p:cNvPr id="1050636" name="文本占位符 2"/>
          <p:cNvSpPr>
            <a:spLocks noGrp="1"/>
          </p:cNvSpPr>
          <p:nvPr>
            <p:ph type="body" idx="2"/>
            <p:custDataLst>
              <p:tags r:id="rId2"/>
            </p:custDataLst>
          </p:nvPr>
        </p:nvSpPr>
        <p:spPr>
          <a:xfrm>
            <a:off x="1182370" y="4164965"/>
            <a:ext cx="1770380" cy="427355"/>
          </a:xfrm>
        </p:spPr>
        <p:txBody>
          <a:bodyPr/>
          <a:p>
            <a:r>
              <a:rPr altLang="en-US" lang="zh-CN"/>
              <a:t>汇报人：xxx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Lst>
</file>

<file path=ppt/tags/tag2.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添加文档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CONTENT_GROUP_TYPE" val="contentchip"/>
</p:tagLst>
</file>

<file path=ppt/tags/tag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5.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3.0"/>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3.0"/>
  <p:tag name="KSO_WM_UNIT_TYPE" val="i"/>
  <p:tag name="KSO_WM_UNIT_INDEX" val="1"/>
</p:tagLst>
</file>

<file path=ppt/tags/tag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11.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 name="KSO_WM_UNIT_CONTENT_GROUP_TYPE" val="titlestyle"/>
</p:tagLst>
</file>

<file path=ppt/tags/tag12.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2*i*2"/>
  <p:tag name="KSO_WM_UNIT_LAYERLEVEL" val="1"/>
  <p:tag name="KSO_WM_TAG_VERSION" val="3.0"/>
  <p:tag name="KSO_WM_UNIT_CONTENT_GROUP_TYPE" val="titlestyle"/>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3.0"/>
</p:tagLst>
</file>

<file path=ppt/tags/tag17.xml><?xml version="1.0" encoding="utf-8"?>
<p:tagLst xmlns:p="http://schemas.openxmlformats.org/presentationml/2006/main">
  <p:tag name="KSO_WM_BEAUTIFY_FLAG" val="#wm#"/>
  <p:tag name="KSO_WM_UNIT_FILL_FORE_SCHEMECOLOR_INDEX_1_BRIGHTNESS" val="0"/>
  <p:tag name="KSO_WM_UNIT_FILL_FORE_SCHEMECOLOR_INDEX_1" val="7"/>
  <p:tag name="KSO_WM_UNIT_FILL_FORE_SCHEMECOLOR_INDEX_1_POS" val="0"/>
  <p:tag name="KSO_WM_UNIT_FILL_FORE_SCHEMECOLOR_INDEX_1_TRANS" val="1"/>
  <p:tag name="KSO_WM_UNIT_FILL_FORE_SCHEMECOLOR_INDEX_2_BRIGHTNESS" val="0"/>
  <p:tag name="KSO_WM_UNIT_FILL_FORE_SCHEMECOLOR_INDEX_2" val="7"/>
  <p:tag name="KSO_WM_UNIT_FILL_FORE_SCHEMECOLOR_INDEX_2_POS" val="0.5"/>
  <p:tag name="KSO_WM_UNIT_FILL_FORE_SCHEMECOLOR_INDEX_2_TRANS" val="0"/>
  <p:tag name="KSO_WM_UNIT_FILL_FORE_SCHEMECOLOR_INDEX_3_BRIGHTNESS" val="0"/>
  <p:tag name="KSO_WM_UNIT_FILL_FORE_SCHEMECOLOR_INDEX_3" val="7"/>
  <p:tag name="KSO_WM_UNIT_FILL_FORE_SCHEMECOLOR_INDEX_3_POS" val="1"/>
  <p:tag name="KSO_WM_UNIT_FILL_FORE_SCHEMECOLOR_INDEX_3_TRANS" val="1"/>
  <p:tag name="KSO_WM_UNIT_FILL_GRADIENT_TYPE" val="0"/>
  <p:tag name="KSO_WM_UNIT_FILL_GRADIENT_ANGLE" val="180"/>
  <p:tag name="KSO_WM_UNIT_FILL_GRADIENT_DIRECTION" val="4"/>
  <p:tag name="KSO_WM_UNIT_FILL_TYPE" val="3"/>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18.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Lst>
</file>

<file path=ppt/tags/tag2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 name="KSO_WM_UNIT_CONTENT_GROUP_TYPE" val="contentchip"/>
</p:tagLst>
</file>

<file path=ppt/tags/tag25.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3.0"/>
  <p:tag name="KSO_WM_UNIT_TYPE" val="i"/>
  <p:tag name="KSO_WM_UNIT_INDEX" val="1"/>
</p:tagLst>
</file>

<file path=ppt/tags/tag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 name="KSO_WM_UNIT_CONTENT_GROUP_TYPE" val="titlestyle"/>
</p:tagLst>
</file>

<file path=ppt/tags/tag3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5*i*2"/>
  <p:tag name="KSO_WM_UNIT_LAYERLEVEL" val="1"/>
  <p:tag name="KSO_WM_TAG_VERSION" val="3.0"/>
  <p:tag name="KSO_WM_UNIT_CONTENT_GROUP_TYPE" val="titlestyle"/>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
  <p:tag name="KSO_WM_UNIT_LAYERLEVEL" val="1"/>
  <p:tag name="KSO_WM_TAG_VERSION" val="3.0"/>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0.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1"/>
  <p:tag name="KSO_WM_UNIT_ID" val="_6*i*1"/>
  <p:tag name="KSO_WM_UNIT_LAYERLEVEL" val="1"/>
  <p:tag name="KSO_WM_TAG_VERSION" val="3.0"/>
</p:tagLst>
</file>

<file path=ppt/tags/tag4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 name="KSO_WM_UNIT_CONTENT_GROUP_TYPE" val="titlestyle"/>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3.0"/>
  <p:tag name="KSO_WM_UNIT_TYPE" val="i"/>
  <p:tag name="KSO_WM_UNIT_INDEX" val="1"/>
</p:tagLst>
</file>

<file path=ppt/tags/tag48.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7*i*2"/>
  <p:tag name="KSO_WM_UNIT_LAYERLEVEL" val="1"/>
  <p:tag name="KSO_WM_TAG_VERSION" val="3.0"/>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3.0"/>
  <p:tag name="KSO_WM_UNIT_TYPE" val="i"/>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3.0"/>
  <p:tag name="KSO_WM_UNIT_TYPE" val="i"/>
  <p:tag name="KSO_WM_UNIT_INDEX" val="1"/>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3.0"/>
  <p:tag name="KSO_WM_UNIT_TYPE" val="i"/>
  <p:tag name="KSO_WM_UNIT_INDEX" val="1"/>
</p:tagLst>
</file>

<file path=ppt/tags/tag6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10*i*2"/>
  <p:tag name="KSO_WM_UNIT_LAYERLEVEL" val="1"/>
  <p:tag name="KSO_WM_TAG_VERSION" val="3.0"/>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 name="KSO_WM_UNIT_CONTENT_GROUP_TYPE" val="titlestyle"/>
</p:tagLst>
</file>

<file path=ppt/tags/tag65.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CONTENT_GROUP_TYPE" val="titlestyle"/>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Lst>
</file>

<file path=ppt/tags/tag70.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 name="KSO_WM_UNIT_CONTENT_GROUP_TYPE" val="contentchip"/>
</p:tagLst>
</file>

<file path=ppt/tags/tag71.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7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1*i*2"/>
  <p:tag name="KSO_WM_UNIT_LAYERLEVEL" val="1"/>
  <p:tag name="KSO_WM_TAG_VERSION" val="3.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77.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0*i*2"/>
  <p:tag name="KSO_WM_UNIT_LAYERLEVEL" val="1"/>
  <p:tag name="KSO_WM_TAG_VERSION" val="3.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第二级 第三级 第四级 第五级"/>
  <p:tag name="KSO_WM_UNIT_NOCLEAR" val="0"/>
  <p:tag name="KSO_WM_UNIT_TYPE" val="f"/>
  <p:tag name="KSO_WM_UNIT_INDEX" val="1"/>
  <p:tag name="KSO_WM_TEMPLATE_CATEGORY" val="custom"/>
  <p:tag name="KSO_WM_TEMPLATE_INDEX" val="2023023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31"/>
</p:tagLst>
</file>

<file path=ppt/tags/tag83.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0231"/>
  <p:tag name="KSO_WM_SPECIAL_SOURCE" val="bdnull"/>
  <p:tag name="KSO_WM_TEMPLATE_THUMBS_INDEX" val="1、9"/>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1*a*1"/>
  <p:tag name="KSO_WM_TEMPLATE_CATEGORY" val="custom"/>
  <p:tag name="KSO_WM_TEMPLATE_INDEX" val="20230231"/>
  <p:tag name="KSO_WM_UNIT_LAYERLEVEL" val="1"/>
  <p:tag name="KSO_WM_TAG_VERSION" val="3.0"/>
  <p:tag name="KSO_WM_BEAUTIFY_FLAG" val="#wm#"/>
  <p:tag name="KSO_WM_UNIT_PRESET_TEXT" val="单击添加文档标题"/>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1*b*1"/>
  <p:tag name="KSO_WM_TEMPLATE_CATEGORY" val="custom"/>
  <p:tag name="KSO_WM_TEMPLATE_INDEX" val="2023023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PRESET_TEXT" val="添加文档副标题"/>
</p:tagLst>
</file>

<file path=ppt/tags/tag8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1*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87.xml><?xml version="1.0" encoding="utf-8"?>
<p:tagLst xmlns:p="http://schemas.openxmlformats.org/presentationml/2006/main">
  <p:tag name="KSO_WM_SLIDE_ID" val="custom20230231_1"/>
  <p:tag name="KSO_WM_TEMPLATE_SUBCATEGORY" val="29"/>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0231"/>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7.6&quot;,&quot;top&quot;:&quot;90.3&quot;,&quot;width&quot;:&quot;684.4&quot;,&quot;height&quot;:&quot;359.65&quot;}"/>
</p:tagLst>
</file>

<file path=ppt/tags/tag8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6*b*1"/>
  <p:tag name="KSO_WM_TEMPLATE_CATEGORY" val="custom"/>
  <p:tag name="KSO_WM_TEMPLATE_INDEX" val="2023023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 name="KSO_WM_DIAGRAM_GROUP_CODE" val="l1-1"/>
  <p:tag name="KSO_WM_UNIT_PRESET_TEXT" val="CONTENTS"/>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6*a*1"/>
  <p:tag name="KSO_WM_TEMPLATE_CATEGORY" val="custom"/>
  <p:tag name="KSO_WM_TEMPLATE_INDEX" val="20230231"/>
  <p:tag name="KSO_WM_UNIT_LAYERLEVEL" val="1"/>
  <p:tag name="KSO_WM_TAG_VERSION" val="3.0"/>
  <p:tag name="KSO_WM_BEAUTIFY_FLAG" val="#wm#"/>
  <p:tag name="KSO_WM_DIAGRAM_GROUP_CODE" val="l1-1"/>
  <p:tag name="KSO_WM_UNIT_PRESET_TEXT" val="目录"/>
</p:tagLst>
</file>

<file path=ppt/tags/tag9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231_6*l_h_i*1_2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1.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231_6*l_h_i*1_3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231_6*l_h_i*1_4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31_6*l_h_i*1_1_1"/>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2"/>
  <p:tag name="KSO_WM_UNIT_TYPE" val="l_h_a"/>
  <p:tag name="KSO_WM_UNIT_ID" val="custom20230231_6*l_h_a*1_1_1"/>
  <p:tag name="KSO_WM_DIAGRAM_VERSION" val="3"/>
  <p:tag name="KSO_WM_UNIT_PRESET_TEXT" val="单击此处添加文本"/>
  <p:tag name="KSO_WM_DIAGRAM_COLOR_TRICK" val="1"/>
  <p:tag name="KSO_WM_DIAGRAM_COLOR_TEXT_CAN_REMOVE" val="n"/>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31_6*l_h_i*1_2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0"/>
  <p:tag name="KSO_WM_UNIT_TYPE" val="l_h_a"/>
  <p:tag name="KSO_WM_UNIT_ID" val="custom20230231_6*l_h_a*1_2_1"/>
  <p:tag name="KSO_WM_DIAGRAM_VERSION" val="3"/>
  <p:tag name="KSO_WM_UNIT_PRESET_TEXT" val="单击此处添加文本"/>
  <p:tag name="KSO_WM_DIAGRAM_COLOR_TRICK" val="1"/>
  <p:tag name="KSO_WM_DIAGRAM_COLOR_TEXT_CAN_REMOVE" val="n"/>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31_6*l_h_i*1_3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8"/>
  <p:tag name="KSO_WM_UNIT_TYPE" val="l_h_a"/>
  <p:tag name="KSO_WM_UNIT_ID" val="custom20230231_6*l_h_a*1_3_1"/>
  <p:tag name="KSO_WM_DIAGRAM_VERSION" val="3"/>
  <p:tag name="KSO_WM_UNIT_PRESET_TEXT" val="单击此处添加文本"/>
  <p:tag name="KSO_WM_DIAGRAM_COLOR_TRICK" val="1"/>
  <p:tag name="KSO_WM_DIAGRAM_COLOR_TEXT_CAN_REMOVE" val="n"/>
</p:tagLst>
</file>

<file path=ppt/tags/tag99.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custom20230231_6*l_h_i*1_5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custom20230231_6*l_h_i*1_6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31_6*l_h_i*1_4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6"/>
  <p:tag name="KSO_WM_UNIT_TYPE" val="l_h_a"/>
  <p:tag name="KSO_WM_UNIT_ID" val="custom20230231_6*l_h_a*1_4_1"/>
  <p:tag name="KSO_WM_DIAGRAM_VERSION" val="3"/>
  <p:tag name="KSO_WM_UNIT_PRESET_TEXT" val="单击此处添加文本"/>
  <p:tag name="KSO_WM_DIAGRAM_COLOR_TRICK" val="1"/>
  <p:tag name="KSO_WM_DIAGRAM_COLOR_TEXT_CAN_REMOVE" val="n"/>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31_6*l_h_i*1_5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4"/>
  <p:tag name="KSO_WM_UNIT_TYPE" val="l_h_a"/>
  <p:tag name="KSO_WM_UNIT_ID" val="custom20230231_6*l_h_a*1_5_1"/>
  <p:tag name="KSO_WM_DIAGRAM_VERSION" val="3"/>
  <p:tag name="KSO_WM_UNIT_PRESET_TEXT" val="单击此处添加文本"/>
  <p:tag name="KSO_WM_DIAGRAM_COLOR_TRICK" val="1"/>
  <p:tag name="KSO_WM_DIAGRAM_COLOR_TEXT_CAN_REMOVE" val="n"/>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31_6*l_h_i*1_6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2"/>
  <p:tag name="KSO_WM_UNIT_TYPE" val="l_h_a"/>
  <p:tag name="KSO_WM_UNIT_ID" val="custom20230231_6*l_h_a*1_6_1"/>
  <p:tag name="KSO_WM_DIAGRAM_VERSION" val="3"/>
  <p:tag name="KSO_WM_UNIT_PRESET_TEXT" val="单击此处添加文本"/>
  <p:tag name="KSO_WM_DIAGRAM_COLOR_TRICK" val="1"/>
  <p:tag name="KSO_WM_DIAGRAM_COLOR_TEXT_CAN_REMOVE" val="n"/>
</p:tagLst>
</file>

<file path=ppt/tags/tag107.xml><?xml version="1.0" encoding="utf-8"?>
<p:tagLst xmlns:p="http://schemas.openxmlformats.org/presentationml/2006/main">
  <p:tag name="KSO_WM_SLIDE_ID" val="custom20230231_6"/>
  <p:tag name="KSO_WM_TEMPLATE_SUBCATEGORY" val="29"/>
  <p:tag name="KSO_WM_TEMPLATE_MASTER_TYPE" val="0"/>
  <p:tag name="KSO_WM_TEMPLATE_COLOR_TYPE" val="0"/>
  <p:tag name="KSO_WM_SLIDE_ITEM_CNT" val="6"/>
  <p:tag name="KSO_WM_SLIDE_INDEX" val="6"/>
  <p:tag name="KSO_WM_TAG_VERSION" val="3.0"/>
  <p:tag name="KSO_WM_BEAUTIFY_FLAG" val="#wm#"/>
  <p:tag name="KSO_WM_TEMPLATE_CATEGORY" val="custom"/>
  <p:tag name="KSO_WM_TEMPLATE_INDEX" val="20230231"/>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0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1"/>
</p:tagLst>
</file>

<file path=ppt/tags/tag110.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1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2"/>
</p:tagLst>
</file>

<file path=ppt/tags/tag113.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1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0_3*l_h_f*1_1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0_3*l_h_a*1_1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1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2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0_3*l_h_f*1_2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0_3*l_h_a*1_2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2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3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0_3*l_h_f*1_3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0_3*l_h_a*1_3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3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4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0_3*l_h_f*1_4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0_3*l_h_a*1_4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4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5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3"/>
</p:tagLst>
</file>

<file path=ppt/tags/tag156.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9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4"/>
</p:tagLst>
</file>

<file path=ppt/tags/tag199.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3_3*l_h_i*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3_3*l_h_f*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3_3*l_h_a*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3_3*l_h_f*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3_3*l_h_a*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3_3*l_h_f*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3_3*l_h_a*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3_3*l_h_f*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3_3*l_h_a*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8_3*l_h_i*1_2_1"/>
  <p:tag name="KSO_WM_TEMPLATE_CATEGORY" val="diagram"/>
  <p:tag name="KSO_WM_TEMPLATE_INDEX" val="20231098"/>
  <p:tag name="KSO_WM_UNIT_LAYERLEVEL" val="1_1_1"/>
  <p:tag name="KSO_WM_TAG_VERSION" val="3.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0.5,&quot;transparency&quot;:0.5},{&quot;brightness&quot;:0,&quot;colorType&quot;:1,&quot;foreColorIndex&quot;:5,&quot;pos&quot;:0.899999976158142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8_3*l_h_i*1_3_1"/>
  <p:tag name="KSO_WM_TEMPLATE_CATEGORY" val="diagram"/>
  <p:tag name="KSO_WM_TEMPLATE_INDEX" val="20231098"/>
  <p:tag name="KSO_WM_UNIT_LAYERLEVEL" val="1_1_1"/>
  <p:tag name="KSO_WM_TAG_VERSION" val="3.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0.5,&quot;transparency&quot;:0.5},{&quot;brightness&quot;:0,&quot;colorType&quot;:1,&quot;foreColorIndex&quot;:5,&quot;pos&quot;:0.899999976158142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8_3*l_h_i*1_4_1"/>
  <p:tag name="KSO_WM_TEMPLATE_CATEGORY" val="diagram"/>
  <p:tag name="KSO_WM_TEMPLATE_INDEX" val="20231098"/>
  <p:tag name="KSO_WM_UNIT_LAYERLEVEL" val="1_1_1"/>
  <p:tag name="KSO_WM_TAG_VERSION" val="3.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0.5,&quot;transparency&quot;:0.5},{&quot;brightness&quot;:0,&quot;colorType&quot;:1,&quot;foreColorIndex&quot;:5,&quot;pos&quot;:0.899999976158142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7.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2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2_1"/>
  <p:tag name="KSO_WM_UNIT_PRESET_TEXT" val="单击添加标题"/>
  <p:tag name="KSO_WM_UNIT_TEXT_FILL_FORE_SCHEMECOLOR_INDEX" val="5"/>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098_3*l_h_f*1_2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4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4_1"/>
  <p:tag name="KSO_WM_UNIT_VALUE" val="32"/>
  <p:tag name="KSO_WM_UNIT_PRESET_TEXT" val="单击添加标题"/>
  <p:tag name="KSO_WM_UNIT_TEXT_FILL_FORE_SCHEMECOLOR_INDEX" val="5"/>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098_3*l_h_f*1_4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3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3_1"/>
  <p:tag name="KSO_WM_UNIT_PRESET_TEXT" val="单击添加标题"/>
  <p:tag name="KSO_WM_UNIT_TEXT_FILL_FORE_SCHEMECOLOR_INDEX" val="5"/>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098_3*l_h_f*1_3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098_3*l_h_f*1_1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1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1_1"/>
  <p:tag name="KSO_WM_UNIT_PRESET_TEXT" val="单击添加标题"/>
  <p:tag name="KSO_WM_UNIT_TEXT_FILL_FORE_SCHEMECOLOR_INDEX" val="5"/>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5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5"/>
</p:tagLst>
</file>

<file path=ppt/tags/tag257.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32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6"/>
</p:tagLst>
</file>

<file path=ppt/tags/tag325.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32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37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7"/>
</p:tagLst>
</file>

<file path=ppt/tags/tag378.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1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3_3*l_h_a*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3_3*l_h_f*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2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3_3*l_h_a*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3_3*l_h_f*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3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3_3*l_h_a*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3_3*l_h_f*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4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3_3*l_h_a*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3_3*l_h_f*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9*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感谢您的观看"/>
</p:tagLst>
</file>

<file path=ppt/tags/tag432.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9*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433.xml><?xml version="1.0" encoding="utf-8"?>
<p:tagLst xmlns:p="http://schemas.openxmlformats.org/presentationml/2006/main">
  <p:tag name="KSO_WM_SLIDE_ID" val="custom20230231_9"/>
  <p:tag name="KSO_WM_TEMPLATE_SUBCATEGORY" val="29"/>
  <p:tag name="KSO_WM_TEMPLATE_MASTER_TYPE" val="0"/>
  <p:tag name="KSO_WM_TEMPLATE_COLOR_TYPE" val="0"/>
  <p:tag name="KSO_WM_SLIDE_ITEM_CNT" val="0"/>
  <p:tag name="KSO_WM_SLIDE_INDEX" val="9"/>
  <p:tag name="KSO_WM_TAG_VERSION" val="3.0"/>
  <p:tag name="KSO_WM_BEAUTIFY_FLAG" val="#wm#"/>
  <p:tag name="KSO_WM_TEMPLATE_CATEGORY" val="custom"/>
  <p:tag name="KSO_WM_TEMPLATE_INDEX" val="20230231"/>
  <p:tag name="KSO_WM_SLIDE_TYPE" val="endPage"/>
  <p:tag name="KSO_WM_SLIDE_SUBTYPE" val="pureTxt"/>
  <p:tag name="KSO_WM_SLIDE_LAYOUT" val="a_f"/>
  <p:tag name="KSO_WM_SLIDE_LAYOUT_CNT" val="1_1"/>
  <p:tag name="KSO_WM_SPECIAL_SOURCE" val="bdnull"/>
  <p:tag name="KSO_WM_SLIDE_CONTENT_AREA" val="{&quot;left&quot;:&quot;47.6&quot;,&quot;top&quot;:&quot;90.3&quot;,&quot;width&quot;:&quot;684.4&quot;,&quot;height&quot;:&quot;359.6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0D1053"/>
      </a:dk2>
      <a:lt2>
        <a:srgbClr val="F8F8FE"/>
      </a:lt2>
      <a:accent1>
        <a:srgbClr val="EB99FF"/>
      </a:accent1>
      <a:accent2>
        <a:srgbClr val="99C2FF"/>
      </a:accent2>
      <a:accent3>
        <a:srgbClr val="BDBFF4"/>
      </a:accent3>
      <a:accent4>
        <a:srgbClr val="CEF3FE"/>
      </a:accent4>
      <a:accent5>
        <a:srgbClr val="D3FCD0"/>
      </a:accent5>
      <a:accent6>
        <a:srgbClr val="F7FECE"/>
      </a:accent6>
      <a:hlink>
        <a:srgbClr val="0563C1"/>
      </a:hlink>
      <a:folHlink>
        <a:srgbClr val="954F72"/>
      </a:folHlink>
    </a:clrScheme>
    <a:fontScheme name="自定义 11">
      <a:majorFont>
        <a:latin typeface="MiSans Heavy"/>
        <a:ea typeface="MiSans Heavy"/>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2023-12-20T14:42:59Z</dcterms:created>
  <dcterms:modified xsi:type="dcterms:W3CDTF">2023-12-20T14:42:59Z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ce0bb627d5c44a3381285d92277defb7_21</vt:lpwstr>
  </property>
</Properties>
</file>