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7830" r:id="rId1"/>
    <p:sldMasterId id="2147487867" r:id="rId2"/>
  </p:sldMasterIdLst>
  <p:notesMasterIdLst>
    <p:notesMasterId r:id="rId3"/>
  </p:notesMasterIdLst>
  <p:sldIdLst>
    <p:sldId id="2058" r:id="rId4"/>
    <p:sldId id="2061" r:id="rId5"/>
    <p:sldId id="2064" r:id="rId6"/>
    <p:sldId id="2067" r:id="rId7"/>
    <p:sldId id="2070" r:id="rId8"/>
    <p:sldId id="2073" r:id="rId9"/>
    <p:sldId id="2076" r:id="rId10"/>
    <p:sldId id="2079" r:id="rId11"/>
    <p:sldId id="2082" r:id="rId12"/>
    <p:sldId id="2085" r:id="rId13"/>
    <p:sldId id="2088" r:id="rId14"/>
    <p:sldId id="2091" r:id="rId15"/>
    <p:sldId id="2094" r:id="rId16"/>
    <p:sldId id="2097" r:id="rId17"/>
    <p:sldId id="2100" r:id="rId18"/>
    <p:sldId id="2103" r:id="rId19"/>
    <p:sldId id="2106" r:id="rId20"/>
    <p:sldId id="2109" r:id="rId21"/>
    <p:sldId id="2112" r:id="rId22"/>
    <p:sldId id="2115" r:id="rId23"/>
    <p:sldId id="2118" r:id="rId24"/>
    <p:sldId id="2121" r:id="rId25"/>
    <p:sldId id="2124" r:id="rId26"/>
    <p:sldId id="2127" r:id="rId27"/>
    <p:sldId id="2130" r:id="rId28"/>
    <p:sldId id="2133" r:id="rId29"/>
    <p:sldId id="2136" r:id="rId30"/>
    <p:sldId id="2139" r:id="rId31"/>
    <p:sldId id="2142" r:id="rId32"/>
    <p:sldId id="2145" r:id="rId33"/>
    <p:sldId id="2148" r:id="rId34"/>
    <p:sldId id="2151" r:id="rId3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tableStyles" Target="tableStyles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jpe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tags" Target="../tags/tag6.xml"/><Relationship Id="rId3" Type="http://schemas.openxmlformats.org/officeDocument/2006/relationships/tags" Target="../tags/tag7.xml"/><Relationship Id="rId4" Type="http://schemas.openxmlformats.org/officeDocument/2006/relationships/tags" Target="../tags/tag8.xml"/><Relationship Id="rId5" Type="http://schemas.openxmlformats.org/officeDocument/2006/relationships/tags" Target="../tags/tag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image" Target="../media/image2.jpeg"/><Relationship Id="rId3" Type="http://schemas.openxmlformats.org/officeDocument/2006/relationships/tags" Target="../tags/tag11.xml"/><Relationship Id="rId4" Type="http://schemas.openxmlformats.org/officeDocument/2006/relationships/tags" Target="../tags/tag12.xml"/><Relationship Id="rId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image" Target="../media/image1.jpeg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tags" Target="../tags/tag18.xml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38.xml"/><Relationship Id="rId2" Type="http://schemas.openxmlformats.org/officeDocument/2006/relationships/tags" Target="../tags/tag39.xml"/><Relationship Id="rId3" Type="http://schemas.openxmlformats.org/officeDocument/2006/relationships/tags" Target="../tags/tag40.xml"/><Relationship Id="rId4" Type="http://schemas.openxmlformats.org/officeDocument/2006/relationships/tags" Target="../tags/tag4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3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292545" y="1840534"/>
            <a:ext cx="7601258" cy="1987554"/>
          </a:xfr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zh-CN" dirty="0" lang="en-US"/>
            </a:br>
            <a:r>
              <a:rPr altLang="en-US" dirty="0" lang="zh-CN"/>
              <a:t>编辑标题样式</a:t>
            </a:r>
            <a:endParaRPr altLang="en-US" dirty="0" lang="zh-CN"/>
          </a:p>
        </p:txBody>
      </p:sp>
      <p:sp>
        <p:nvSpPr>
          <p:cNvPr id="1048668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2292545" y="4102538"/>
            <a:ext cx="7601258" cy="711200"/>
          </a:xfrm>
        </p:spPr>
        <p:txBody>
          <a:bodyPr>
            <a:normAutofit/>
          </a:bodyPr>
          <a:lstStyle>
            <a:lvl1pPr algn="ctr" indent="0" marL="0">
              <a:lnSpc>
                <a:spcPct val="100000"/>
              </a:lnSpc>
              <a:buNone/>
              <a:defRPr sz="24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0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4721574" y="4834209"/>
            <a:ext cx="2743199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4000" y="360000"/>
            <a:ext cx="9829800" cy="864000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1524000" y="1364400"/>
            <a:ext cx="98298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8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655999" y="919175"/>
            <a:ext cx="2880000" cy="1081088"/>
          </a:xfrm>
        </p:spPr>
        <p:txBody>
          <a:bodyPr anchor="b">
            <a:normAutofit/>
          </a:bodyPr>
          <a:lstStyle>
            <a:lvl1pPr algn="ctr">
              <a:defRPr sz="6600">
                <a:solidFill>
                  <a:schemeClr val="bg1"/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4" name="文本占位符 2"/>
          <p:cNvSpPr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4656000" y="2089175"/>
            <a:ext cx="2880000" cy="504000"/>
          </a:xfrm>
        </p:spPr>
        <p:txBody>
          <a:bodyPr anchor="t">
            <a:normAutofit/>
          </a:bodyPr>
          <a:lstStyle>
            <a:lvl1pPr algn="ctr" indent="0" marL="0">
              <a:buNone/>
              <a:defRPr b="0" sz="1800">
                <a:solidFill>
                  <a:schemeClr val="bg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6400" y="3381109"/>
            <a:ext cx="9144000" cy="1152000"/>
          </a:xfrm>
        </p:spPr>
        <p:txBody>
          <a:bodyPr anchor="b">
            <a:noAutofit/>
          </a:bodyPr>
          <a:lstStyle>
            <a:lvl1pPr algn="ctr"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单击此处编辑标题</a:t>
            </a:r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90" name="文本占位符 7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1524000" y="2189693"/>
            <a:ext cx="9144000" cy="1148675"/>
          </a:xfrm>
        </p:spPr>
        <p:txBody>
          <a:bodyPr anchor="b">
            <a:noAutofit/>
          </a:bodyPr>
          <a:lstStyle>
            <a:lvl1pPr algn="ctr" indent="0" marL="0">
              <a:buNone/>
              <a:defRPr sz="8000">
                <a:solidFill>
                  <a:schemeClr val="lt1">
                    <a:lumMod val="100000"/>
                  </a:schemeClr>
                </a:solidFill>
                <a:latin typeface="Montserrat ExtraBold" panose="00000900000000000000" pitchFamily="2" charset="0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992922" y="360000"/>
            <a:ext cx="9360877" cy="864000"/>
          </a:xfrm>
          <a:noFill/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1688122" y="360000"/>
            <a:ext cx="9665677" cy="58176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664676" y="360000"/>
            <a:ext cx="9690711" cy="864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662964" y="1296000"/>
            <a:ext cx="9689248" cy="576000"/>
          </a:xfrm>
        </p:spPr>
        <p:txBody>
          <a:bodyPr anchor="t"/>
          <a:lstStyle>
            <a:lvl1pPr indent="0" marL="0">
              <a:buNone/>
              <a:defRPr b="0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711116" y="1532672"/>
            <a:ext cx="6769768" cy="213965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zh-CN" dirty="0" lang="en-US"/>
            </a:br>
            <a:r>
              <a:rPr altLang="en-US" dirty="0" lang="zh-CN"/>
              <a:t>编辑母版标题样式</a:t>
            </a:r>
            <a:endParaRPr altLang="en-US" dirty="0" lang="zh-CN"/>
          </a:p>
        </p:txBody>
      </p:sp>
      <p:sp>
        <p:nvSpPr>
          <p:cNvPr id="1048754" name="文本占位符 23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4724400" y="4154172"/>
            <a:ext cx="2743200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0.xml"/><Relationship Id="rId13" Type="http://schemas.openxmlformats.org/officeDocument/2006/relationships/image" Target="../media/image4.jpeg"/><Relationship Id="rId14" Type="http://schemas.openxmlformats.org/officeDocument/2006/relationships/tags" Target="../tags/tag51.xml"/><Relationship Id="rId15" Type="http://schemas.openxmlformats.org/officeDocument/2006/relationships/tags" Target="../tags/tag52.xml"/><Relationship Id="rId16" Type="http://schemas.openxmlformats.org/officeDocument/2006/relationships/tags" Target="../tags/tag53.xml"/><Relationship Id="rId17" Type="http://schemas.openxmlformats.org/officeDocument/2006/relationships/tags" Target="../tags/tag54.xml"/><Relationship Id="rId18" Type="http://schemas.openxmlformats.org/officeDocument/2006/relationships/tags" Target="../tags/tag55.xml"/><Relationship Id="rId19" Type="http://schemas.openxmlformats.org/officeDocument/2006/relationships/tags" Target="../tags/tag5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831" r:id="rId1"/>
    <p:sldLayoutId id="2147487832" r:id="rId2"/>
    <p:sldLayoutId id="2147487833" r:id="rId3"/>
    <p:sldLayoutId id="2147487834" r:id="rId4"/>
    <p:sldLayoutId id="2147487835" r:id="rId5"/>
    <p:sldLayoutId id="2147487836" r:id="rId6"/>
    <p:sldLayoutId id="2147487837" r:id="rId7"/>
    <p:sldLayoutId id="2147487838" r:id="rId8"/>
    <p:sldLayoutId id="2147487839" r:id="rId9"/>
    <p:sldLayoutId id="2147487840" r:id="rId10"/>
    <p:sldLayoutId id="2147487841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1664676" y="360000"/>
            <a:ext cx="9689123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1664676" y="1364400"/>
            <a:ext cx="9689123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868" r:id="rId1"/>
    <p:sldLayoutId id="2147487869" r:id="rId2"/>
    <p:sldLayoutId id="2147487870" r:id="rId3"/>
    <p:sldLayoutId id="2147487871" r:id="rId4"/>
    <p:sldLayoutId id="2147487872" r:id="rId5"/>
    <p:sldLayoutId id="2147487873" r:id="rId6"/>
    <p:sldLayoutId id="2147487874" r:id="rId7"/>
    <p:sldLayoutId id="2147487875" r:id="rId8"/>
    <p:sldLayoutId id="2147487876" r:id="rId9"/>
    <p:sldLayoutId id="2147487877" r:id="rId10"/>
    <p:sldLayoutId id="2147487878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accent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tags" Target="../tags/tag69.xml"/><Relationship Id="rId10" Type="http://schemas.openxmlformats.org/officeDocument/2006/relationships/tags" Target="../tags/tag70.xml"/><Relationship Id="rId11" Type="http://schemas.openxmlformats.org/officeDocument/2006/relationships/tags" Target="../tags/tag71.xml"/><Relationship Id="rId12" Type="http://schemas.openxmlformats.org/officeDocument/2006/relationships/tags" Target="../tags/tag72.xml"/><Relationship Id="rId13" Type="http://schemas.openxmlformats.org/officeDocument/2006/relationships/tags" Target="../tags/tag73.xml"/><Relationship Id="rId14" Type="http://schemas.openxmlformats.org/officeDocument/2006/relationships/tags" Target="../tags/tag74.xml"/><Relationship Id="rId15" Type="http://schemas.openxmlformats.org/officeDocument/2006/relationships/tags" Target="../tags/tag75.xml"/><Relationship Id="rId16" Type="http://schemas.openxmlformats.org/officeDocument/2006/relationships/tags" Target="../tags/tag76.xml"/><Relationship Id="rId17" Type="http://schemas.openxmlformats.org/officeDocument/2006/relationships/tags" Target="../tags/tag77.xml"/><Relationship Id="rId18" Type="http://schemas.openxmlformats.org/officeDocument/2006/relationships/tags" Target="../tags/tag78.xml"/><Relationship Id="rId19" Type="http://schemas.openxmlformats.org/officeDocument/2006/relationships/tags" Target="../tags/tag79.xml"/><Relationship Id="rId20" Type="http://schemas.openxmlformats.org/officeDocument/2006/relationships/tags" Target="../tags/tag80.xml"/><Relationship Id="rId21" Type="http://schemas.openxmlformats.org/officeDocument/2006/relationships/tags" Target="../tags/tag81.xml"/><Relationship Id="rId2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2.xml"/><Relationship Id="rId2" Type="http://schemas.openxmlformats.org/officeDocument/2006/relationships/tags" Target="../tags/tag83.xml"/><Relationship Id="rId3" Type="http://schemas.openxmlformats.org/officeDocument/2006/relationships/tags" Target="../tags/tag84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tags" Target="../tags/tag94.xml"/><Relationship Id="rId11" Type="http://schemas.openxmlformats.org/officeDocument/2006/relationships/tags" Target="../tags/tag95.xml"/><Relationship Id="rId12" Type="http://schemas.openxmlformats.org/officeDocument/2006/relationships/tags" Target="../tags/tag96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tags" Target="../tags/tag100.xml"/><Relationship Id="rId5" Type="http://schemas.openxmlformats.org/officeDocument/2006/relationships/tags" Target="../tags/tag101.xml"/><Relationship Id="rId6" Type="http://schemas.openxmlformats.org/officeDocument/2006/relationships/tags" Target="../tags/tag102.xml"/><Relationship Id="rId7" Type="http://schemas.openxmlformats.org/officeDocument/2006/relationships/tags" Target="../tags/tag103.xml"/><Relationship Id="rId8" Type="http://schemas.openxmlformats.org/officeDocument/2006/relationships/tags" Target="../tags/tag104.xml"/><Relationship Id="rId9" Type="http://schemas.openxmlformats.org/officeDocument/2006/relationships/tags" Target="../tags/tag105.xml"/><Relationship Id="rId10" Type="http://schemas.openxmlformats.org/officeDocument/2006/relationships/tags" Target="../tags/tag106.xml"/><Relationship Id="rId11" Type="http://schemas.openxmlformats.org/officeDocument/2006/relationships/tags" Target="../tags/tag107.xml"/><Relationship Id="rId12" Type="http://schemas.openxmlformats.org/officeDocument/2006/relationships/tags" Target="../tags/tag108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tags" Target="../tags/tag125.xml"/><Relationship Id="rId6" Type="http://schemas.openxmlformats.org/officeDocument/2006/relationships/tags" Target="../tags/tag126.xml"/><Relationship Id="rId7" Type="http://schemas.openxmlformats.org/officeDocument/2006/relationships/tags" Target="../tags/tag127.xml"/><Relationship Id="rId8" Type="http://schemas.openxmlformats.org/officeDocument/2006/relationships/tags" Target="../tags/tag128.xml"/><Relationship Id="rId9" Type="http://schemas.openxmlformats.org/officeDocument/2006/relationships/tags" Target="../tags/tag129.xml"/><Relationship Id="rId10" Type="http://schemas.openxmlformats.org/officeDocument/2006/relationships/tags" Target="../tags/tag130.xml"/><Relationship Id="rId11" Type="http://schemas.openxmlformats.org/officeDocument/2006/relationships/tags" Target="../tags/tag131.xml"/><Relationship Id="rId12" Type="http://schemas.openxmlformats.org/officeDocument/2006/relationships/tags" Target="../tags/tag132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tags" Target="../tags/tag139.xml"/><Relationship Id="rId5" Type="http://schemas.openxmlformats.org/officeDocument/2006/relationships/tags" Target="../tags/tag140.xml"/><Relationship Id="rId6" Type="http://schemas.openxmlformats.org/officeDocument/2006/relationships/tags" Target="../tags/tag141.xml"/><Relationship Id="rId7" Type="http://schemas.openxmlformats.org/officeDocument/2006/relationships/tags" Target="../tags/tag142.xml"/><Relationship Id="rId8" Type="http://schemas.openxmlformats.org/officeDocument/2006/relationships/tags" Target="../tags/tag143.xml"/><Relationship Id="rId9" Type="http://schemas.openxmlformats.org/officeDocument/2006/relationships/tags" Target="../tags/tag144.xml"/><Relationship Id="rId10" Type="http://schemas.openxmlformats.org/officeDocument/2006/relationships/tags" Target="../tags/tag145.xml"/><Relationship Id="rId11" Type="http://schemas.openxmlformats.org/officeDocument/2006/relationships/tags" Target="../tags/tag146.xml"/><Relationship Id="rId12" Type="http://schemas.openxmlformats.org/officeDocument/2006/relationships/tags" Target="../tags/tag147.xml"/><Relationship Id="rId13" Type="http://schemas.openxmlformats.org/officeDocument/2006/relationships/tags" Target="../tags/tag148.xml"/><Relationship Id="rId14" Type="http://schemas.openxmlformats.org/officeDocument/2006/relationships/tags" Target="../tags/tag149.xml"/><Relationship Id="rId15" Type="http://schemas.openxmlformats.org/officeDocument/2006/relationships/tags" Target="../tags/tag150.xml"/><Relationship Id="rId16" Type="http://schemas.openxmlformats.org/officeDocument/2006/relationships/tags" Target="../tags/tag151.xml"/><Relationship Id="rId17" Type="http://schemas.openxmlformats.org/officeDocument/2006/relationships/tags" Target="../tags/tag152.xml"/><Relationship Id="rId18" Type="http://schemas.openxmlformats.org/officeDocument/2006/relationships/tags" Target="../tags/tag153.xml"/><Relationship Id="rId19" Type="http://schemas.openxmlformats.org/officeDocument/2006/relationships/tags" Target="../tags/tag154.xml"/><Relationship Id="rId20" Type="http://schemas.openxmlformats.org/officeDocument/2006/relationships/tags" Target="../tags/tag155.xml"/><Relationship Id="rId2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tags" Target="../tags/tag159.xml"/><Relationship Id="rId5" Type="http://schemas.openxmlformats.org/officeDocument/2006/relationships/tags" Target="../tags/tag160.xml"/><Relationship Id="rId6" Type="http://schemas.openxmlformats.org/officeDocument/2006/relationships/tags" Target="../tags/tag161.xml"/><Relationship Id="rId7" Type="http://schemas.openxmlformats.org/officeDocument/2006/relationships/tags" Target="../tags/tag162.xml"/><Relationship Id="rId8" Type="http://schemas.openxmlformats.org/officeDocument/2006/relationships/tags" Target="../tags/tag163.xml"/><Relationship Id="rId9" Type="http://schemas.openxmlformats.org/officeDocument/2006/relationships/tags" Target="../tags/tag164.xml"/><Relationship Id="rId10" Type="http://schemas.openxmlformats.org/officeDocument/2006/relationships/tags" Target="../tags/tag165.xml"/><Relationship Id="rId11" Type="http://schemas.openxmlformats.org/officeDocument/2006/relationships/tags" Target="../tags/tag166.xml"/><Relationship Id="rId12" Type="http://schemas.openxmlformats.org/officeDocument/2006/relationships/tags" Target="../tags/tag167.xml"/><Relationship Id="rId13" Type="http://schemas.openxmlformats.org/officeDocument/2006/relationships/tags" Target="../tags/tag168.xml"/><Relationship Id="rId14" Type="http://schemas.openxmlformats.org/officeDocument/2006/relationships/tags" Target="../tags/tag169.xml"/><Relationship Id="rId15" Type="http://schemas.openxmlformats.org/officeDocument/2006/relationships/tags" Target="../tags/tag170.xml"/><Relationship Id="rId16" Type="http://schemas.openxmlformats.org/officeDocument/2006/relationships/tags" Target="../tags/tag171.xml"/><Relationship Id="rId17" Type="http://schemas.openxmlformats.org/officeDocument/2006/relationships/tags" Target="../tags/tag172.xml"/><Relationship Id="rId18" Type="http://schemas.openxmlformats.org/officeDocument/2006/relationships/tags" Target="../tags/tag173.xml"/><Relationship Id="rId19" Type="http://schemas.openxmlformats.org/officeDocument/2006/relationships/tags" Target="../tags/tag174.xml"/><Relationship Id="rId20" Type="http://schemas.openxmlformats.org/officeDocument/2006/relationships/tags" Target="../tags/tag175.xml"/><Relationship Id="rId21" Type="http://schemas.openxmlformats.org/officeDocument/2006/relationships/tags" Target="../tags/tag176.xml"/><Relationship Id="rId22" Type="http://schemas.openxmlformats.org/officeDocument/2006/relationships/tags" Target="../tags/tag177.xml"/><Relationship Id="rId23" Type="http://schemas.openxmlformats.org/officeDocument/2006/relationships/tags" Target="../tags/tag178.xml"/><Relationship Id="rId24" Type="http://schemas.openxmlformats.org/officeDocument/2006/relationships/tags" Target="../tags/tag179.xml"/><Relationship Id="rId25" Type="http://schemas.openxmlformats.org/officeDocument/2006/relationships/tags" Target="../tags/tag180.xml"/><Relationship Id="rId26" Type="http://schemas.openxmlformats.org/officeDocument/2006/relationships/tags" Target="../tags/tag181.xml"/><Relationship Id="rId27" Type="http://schemas.openxmlformats.org/officeDocument/2006/relationships/tags" Target="../tags/tag182.xml"/><Relationship Id="rId28" Type="http://schemas.openxmlformats.org/officeDocument/2006/relationships/tags" Target="../tags/tag183.xml"/><Relationship Id="rId29" Type="http://schemas.openxmlformats.org/officeDocument/2006/relationships/tags" Target="../tags/tag184.xml"/><Relationship Id="rId30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tags" Target="../tags/tag188.xml"/><Relationship Id="rId5" Type="http://schemas.openxmlformats.org/officeDocument/2006/relationships/tags" Target="../tags/tag189.xml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tags" Target="../tags/tag200.xml"/><Relationship Id="rId5" Type="http://schemas.openxmlformats.org/officeDocument/2006/relationships/tags" Target="../tags/tag201.xml"/><Relationship Id="rId6" Type="http://schemas.openxmlformats.org/officeDocument/2006/relationships/tags" Target="../tags/tag202.xml"/><Relationship Id="rId7" Type="http://schemas.openxmlformats.org/officeDocument/2006/relationships/tags" Target="../tags/tag203.xml"/><Relationship Id="rId8" Type="http://schemas.openxmlformats.org/officeDocument/2006/relationships/tags" Target="../tags/tag204.xml"/><Relationship Id="rId9" Type="http://schemas.openxmlformats.org/officeDocument/2006/relationships/tags" Target="../tags/tag205.xml"/><Relationship Id="rId10" Type="http://schemas.openxmlformats.org/officeDocument/2006/relationships/tags" Target="../tags/tag206.xml"/><Relationship Id="rId11" Type="http://schemas.openxmlformats.org/officeDocument/2006/relationships/tags" Target="../tags/tag207.xml"/><Relationship Id="rId12" Type="http://schemas.openxmlformats.org/officeDocument/2006/relationships/tags" Target="../tags/tag208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9.xml"/><Relationship Id="rId2" Type="http://schemas.openxmlformats.org/officeDocument/2006/relationships/tags" Target="../tags/tag210.xml"/><Relationship Id="rId3" Type="http://schemas.openxmlformats.org/officeDocument/2006/relationships/tags" Target="../tags/tag211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tags" Target="../tags/tag215.xml"/><Relationship Id="rId5" Type="http://schemas.openxmlformats.org/officeDocument/2006/relationships/tags" Target="../tags/tag216.xml"/><Relationship Id="rId6" Type="http://schemas.openxmlformats.org/officeDocument/2006/relationships/tags" Target="../tags/tag217.xml"/><Relationship Id="rId7" Type="http://schemas.openxmlformats.org/officeDocument/2006/relationships/tags" Target="../tags/tag218.xml"/><Relationship Id="rId8" Type="http://schemas.openxmlformats.org/officeDocument/2006/relationships/tags" Target="../tags/tag219.xml"/><Relationship Id="rId9" Type="http://schemas.openxmlformats.org/officeDocument/2006/relationships/tags" Target="../tags/tag220.xml"/><Relationship Id="rId10" Type="http://schemas.openxmlformats.org/officeDocument/2006/relationships/tags" Target="../tags/tag221.xml"/><Relationship Id="rId11" Type="http://schemas.openxmlformats.org/officeDocument/2006/relationships/tags" Target="../tags/tag222.xml"/><Relationship Id="rId12" Type="http://schemas.openxmlformats.org/officeDocument/2006/relationships/tags" Target="../tags/tag223.xml"/><Relationship Id="rId13" Type="http://schemas.openxmlformats.org/officeDocument/2006/relationships/tags" Target="../tags/tag224.xml"/><Relationship Id="rId14" Type="http://schemas.openxmlformats.org/officeDocument/2006/relationships/tags" Target="../tags/tag225.xml"/><Relationship Id="rId15" Type="http://schemas.openxmlformats.org/officeDocument/2006/relationships/tags" Target="../tags/tag226.xml"/><Relationship Id="rId16" Type="http://schemas.openxmlformats.org/officeDocument/2006/relationships/tags" Target="../tags/tag227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8.xml"/><Relationship Id="rId2" Type="http://schemas.openxmlformats.org/officeDocument/2006/relationships/tags" Target="../tags/tag229.xml"/><Relationship Id="rId3" Type="http://schemas.openxmlformats.org/officeDocument/2006/relationships/tags" Target="../tags/tag230.xml"/><Relationship Id="rId4" Type="http://schemas.openxmlformats.org/officeDocument/2006/relationships/tags" Target="../tags/tag231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2.xml"/><Relationship Id="rId2" Type="http://schemas.openxmlformats.org/officeDocument/2006/relationships/tags" Target="../tags/tag233.xml"/><Relationship Id="rId3" Type="http://schemas.openxmlformats.org/officeDocument/2006/relationships/tags" Target="../tags/tag234.xml"/><Relationship Id="rId4" Type="http://schemas.openxmlformats.org/officeDocument/2006/relationships/tags" Target="../tags/tag235.xml"/><Relationship Id="rId5" Type="http://schemas.openxmlformats.org/officeDocument/2006/relationships/tags" Target="../tags/tag236.xml"/><Relationship Id="rId6" Type="http://schemas.openxmlformats.org/officeDocument/2006/relationships/tags" Target="../tags/tag237.xml"/><Relationship Id="rId7" Type="http://schemas.openxmlformats.org/officeDocument/2006/relationships/tags" Target="../tags/tag238.xml"/><Relationship Id="rId8" Type="http://schemas.openxmlformats.org/officeDocument/2006/relationships/tags" Target="../tags/tag239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0.xml"/><Relationship Id="rId2" Type="http://schemas.openxmlformats.org/officeDocument/2006/relationships/tags" Target="../tags/tag241.xml"/><Relationship Id="rId3" Type="http://schemas.openxmlformats.org/officeDocument/2006/relationships/tags" Target="../tags/tag242.xml"/><Relationship Id="rId4" Type="http://schemas.openxmlformats.org/officeDocument/2006/relationships/tags" Target="../tags/tag243.xml"/><Relationship Id="rId5" Type="http://schemas.openxmlformats.org/officeDocument/2006/relationships/tags" Target="../tags/tag244.xml"/><Relationship Id="rId6" Type="http://schemas.openxmlformats.org/officeDocument/2006/relationships/tags" Target="../tags/tag245.xml"/><Relationship Id="rId7" Type="http://schemas.openxmlformats.org/officeDocument/2006/relationships/tags" Target="../tags/tag246.xml"/><Relationship Id="rId8" Type="http://schemas.openxmlformats.org/officeDocument/2006/relationships/tags" Target="../tags/tag247.xml"/><Relationship Id="rId9" Type="http://schemas.openxmlformats.org/officeDocument/2006/relationships/tags" Target="../tags/tag248.xml"/><Relationship Id="rId10" Type="http://schemas.openxmlformats.org/officeDocument/2006/relationships/tags" Target="../tags/tag249.xml"/><Relationship Id="rId11" Type="http://schemas.openxmlformats.org/officeDocument/2006/relationships/tags" Target="../tags/tag250.xml"/><Relationship Id="rId12" Type="http://schemas.openxmlformats.org/officeDocument/2006/relationships/tags" Target="../tags/tag251.xml"/><Relationship Id="rId13" Type="http://schemas.openxmlformats.org/officeDocument/2006/relationships/tags" Target="../tags/tag252.xml"/><Relationship Id="rId14" Type="http://schemas.openxmlformats.org/officeDocument/2006/relationships/tags" Target="../tags/tag253.xml"/><Relationship Id="rId15" Type="http://schemas.openxmlformats.org/officeDocument/2006/relationships/tags" Target="../tags/tag254.xml"/><Relationship Id="rId16" Type="http://schemas.openxmlformats.org/officeDocument/2006/relationships/tags" Target="../tags/tag255.xml"/><Relationship Id="rId17" Type="http://schemas.openxmlformats.org/officeDocument/2006/relationships/tags" Target="../tags/tag256.xml"/><Relationship Id="rId18" Type="http://schemas.openxmlformats.org/officeDocument/2006/relationships/tags" Target="../tags/tag257.xml"/><Relationship Id="rId19" Type="http://schemas.openxmlformats.org/officeDocument/2006/relationships/tags" Target="../tags/tag258.xml"/><Relationship Id="rId20" Type="http://schemas.openxmlformats.org/officeDocument/2006/relationships/tags" Target="../tags/tag259.xml"/><Relationship Id="rId21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tags" Target="../tags/tag267.xml"/><Relationship Id="rId6" Type="http://schemas.openxmlformats.org/officeDocument/2006/relationships/tags" Target="../tags/tag268.xml"/><Relationship Id="rId7" Type="http://schemas.openxmlformats.org/officeDocument/2006/relationships/tags" Target="../tags/tag269.xml"/><Relationship Id="rId8" Type="http://schemas.openxmlformats.org/officeDocument/2006/relationships/tags" Target="../tags/tag270.xml"/><Relationship Id="rId9" Type="http://schemas.openxmlformats.org/officeDocument/2006/relationships/tags" Target="../tags/tag271.xml"/><Relationship Id="rId10" Type="http://schemas.openxmlformats.org/officeDocument/2006/relationships/tags" Target="../tags/tag272.xml"/><Relationship Id="rId11" Type="http://schemas.openxmlformats.org/officeDocument/2006/relationships/tags" Target="../tags/tag273.xml"/><Relationship Id="rId12" Type="http://schemas.openxmlformats.org/officeDocument/2006/relationships/tags" Target="../tags/tag274.xml"/><Relationship Id="rId13" Type="http://schemas.openxmlformats.org/officeDocument/2006/relationships/tags" Target="../tags/tag275.xml"/><Relationship Id="rId14" Type="http://schemas.openxmlformats.org/officeDocument/2006/relationships/tags" Target="../tags/tag276.xml"/><Relationship Id="rId15" Type="http://schemas.openxmlformats.org/officeDocument/2006/relationships/tags" Target="../tags/tag277.xml"/><Relationship Id="rId16" Type="http://schemas.openxmlformats.org/officeDocument/2006/relationships/tags" Target="../tags/tag278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tags" Target="../tags/tag282.xml"/><Relationship Id="rId5" Type="http://schemas.openxmlformats.org/officeDocument/2006/relationships/tags" Target="../tags/tag283.xml"/><Relationship Id="rId6" Type="http://schemas.openxmlformats.org/officeDocument/2006/relationships/tags" Target="../tags/tag284.xml"/><Relationship Id="rId7" Type="http://schemas.openxmlformats.org/officeDocument/2006/relationships/tags" Target="../tags/tag285.xml"/><Relationship Id="rId8" Type="http://schemas.openxmlformats.org/officeDocument/2006/relationships/tags" Target="../tags/tag286.xml"/><Relationship Id="rId9" Type="http://schemas.openxmlformats.org/officeDocument/2006/relationships/tags" Target="../tags/tag287.xml"/><Relationship Id="rId10" Type="http://schemas.openxmlformats.org/officeDocument/2006/relationships/tags" Target="../tags/tag288.xml"/><Relationship Id="rId11" Type="http://schemas.openxmlformats.org/officeDocument/2006/relationships/tags" Target="../tags/tag289.xml"/><Relationship Id="rId12" Type="http://schemas.openxmlformats.org/officeDocument/2006/relationships/tags" Target="../tags/tag290.xml"/><Relationship Id="rId13" Type="http://schemas.openxmlformats.org/officeDocument/2006/relationships/tags" Target="../tags/tag291.xml"/><Relationship Id="rId14" Type="http://schemas.openxmlformats.org/officeDocument/2006/relationships/tags" Target="../tags/tag292.xml"/><Relationship Id="rId15" Type="http://schemas.openxmlformats.org/officeDocument/2006/relationships/tags" Target="../tags/tag293.xml"/><Relationship Id="rId16" Type="http://schemas.openxmlformats.org/officeDocument/2006/relationships/tags" Target="../tags/tag294.xml"/><Relationship Id="rId17" Type="http://schemas.openxmlformats.org/officeDocument/2006/relationships/tags" Target="../tags/tag295.xml"/><Relationship Id="rId18" Type="http://schemas.openxmlformats.org/officeDocument/2006/relationships/tags" Target="../tags/tag296.xml"/><Relationship Id="rId19" Type="http://schemas.openxmlformats.org/officeDocument/2006/relationships/tags" Target="../tags/tag297.xml"/><Relationship Id="rId20" Type="http://schemas.openxmlformats.org/officeDocument/2006/relationships/tags" Target="../tags/tag298.xml"/><Relationship Id="rId2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tags" Target="../tags/tag302.xml"/><Relationship Id="rId5" Type="http://schemas.openxmlformats.org/officeDocument/2006/relationships/tags" Target="../tags/tag303.xml"/><Relationship Id="rId6" Type="http://schemas.openxmlformats.org/officeDocument/2006/relationships/tags" Target="../tags/tag304.xml"/><Relationship Id="rId7" Type="http://schemas.openxmlformats.org/officeDocument/2006/relationships/tags" Target="../tags/tag305.xml"/><Relationship Id="rId8" Type="http://schemas.openxmlformats.org/officeDocument/2006/relationships/tags" Target="../tags/tag306.xml"/><Relationship Id="rId9" Type="http://schemas.openxmlformats.org/officeDocument/2006/relationships/tags" Target="../tags/tag307.xml"/><Relationship Id="rId10" Type="http://schemas.openxmlformats.org/officeDocument/2006/relationships/tags" Target="../tags/tag308.xml"/><Relationship Id="rId11" Type="http://schemas.openxmlformats.org/officeDocument/2006/relationships/tags" Target="../tags/tag309.xml"/><Relationship Id="rId12" Type="http://schemas.openxmlformats.org/officeDocument/2006/relationships/tags" Target="../tags/tag310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1.xml"/><Relationship Id="rId2" Type="http://schemas.openxmlformats.org/officeDocument/2006/relationships/tags" Target="../tags/tag312.xml"/><Relationship Id="rId3" Type="http://schemas.openxmlformats.org/officeDocument/2006/relationships/tags" Target="../tags/tag313.xml"/><Relationship Id="rId4" Type="http://schemas.openxmlformats.org/officeDocument/2006/relationships/tags" Target="../tags/tag314.xml"/><Relationship Id="rId5" Type="http://schemas.openxmlformats.org/officeDocument/2006/relationships/tags" Target="../tags/tag315.xml"/><Relationship Id="rId6" Type="http://schemas.openxmlformats.org/officeDocument/2006/relationships/tags" Target="../tags/tag316.xml"/><Relationship Id="rId7" Type="http://schemas.openxmlformats.org/officeDocument/2006/relationships/tags" Target="../tags/tag317.xml"/><Relationship Id="rId8" Type="http://schemas.openxmlformats.org/officeDocument/2006/relationships/tags" Target="../tags/tag318.xml"/><Relationship Id="rId9" Type="http://schemas.openxmlformats.org/officeDocument/2006/relationships/tags" Target="../tags/tag319.xml"/><Relationship Id="rId10" Type="http://schemas.openxmlformats.org/officeDocument/2006/relationships/tags" Target="../tags/tag320.xml"/><Relationship Id="rId11" Type="http://schemas.openxmlformats.org/officeDocument/2006/relationships/tags" Target="../tags/tag321.xml"/><Relationship Id="rId12" Type="http://schemas.openxmlformats.org/officeDocument/2006/relationships/tags" Target="../tags/tag322.xml"/><Relationship Id="rId13" Type="http://schemas.openxmlformats.org/officeDocument/2006/relationships/tags" Target="../tags/tag323.xml"/><Relationship Id="rId14" Type="http://schemas.openxmlformats.org/officeDocument/2006/relationships/tags" Target="../tags/tag324.xml"/><Relationship Id="rId15" Type="http://schemas.openxmlformats.org/officeDocument/2006/relationships/tags" Target="../tags/tag325.xml"/><Relationship Id="rId16" Type="http://schemas.openxmlformats.org/officeDocument/2006/relationships/tags" Target="../tags/tag326.xml"/><Relationship Id="rId17" Type="http://schemas.openxmlformats.org/officeDocument/2006/relationships/tags" Target="../tags/tag327.xml"/><Relationship Id="rId18" Type="http://schemas.openxmlformats.org/officeDocument/2006/relationships/tags" Target="../tags/tag328.xml"/><Relationship Id="rId19" Type="http://schemas.openxmlformats.org/officeDocument/2006/relationships/tags" Target="../tags/tag329.xml"/><Relationship Id="rId20" Type="http://schemas.openxmlformats.org/officeDocument/2006/relationships/tags" Target="../tags/tag330.xml"/><Relationship Id="rId21" Type="http://schemas.openxmlformats.org/officeDocument/2006/relationships/tags" Target="../tags/tag331.xml"/><Relationship Id="rId22" Type="http://schemas.openxmlformats.org/officeDocument/2006/relationships/tags" Target="../tags/tag332.xml"/><Relationship Id="rId23" Type="http://schemas.openxmlformats.org/officeDocument/2006/relationships/tags" Target="../tags/tag333.xml"/><Relationship Id="rId24" Type="http://schemas.openxmlformats.org/officeDocument/2006/relationships/tags" Target="../tags/tag334.xml"/><Relationship Id="rId25" Type="http://schemas.openxmlformats.org/officeDocument/2006/relationships/tags" Target="../tags/tag335.xml"/><Relationship Id="rId26" Type="http://schemas.openxmlformats.org/officeDocument/2006/relationships/tags" Target="../tags/tag336.xml"/><Relationship Id="rId27" Type="http://schemas.openxmlformats.org/officeDocument/2006/relationships/tags" Target="../tags/tag337.xml"/><Relationship Id="rId28" Type="http://schemas.openxmlformats.org/officeDocument/2006/relationships/tags" Target="../tags/tag338.xml"/><Relationship Id="rId29" Type="http://schemas.openxmlformats.org/officeDocument/2006/relationships/tags" Target="../tags/tag339.xml"/><Relationship Id="rId30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40.xml"/><Relationship Id="rId2" Type="http://schemas.openxmlformats.org/officeDocument/2006/relationships/tags" Target="../tags/tag341.xml"/><Relationship Id="rId3" Type="http://schemas.openxmlformats.org/officeDocument/2006/relationships/tags" Target="../tags/tag342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3.xml"/><Relationship Id="rId2" Type="http://schemas.openxmlformats.org/officeDocument/2006/relationships/tags" Target="../tags/tag344.xml"/><Relationship Id="rId3" Type="http://schemas.openxmlformats.org/officeDocument/2006/relationships/tags" Target="../tags/tag345.xml"/><Relationship Id="rId4" Type="http://schemas.openxmlformats.org/officeDocument/2006/relationships/tags" Target="../tags/tag346.xml"/><Relationship Id="rId5" Type="http://schemas.openxmlformats.org/officeDocument/2006/relationships/tags" Target="../tags/tag347.xml"/><Relationship Id="rId6" Type="http://schemas.openxmlformats.org/officeDocument/2006/relationships/tags" Target="../tags/tag348.xml"/><Relationship Id="rId7" Type="http://schemas.openxmlformats.org/officeDocument/2006/relationships/tags" Target="../tags/tag349.xml"/><Relationship Id="rId8" Type="http://schemas.openxmlformats.org/officeDocument/2006/relationships/tags" Target="../tags/tag350.xml"/><Relationship Id="rId9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51.xml"/><Relationship Id="rId2" Type="http://schemas.openxmlformats.org/officeDocument/2006/relationships/tags" Target="../tags/tag352.xml"/><Relationship Id="rId3" Type="http://schemas.openxmlformats.org/officeDocument/2006/relationships/tags" Target="../tags/tag353.xml"/><Relationship Id="rId4" Type="http://schemas.openxmlformats.org/officeDocument/2006/relationships/tags" Target="../tags/tag354.xml"/><Relationship Id="rId5" Type="http://schemas.openxmlformats.org/officeDocument/2006/relationships/tags" Target="../tags/tag355.xml"/><Relationship Id="rId6" Type="http://schemas.openxmlformats.org/officeDocument/2006/relationships/tags" Target="../tags/tag356.xml"/><Relationship Id="rId7" Type="http://schemas.openxmlformats.org/officeDocument/2006/relationships/tags" Target="../tags/tag357.xml"/><Relationship Id="rId8" Type="http://schemas.openxmlformats.org/officeDocument/2006/relationships/tags" Target="../tags/tag358.xml"/><Relationship Id="rId9" Type="http://schemas.openxmlformats.org/officeDocument/2006/relationships/tags" Target="../tags/tag359.xml"/><Relationship Id="rId10" Type="http://schemas.openxmlformats.org/officeDocument/2006/relationships/tags" Target="../tags/tag360.xml"/><Relationship Id="rId11" Type="http://schemas.openxmlformats.org/officeDocument/2006/relationships/tags" Target="../tags/tag361.xml"/><Relationship Id="rId12" Type="http://schemas.openxmlformats.org/officeDocument/2006/relationships/tags" Target="../tags/tag362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63.xml"/><Relationship Id="rId2" Type="http://schemas.openxmlformats.org/officeDocument/2006/relationships/tags" Target="../tags/tag364.xml"/><Relationship Id="rId3" Type="http://schemas.openxmlformats.org/officeDocument/2006/relationships/tags" Target="../tags/tag365.xml"/><Relationship Id="rId4" Type="http://schemas.openxmlformats.org/officeDocument/2006/relationships/tags" Target="../tags/tag366.xml"/><Relationship Id="rId5" Type="http://schemas.openxmlformats.org/officeDocument/2006/relationships/tags" Target="../tags/tag367.xml"/><Relationship Id="rId6" Type="http://schemas.openxmlformats.org/officeDocument/2006/relationships/tags" Target="../tags/tag368.xml"/><Relationship Id="rId7" Type="http://schemas.openxmlformats.org/officeDocument/2006/relationships/tags" Target="../tags/tag369.xml"/><Relationship Id="rId8" Type="http://schemas.openxmlformats.org/officeDocument/2006/relationships/tags" Target="../tags/tag370.xml"/><Relationship Id="rId9" Type="http://schemas.openxmlformats.org/officeDocument/2006/relationships/tags" Target="../tags/tag371.xml"/><Relationship Id="rId10" Type="http://schemas.openxmlformats.org/officeDocument/2006/relationships/tags" Target="../tags/tag372.xml"/><Relationship Id="rId11" Type="http://schemas.openxmlformats.org/officeDocument/2006/relationships/tags" Target="../tags/tag373.xml"/><Relationship Id="rId12" Type="http://schemas.openxmlformats.org/officeDocument/2006/relationships/tags" Target="../tags/tag374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87.xml"/><Relationship Id="rId2" Type="http://schemas.openxmlformats.org/officeDocument/2006/relationships/tags" Target="../tags/tag388.xml"/><Relationship Id="rId3" Type="http://schemas.openxmlformats.org/officeDocument/2006/relationships/tags" Target="../tags/tag389.xml"/><Relationship Id="rId4" Type="http://schemas.openxmlformats.org/officeDocument/2006/relationships/slideLayout" Target="../slideLayouts/slideLayout1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90.xml"/><Relationship Id="rId2" Type="http://schemas.openxmlformats.org/officeDocument/2006/relationships/tags" Target="../tags/tag391.xml"/><Relationship Id="rId3" Type="http://schemas.openxmlformats.org/officeDocument/2006/relationships/tags" Target="../tags/tag392.xml"/><Relationship Id="rId4" Type="http://schemas.openxmlformats.org/officeDocument/2006/relationships/tags" Target="../tags/tag393.xml"/><Relationship Id="rId5" Type="http://schemas.openxmlformats.org/officeDocument/2006/relationships/tags" Target="../tags/tag394.xml"/><Relationship Id="rId6" Type="http://schemas.openxmlformats.org/officeDocument/2006/relationships/tags" Target="../tags/tag395.xml"/><Relationship Id="rId7" Type="http://schemas.openxmlformats.org/officeDocument/2006/relationships/tags" Target="../tags/tag396.xml"/><Relationship Id="rId8" Type="http://schemas.openxmlformats.org/officeDocument/2006/relationships/tags" Target="../tags/tag397.xml"/><Relationship Id="rId9" Type="http://schemas.openxmlformats.org/officeDocument/2006/relationships/tags" Target="../tags/tag398.xml"/><Relationship Id="rId10" Type="http://schemas.openxmlformats.org/officeDocument/2006/relationships/tags" Target="../tags/tag399.xml"/><Relationship Id="rId11" Type="http://schemas.openxmlformats.org/officeDocument/2006/relationships/tags" Target="../tags/tag400.xml"/><Relationship Id="rId12" Type="http://schemas.openxmlformats.org/officeDocument/2006/relationships/tags" Target="../tags/tag401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02.xml"/><Relationship Id="rId2" Type="http://schemas.openxmlformats.org/officeDocument/2006/relationships/tags" Target="../tags/tag403.xml"/><Relationship Id="rId3" Type="http://schemas.openxmlformats.org/officeDocument/2006/relationships/tags" Target="../tags/tag404.xml"/><Relationship Id="rId4" Type="http://schemas.openxmlformats.org/officeDocument/2006/relationships/tags" Target="../tags/tag405.xml"/><Relationship Id="rId5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06.xml"/><Relationship Id="rId2" Type="http://schemas.openxmlformats.org/officeDocument/2006/relationships/tags" Target="../tags/tag407.xml"/><Relationship Id="rId3" Type="http://schemas.openxmlformats.org/officeDocument/2006/relationships/tags" Target="../tags/tag408.xml"/><Relationship Id="rId4" Type="http://schemas.openxmlformats.org/officeDocument/2006/relationships/tags" Target="../tags/tag409.xml"/><Relationship Id="rId5" Type="http://schemas.openxmlformats.org/officeDocument/2006/relationships/tags" Target="../tags/tag410.xml"/><Relationship Id="rId6" Type="http://schemas.openxmlformats.org/officeDocument/2006/relationships/tags" Target="../tags/tag411.xml"/><Relationship Id="rId7" Type="http://schemas.openxmlformats.org/officeDocument/2006/relationships/tags" Target="../tags/tag412.xml"/><Relationship Id="rId8" Type="http://schemas.openxmlformats.org/officeDocument/2006/relationships/tags" Target="../tags/tag413.xml"/><Relationship Id="rId9" Type="http://schemas.openxmlformats.org/officeDocument/2006/relationships/tags" Target="../tags/tag414.xml"/><Relationship Id="rId10" Type="http://schemas.openxmlformats.org/officeDocument/2006/relationships/tags" Target="../tags/tag415.xml"/><Relationship Id="rId11" Type="http://schemas.openxmlformats.org/officeDocument/2006/relationships/tags" Target="../tags/tag416.xml"/><Relationship Id="rId12" Type="http://schemas.openxmlformats.org/officeDocument/2006/relationships/tags" Target="../tags/tag417.xml"/><Relationship Id="rId13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18.xml"/><Relationship Id="rId2" Type="http://schemas.openxmlformats.org/officeDocument/2006/relationships/tags" Target="../tags/tag419.xml"/><Relationship Id="rId3" Type="http://schemas.openxmlformats.org/officeDocument/2006/relationships/tags" Target="../tags/tag420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292545" y="1840534"/>
            <a:ext cx="7601258" cy="1987554"/>
          </a:xfrm>
        </p:spPr>
        <p:txBody>
          <a:bodyPr/>
          <a:p>
            <a:r>
              <a:rPr altLang="en-US" dirty="0" lang="zh-CN"/>
              <a:t>小学生学习外语的策略与方法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292545" y="4102538"/>
            <a:ext cx="7601258" cy="711200"/>
          </a:xfrm>
        </p:spPr>
        <p:txBody>
          <a:bodyPr/>
          <a:p>
            <a:r>
              <a:rPr altLang="en-US" dirty="0" lang="zh-CN"/>
              <a:t>单击此处添加副标题</a:t>
            </a:r>
            <a:endParaRPr altLang="en-US" dirty="0" lang="zh-CN"/>
          </a:p>
        </p:txBody>
      </p:sp>
      <p:sp>
        <p:nvSpPr>
          <p:cNvPr id="1048652" name="文本占位符 23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4721574" y="4834209"/>
            <a:ext cx="2743199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655999" y="919175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64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4656000" y="2089175"/>
            <a:ext cx="2880000" cy="504000"/>
          </a:xfrm>
        </p:spPr>
        <p:txBody>
          <a:bodyPr/>
          <a:p>
            <a:r>
              <a:rPr altLang="zh-CN" dirty="0" lang="en-US"/>
              <a:t>CONTENTS</a:t>
            </a:r>
            <a:endParaRPr altLang="en-US" dirty="0" lang="zh-CN"/>
          </a:p>
        </p:txBody>
      </p:sp>
      <p:sp>
        <p:nvSpPr>
          <p:cNvPr id="1048766" name="矩形: 圆角 16"/>
          <p:cNvSpPr/>
          <p:nvPr>
            <p:custDataLst>
              <p:tags r:id="rId3"/>
            </p:custDataLst>
          </p:nvPr>
        </p:nvSpPr>
        <p:spPr>
          <a:xfrm>
            <a:off x="6096000" y="4412511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lang="zh-CN">
              <a:cs typeface="微软雅黑" panose="020B0503020204020204" charset="-122"/>
            </a:endParaRPr>
          </a:p>
        </p:txBody>
      </p:sp>
      <p:sp>
        <p:nvSpPr>
          <p:cNvPr id="1048768" name="矩形: 圆角 7"/>
          <p:cNvSpPr/>
          <p:nvPr>
            <p:custDataLst>
              <p:tags r:id="rId4"/>
            </p:custDataLst>
          </p:nvPr>
        </p:nvSpPr>
        <p:spPr>
          <a:xfrm>
            <a:off x="130117" y="4412511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0" name="矩形: 圆角 10"/>
          <p:cNvSpPr/>
          <p:nvPr>
            <p:custDataLst>
              <p:tags r:id="rId5"/>
            </p:custDataLst>
          </p:nvPr>
        </p:nvSpPr>
        <p:spPr>
          <a:xfrm>
            <a:off x="2145933" y="4429902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2" name="矩形: 圆角 13"/>
          <p:cNvSpPr/>
          <p:nvPr>
            <p:custDataLst>
              <p:tags r:id="rId6"/>
            </p:custDataLst>
          </p:nvPr>
        </p:nvSpPr>
        <p:spPr>
          <a:xfrm>
            <a:off x="4121455" y="4429902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4" name="矩形: 圆角 16"/>
          <p:cNvSpPr/>
          <p:nvPr>
            <p:custDataLst>
              <p:tags r:id="rId7"/>
            </p:custDataLst>
          </p:nvPr>
        </p:nvSpPr>
        <p:spPr>
          <a:xfrm>
            <a:off x="8112793" y="4429902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lang="zh-CN">
              <a:cs typeface="微软雅黑" panose="020B0503020204020204" charset="-122"/>
            </a:endParaRPr>
          </a:p>
        </p:txBody>
      </p:sp>
      <p:sp>
        <p:nvSpPr>
          <p:cNvPr id="1048776" name="矩形: 圆角 16"/>
          <p:cNvSpPr/>
          <p:nvPr>
            <p:custDataLst>
              <p:tags r:id="rId8"/>
            </p:custDataLst>
          </p:nvPr>
        </p:nvSpPr>
        <p:spPr>
          <a:xfrm>
            <a:off x="10135177" y="4429902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lang="zh-CN">
              <a:cs typeface="微软雅黑" panose="020B0503020204020204" charset="-122"/>
            </a:endParaRPr>
          </a:p>
        </p:txBody>
      </p:sp>
      <p:sp>
        <p:nvSpPr>
          <p:cNvPr id="1048778" name="文本框 14"/>
          <p:cNvSpPr txBox="1"/>
          <p:nvPr>
            <p:custDataLst>
              <p:tags r:id="rId9"/>
            </p:custDataLst>
          </p:nvPr>
        </p:nvSpPr>
        <p:spPr>
          <a:xfrm flipH="1">
            <a:off x="166370" y="5147061"/>
            <a:ext cx="1827530" cy="1019935"/>
          </a:xfrm>
          <a:prstGeom prst="rect"/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0" name="文本框 17"/>
          <p:cNvSpPr txBox="1"/>
          <p:nvPr>
            <p:custDataLst>
              <p:tags r:id="rId10"/>
            </p:custDataLst>
          </p:nvPr>
        </p:nvSpPr>
        <p:spPr>
          <a:xfrm>
            <a:off x="114935" y="4670705"/>
            <a:ext cx="1826895" cy="492231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One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2" name="文本框 14"/>
          <p:cNvSpPr txBox="1"/>
          <p:nvPr>
            <p:custDataLst>
              <p:tags r:id="rId11"/>
            </p:custDataLst>
          </p:nvPr>
        </p:nvSpPr>
        <p:spPr>
          <a:xfrm flipH="1">
            <a:off x="2207260" y="5147061"/>
            <a:ext cx="1827530" cy="1019935"/>
          </a:xfrm>
          <a:prstGeom prst="rect"/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4" name="文本框 17"/>
          <p:cNvSpPr txBox="1"/>
          <p:nvPr>
            <p:custDataLst>
              <p:tags r:id="rId12"/>
            </p:custDataLst>
          </p:nvPr>
        </p:nvSpPr>
        <p:spPr>
          <a:xfrm>
            <a:off x="2155825" y="4670705"/>
            <a:ext cx="1826895" cy="492231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Two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6" name="文本框 14"/>
          <p:cNvSpPr txBox="1"/>
          <p:nvPr>
            <p:custDataLst>
              <p:tags r:id="rId13"/>
            </p:custDataLst>
          </p:nvPr>
        </p:nvSpPr>
        <p:spPr>
          <a:xfrm flipH="1">
            <a:off x="4183380" y="5147061"/>
            <a:ext cx="1827530" cy="1019935"/>
          </a:xfrm>
          <a:prstGeom prst="rect"/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8" name="文本框 17"/>
          <p:cNvSpPr txBox="1"/>
          <p:nvPr>
            <p:custDataLst>
              <p:tags r:id="rId14"/>
            </p:custDataLst>
          </p:nvPr>
        </p:nvSpPr>
        <p:spPr>
          <a:xfrm>
            <a:off x="4131945" y="4670705"/>
            <a:ext cx="1826895" cy="492231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Three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0" name="文本框 17"/>
          <p:cNvSpPr txBox="1"/>
          <p:nvPr>
            <p:custDataLst>
              <p:tags r:id="rId15"/>
            </p:custDataLst>
          </p:nvPr>
        </p:nvSpPr>
        <p:spPr>
          <a:xfrm flipH="1">
            <a:off x="6162040" y="5147061"/>
            <a:ext cx="1827530" cy="1019935"/>
          </a:xfrm>
          <a:prstGeom prst="rect"/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2" name="文本框 17"/>
          <p:cNvSpPr txBox="1"/>
          <p:nvPr>
            <p:custDataLst>
              <p:tags r:id="rId16"/>
            </p:custDataLst>
          </p:nvPr>
        </p:nvSpPr>
        <p:spPr>
          <a:xfrm>
            <a:off x="6110605" y="4670705"/>
            <a:ext cx="1826895" cy="492231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Four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4" name="文本框 29"/>
          <p:cNvSpPr txBox="1"/>
          <p:nvPr>
            <p:custDataLst>
              <p:tags r:id="rId17"/>
            </p:custDataLst>
          </p:nvPr>
        </p:nvSpPr>
        <p:spPr>
          <a:xfrm flipH="1">
            <a:off x="8176895" y="5147061"/>
            <a:ext cx="1827530" cy="1019935"/>
          </a:xfrm>
          <a:prstGeom prst="rect"/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6" name="文本框 17"/>
          <p:cNvSpPr txBox="1"/>
          <p:nvPr>
            <p:custDataLst>
              <p:tags r:id="rId18"/>
            </p:custDataLst>
          </p:nvPr>
        </p:nvSpPr>
        <p:spPr>
          <a:xfrm>
            <a:off x="8125460" y="4670705"/>
            <a:ext cx="1826895" cy="492231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Five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8" name="文本框 31"/>
          <p:cNvSpPr txBox="1"/>
          <p:nvPr>
            <p:custDataLst>
              <p:tags r:id="rId19"/>
            </p:custDataLst>
          </p:nvPr>
        </p:nvSpPr>
        <p:spPr>
          <a:xfrm flipH="1">
            <a:off x="10163810" y="5147061"/>
            <a:ext cx="1827530" cy="1019935"/>
          </a:xfrm>
          <a:prstGeom prst="rect"/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00" name="文本框 17"/>
          <p:cNvSpPr txBox="1"/>
          <p:nvPr>
            <p:custDataLst>
              <p:tags r:id="rId20"/>
            </p:custDataLst>
          </p:nvPr>
        </p:nvSpPr>
        <p:spPr>
          <a:xfrm>
            <a:off x="10135870" y="4670705"/>
            <a:ext cx="1826895" cy="492231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Six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</p:spTree>
    <p:custDataLst>
      <p:tags r:id="rId2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学习外语的重要性</a:t>
            </a:r>
            <a:endParaRPr altLang="en-US" dirty="0" lang="zh-CN"/>
          </a:p>
        </p:txBody>
      </p:sp>
      <p:sp>
        <p:nvSpPr>
          <p:cNvPr id="104882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提高综合素质</a:t>
            </a:r>
            <a:endParaRPr altLang="en-US" lang="zh-CN"/>
          </a:p>
        </p:txBody>
      </p:sp>
      <p:sp>
        <p:nvSpPr>
          <p:cNvPr id="1048852" name="任意多边形 20"/>
          <p:cNvSpPr/>
          <p:nvPr>
            <p:custDataLst>
              <p:tags r:id="rId1"/>
            </p:custDataLst>
          </p:nvPr>
        </p:nvSpPr>
        <p:spPr>
          <a:xfrm rot="2700000">
            <a:off x="20188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5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6604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学习外语有助于拓宽视野，了解不同文化。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56" name="矩形 42"/>
          <p:cNvSpPr/>
          <p:nvPr>
            <p:custDataLst>
              <p:tags r:id="rId3"/>
            </p:custDataLst>
          </p:nvPr>
        </p:nvSpPr>
        <p:spPr>
          <a:xfrm>
            <a:off x="17934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58" name="任意多边形 18"/>
          <p:cNvSpPr/>
          <p:nvPr>
            <p:custDataLst>
              <p:tags r:id="rId4"/>
            </p:custDataLst>
          </p:nvPr>
        </p:nvSpPr>
        <p:spPr>
          <a:xfrm rot="5400000">
            <a:off x="45352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6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761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学习外语能够提高逻辑思维和语言表达能力。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62" name="矩形 43"/>
          <p:cNvSpPr/>
          <p:nvPr>
            <p:custDataLst>
              <p:tags r:id="rId6"/>
            </p:custDataLst>
          </p:nvPr>
        </p:nvSpPr>
        <p:spPr>
          <a:xfrm>
            <a:off x="43098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6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70509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6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6925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学习外语有助于培养创新思维和解决问题的能力。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68" name="矩形 44"/>
          <p:cNvSpPr/>
          <p:nvPr>
            <p:custDataLst>
              <p:tags r:id="rId9"/>
            </p:custDataLst>
          </p:nvPr>
        </p:nvSpPr>
        <p:spPr>
          <a:xfrm>
            <a:off x="68248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7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5666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7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92082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学习外语有助于增强自信心和跨文化交流能力。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74" name="矩形 45"/>
          <p:cNvSpPr/>
          <p:nvPr>
            <p:custDataLst>
              <p:tags r:id="rId12"/>
            </p:custDataLst>
          </p:nvPr>
        </p:nvSpPr>
        <p:spPr>
          <a:xfrm>
            <a:off x="93412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拓展国际视野</a:t>
            </a:r>
            <a:endParaRPr altLang="en-US" lang="zh-CN"/>
          </a:p>
        </p:txBody>
      </p:sp>
      <p:sp>
        <p:nvSpPr>
          <p:cNvPr id="1048910" name="矩形 5"/>
          <p:cNvSpPr/>
          <p:nvPr>
            <p:custDataLst>
              <p:tags r:id="rId1"/>
            </p:custDataLst>
          </p:nvPr>
        </p:nvSpPr>
        <p:spPr>
          <a:xfrm>
            <a:off x="1524000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2" name="矩形 10"/>
          <p:cNvSpPr/>
          <p:nvPr>
            <p:custDataLst>
              <p:tags r:id="rId2"/>
            </p:custDataLst>
          </p:nvPr>
        </p:nvSpPr>
        <p:spPr>
          <a:xfrm>
            <a:off x="1841772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4" name="TextBox 2"/>
          <p:cNvSpPr txBox="1"/>
          <p:nvPr>
            <p:custDataLst>
              <p:tags r:id="rId3"/>
            </p:custDataLst>
          </p:nvPr>
        </p:nvSpPr>
        <p:spPr>
          <a:xfrm>
            <a:off x="1662883" y="3114594"/>
            <a:ext cx="2042231" cy="1649085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学习外语有助于了解不同国家的文化，拓展国际视野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16" name="矩形 6"/>
          <p:cNvSpPr/>
          <p:nvPr>
            <p:custDataLst>
              <p:tags r:id="rId4"/>
            </p:custDataLst>
          </p:nvPr>
        </p:nvSpPr>
        <p:spPr>
          <a:xfrm>
            <a:off x="403188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8" name="矩形 11"/>
          <p:cNvSpPr/>
          <p:nvPr>
            <p:custDataLst>
              <p:tags r:id="rId5"/>
            </p:custDataLst>
          </p:nvPr>
        </p:nvSpPr>
        <p:spPr>
          <a:xfrm>
            <a:off x="4366806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0" name="TextBox 2"/>
          <p:cNvSpPr txBox="1"/>
          <p:nvPr>
            <p:custDataLst>
              <p:tags r:id="rId6"/>
            </p:custDataLst>
          </p:nvPr>
        </p:nvSpPr>
        <p:spPr>
          <a:xfrm>
            <a:off x="4170199" y="3114594"/>
            <a:ext cx="2042231" cy="1649085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学习外语能够提高跨文化交流能力，增强国际竞争力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22" name="矩形 33"/>
          <p:cNvSpPr/>
          <p:nvPr>
            <p:custDataLst>
              <p:tags r:id="rId7"/>
            </p:custDataLst>
          </p:nvPr>
        </p:nvSpPr>
        <p:spPr>
          <a:xfrm>
            <a:off x="6535775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4" name="矩形 37"/>
          <p:cNvSpPr/>
          <p:nvPr>
            <p:custDataLst>
              <p:tags r:id="rId8"/>
            </p:custDataLst>
          </p:nvPr>
        </p:nvSpPr>
        <p:spPr>
          <a:xfrm>
            <a:off x="685354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6" name="TextBox 2"/>
          <p:cNvSpPr txBox="1"/>
          <p:nvPr>
            <p:custDataLst>
              <p:tags r:id="rId9"/>
            </p:custDataLst>
          </p:nvPr>
        </p:nvSpPr>
        <p:spPr>
          <a:xfrm>
            <a:off x="6674657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学习外语有助于开拓思维，培养创新精神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28" name="矩形 34"/>
          <p:cNvSpPr/>
          <p:nvPr>
            <p:custDataLst>
              <p:tags r:id="rId10"/>
            </p:custDataLst>
          </p:nvPr>
        </p:nvSpPr>
        <p:spPr>
          <a:xfrm>
            <a:off x="903451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30" name="矩形 38"/>
          <p:cNvSpPr/>
          <p:nvPr>
            <p:custDataLst>
              <p:tags r:id="rId11"/>
            </p:custDataLst>
          </p:nvPr>
        </p:nvSpPr>
        <p:spPr>
          <a:xfrm>
            <a:off x="936943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32" name="TextBox 2"/>
          <p:cNvSpPr txBox="1"/>
          <p:nvPr>
            <p:custDataLst>
              <p:tags r:id="rId12"/>
            </p:custDataLst>
          </p:nvPr>
        </p:nvSpPr>
        <p:spPr>
          <a:xfrm>
            <a:off x="9173401" y="3114594"/>
            <a:ext cx="2042231" cy="1649085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学习外语可以促进个人全面发展，提高综合素质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增强竞争力</a:t>
            </a:r>
            <a:endParaRPr altLang="en-US" lang="zh-CN"/>
          </a:p>
        </p:txBody>
      </p:sp>
      <p:sp>
        <p:nvSpPr>
          <p:cNvPr id="1048968" name="矩形 5"/>
          <p:cNvSpPr/>
          <p:nvPr>
            <p:custDataLst>
              <p:tags r:id="rId1"/>
            </p:custDataLst>
          </p:nvPr>
        </p:nvSpPr>
        <p:spPr>
          <a:xfrm>
            <a:off x="1524000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0" name="矩形 10"/>
          <p:cNvSpPr/>
          <p:nvPr>
            <p:custDataLst>
              <p:tags r:id="rId2"/>
            </p:custDataLst>
          </p:nvPr>
        </p:nvSpPr>
        <p:spPr>
          <a:xfrm>
            <a:off x="1841772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2" name="TextBox 2"/>
          <p:cNvSpPr txBox="1"/>
          <p:nvPr>
            <p:custDataLst>
              <p:tags r:id="rId3"/>
            </p:custDataLst>
          </p:nvPr>
        </p:nvSpPr>
        <p:spPr>
          <a:xfrm>
            <a:off x="1662883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学习外语有助于拓宽视野，了解不同文化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74" name="矩形 6"/>
          <p:cNvSpPr/>
          <p:nvPr>
            <p:custDataLst>
              <p:tags r:id="rId4"/>
            </p:custDataLst>
          </p:nvPr>
        </p:nvSpPr>
        <p:spPr>
          <a:xfrm>
            <a:off x="403188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6" name="矩形 11"/>
          <p:cNvSpPr/>
          <p:nvPr>
            <p:custDataLst>
              <p:tags r:id="rId5"/>
            </p:custDataLst>
          </p:nvPr>
        </p:nvSpPr>
        <p:spPr>
          <a:xfrm>
            <a:off x="4366806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8" name="TextBox 2"/>
          <p:cNvSpPr txBox="1"/>
          <p:nvPr>
            <p:custDataLst>
              <p:tags r:id="rId6"/>
            </p:custDataLst>
          </p:nvPr>
        </p:nvSpPr>
        <p:spPr>
          <a:xfrm>
            <a:off x="4170199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学习外语能够提高跨文化交流能力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80" name="矩形 33"/>
          <p:cNvSpPr/>
          <p:nvPr>
            <p:custDataLst>
              <p:tags r:id="rId7"/>
            </p:custDataLst>
          </p:nvPr>
        </p:nvSpPr>
        <p:spPr>
          <a:xfrm>
            <a:off x="6535775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2" name="矩形 37"/>
          <p:cNvSpPr/>
          <p:nvPr>
            <p:custDataLst>
              <p:tags r:id="rId8"/>
            </p:custDataLst>
          </p:nvPr>
        </p:nvSpPr>
        <p:spPr>
          <a:xfrm>
            <a:off x="685354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4" name="TextBox 2"/>
          <p:cNvSpPr txBox="1"/>
          <p:nvPr>
            <p:custDataLst>
              <p:tags r:id="rId9"/>
            </p:custDataLst>
          </p:nvPr>
        </p:nvSpPr>
        <p:spPr>
          <a:xfrm>
            <a:off x="6674657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学习外语有助于增强个人综合素质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86" name="矩形 34"/>
          <p:cNvSpPr/>
          <p:nvPr>
            <p:custDataLst>
              <p:tags r:id="rId10"/>
            </p:custDataLst>
          </p:nvPr>
        </p:nvSpPr>
        <p:spPr>
          <a:xfrm>
            <a:off x="903451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8" name="矩形 38"/>
          <p:cNvSpPr/>
          <p:nvPr>
            <p:custDataLst>
              <p:tags r:id="rId11"/>
            </p:custDataLst>
          </p:nvPr>
        </p:nvSpPr>
        <p:spPr>
          <a:xfrm>
            <a:off x="936943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0" name="TextBox 2"/>
          <p:cNvSpPr txBox="1"/>
          <p:nvPr>
            <p:custDataLst>
              <p:tags r:id="rId12"/>
            </p:custDataLst>
          </p:nvPr>
        </p:nvSpPr>
        <p:spPr>
          <a:xfrm>
            <a:off x="9173401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学习外语有助于提高就业竞争力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促进个人发展</a:t>
            </a:r>
            <a:endParaRPr altLang="en-US" lang="zh-CN"/>
          </a:p>
        </p:txBody>
      </p:sp>
      <p:sp>
        <p:nvSpPr>
          <p:cNvPr id="1049026" name="矩形 3"/>
          <p:cNvSpPr/>
          <p:nvPr>
            <p:custDataLst>
              <p:tags r:id="rId1"/>
            </p:custDataLst>
          </p:nvPr>
        </p:nvSpPr>
        <p:spPr>
          <a:xfrm>
            <a:off x="2042276" y="1436267"/>
            <a:ext cx="9311583" cy="1023782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8" name="矩形 13"/>
          <p:cNvSpPr/>
          <p:nvPr>
            <p:custDataLst>
              <p:tags r:id="rId2"/>
            </p:custDataLst>
          </p:nvPr>
        </p:nvSpPr>
        <p:spPr>
          <a:xfrm>
            <a:off x="1524000" y="1436267"/>
            <a:ext cx="252527" cy="1023782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0" name="文本框 4"/>
          <p:cNvSpPr txBox="1"/>
          <p:nvPr>
            <p:custDataLst>
              <p:tags r:id="rId3"/>
            </p:custDataLst>
          </p:nvPr>
        </p:nvSpPr>
        <p:spPr>
          <a:xfrm>
            <a:off x="2308889" y="1524722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提高综合素质：学习外语有助于开拓视野，培养跨文化交流能力，提高综合素质。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2" name="矩形 39"/>
          <p:cNvSpPr/>
          <p:nvPr>
            <p:custDataLst>
              <p:tags r:id="rId4"/>
            </p:custDataLst>
          </p:nvPr>
        </p:nvSpPr>
        <p:spPr>
          <a:xfrm>
            <a:off x="2042276" y="2651599"/>
            <a:ext cx="9311583" cy="1023782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4" name="矩形 5"/>
          <p:cNvSpPr/>
          <p:nvPr>
            <p:custDataLst>
              <p:tags r:id="rId5"/>
            </p:custDataLst>
          </p:nvPr>
        </p:nvSpPr>
        <p:spPr>
          <a:xfrm>
            <a:off x="1524000" y="2651599"/>
            <a:ext cx="252527" cy="1023782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6" name="文本框 41"/>
          <p:cNvSpPr txBox="1"/>
          <p:nvPr>
            <p:custDataLst>
              <p:tags r:id="rId6"/>
            </p:custDataLst>
          </p:nvPr>
        </p:nvSpPr>
        <p:spPr>
          <a:xfrm>
            <a:off x="2308889" y="2740055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增强竞争力：掌握外语技能在职场竞争中更具优势，增加职业发展机会。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8" name="矩形 12"/>
          <p:cNvSpPr/>
          <p:nvPr>
            <p:custDataLst>
              <p:tags r:id="rId7"/>
            </p:custDataLst>
          </p:nvPr>
        </p:nvSpPr>
        <p:spPr>
          <a:xfrm>
            <a:off x="2042276" y="3866931"/>
            <a:ext cx="9311583" cy="1023782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0" name="矩形 17"/>
          <p:cNvSpPr/>
          <p:nvPr>
            <p:custDataLst>
              <p:tags r:id="rId8"/>
            </p:custDataLst>
          </p:nvPr>
        </p:nvSpPr>
        <p:spPr>
          <a:xfrm>
            <a:off x="1524000" y="3866931"/>
            <a:ext cx="252527" cy="1023782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2" name="文本框 19"/>
          <p:cNvSpPr txBox="1"/>
          <p:nvPr>
            <p:custDataLst>
              <p:tags r:id="rId9"/>
            </p:custDataLst>
          </p:nvPr>
        </p:nvSpPr>
        <p:spPr>
          <a:xfrm>
            <a:off x="2308889" y="3955387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促进思维发展：学习外语有助于培养多元思维方式和创造力，提高解决问题的能力。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4" name="矩形 49"/>
          <p:cNvSpPr/>
          <p:nvPr>
            <p:custDataLst>
              <p:tags r:id="rId10"/>
            </p:custDataLst>
          </p:nvPr>
        </p:nvSpPr>
        <p:spPr>
          <a:xfrm>
            <a:off x="2042276" y="5081640"/>
            <a:ext cx="9311583" cy="1023782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6" name="矩形 26"/>
          <p:cNvSpPr/>
          <p:nvPr>
            <p:custDataLst>
              <p:tags r:id="rId11"/>
            </p:custDataLst>
          </p:nvPr>
        </p:nvSpPr>
        <p:spPr>
          <a:xfrm>
            <a:off x="1524000" y="5081640"/>
            <a:ext cx="252527" cy="1023782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8" name="文本框 27"/>
          <p:cNvSpPr txBox="1"/>
          <p:nvPr>
            <p:custDataLst>
              <p:tags r:id="rId12"/>
            </p:custDataLst>
          </p:nvPr>
        </p:nvSpPr>
        <p:spPr>
          <a:xfrm>
            <a:off x="2308889" y="5170096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拓展国际视野：学习外语可以更好地了解世界各地的文化、历史和社会，拓展国际视野。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小学生学习外语的特点</a:t>
            </a:r>
            <a:endParaRPr altLang="en-US" dirty="0" lang="zh-CN"/>
          </a:p>
        </p:txBody>
      </p:sp>
      <p:sp>
        <p:nvSpPr>
          <p:cNvPr id="104908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语言环境</a:t>
            </a:r>
            <a:endParaRPr altLang="en-US" lang="zh-CN"/>
          </a:p>
        </p:txBody>
      </p:sp>
      <p:sp>
        <p:nvSpPr>
          <p:cNvPr id="104911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367209" y="1751001"/>
            <a:ext cx="766742" cy="223105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386160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6" name="任意多边形 18"/>
          <p:cNvSpPr/>
          <p:nvPr>
            <p:custDataLst>
              <p:tags r:id="rId3"/>
            </p:custDataLst>
          </p:nvPr>
        </p:nvSpPr>
        <p:spPr>
          <a:xfrm>
            <a:off x="674929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8" name="任意多边形 19"/>
          <p:cNvSpPr/>
          <p:nvPr>
            <p:custDataLst>
              <p:tags r:id="rId4"/>
            </p:custDataLst>
          </p:nvPr>
        </p:nvSpPr>
        <p:spPr>
          <a:xfrm flipV="1">
            <a:off x="6635014" y="1907203"/>
            <a:ext cx="2231056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2255621" y="1751575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2275721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4" name="任意多边形 4"/>
          <p:cNvSpPr/>
          <p:nvPr>
            <p:custDataLst>
              <p:tags r:id="rId7"/>
            </p:custDataLst>
          </p:nvPr>
        </p:nvSpPr>
        <p:spPr>
          <a:xfrm>
            <a:off x="163885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6" name="任意多边形 5"/>
          <p:cNvSpPr/>
          <p:nvPr>
            <p:custDataLst>
              <p:tags r:id="rId8"/>
            </p:custDataLst>
          </p:nvPr>
        </p:nvSpPr>
        <p:spPr>
          <a:xfrm flipV="1">
            <a:off x="1524000" y="1907203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63885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小学生学习外语的语言环境较为单一，主要在课堂上学习。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74929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 fontScale="9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小学生可以通过与外教交流、参加语言交流活动等方式来提高语言环境。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3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877169" y="1763061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896695" y="4247932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6" name="任意多边形 11"/>
          <p:cNvSpPr/>
          <p:nvPr>
            <p:custDataLst>
              <p:tags r:id="rId13"/>
            </p:custDataLst>
          </p:nvPr>
        </p:nvSpPr>
        <p:spPr>
          <a:xfrm>
            <a:off x="4259828" y="2491237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8" name="任意多边形 12"/>
          <p:cNvSpPr/>
          <p:nvPr>
            <p:custDataLst>
              <p:tags r:id="rId14"/>
            </p:custDataLst>
          </p:nvPr>
        </p:nvSpPr>
        <p:spPr>
          <a:xfrm flipV="1">
            <a:off x="4145548" y="1919262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856101" y="1785457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875626" y="4269180"/>
            <a:ext cx="728895" cy="200331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4" name="任意多边形 25"/>
          <p:cNvSpPr/>
          <p:nvPr>
            <p:custDataLst>
              <p:tags r:id="rId17"/>
            </p:custDataLst>
          </p:nvPr>
        </p:nvSpPr>
        <p:spPr>
          <a:xfrm>
            <a:off x="9238185" y="2513633"/>
            <a:ext cx="2003317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6" name="任意多边形 26"/>
          <p:cNvSpPr/>
          <p:nvPr>
            <p:custDataLst>
              <p:tags r:id="rId18"/>
            </p:custDataLst>
          </p:nvPr>
        </p:nvSpPr>
        <p:spPr>
          <a:xfrm flipV="1">
            <a:off x="9124479" y="1941659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38759" y="3149351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 fontScale="9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家长也可以通过与孩子一起学习外语，创造家庭语言环境，促进孩子的学习。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4259828" y="3126955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 fontScale="9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语言环境对小学生的外语学习有着重要影响，需要创造良好的语言环境。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学习动机</a:t>
            </a:r>
            <a:endParaRPr altLang="en-US" lang="zh-CN"/>
          </a:p>
        </p:txBody>
      </p:sp>
      <p:sp>
        <p:nvSpPr>
          <p:cNvPr id="1049186" name="椭圆 262"/>
          <p:cNvSpPr/>
          <p:nvPr>
            <p:custDataLst>
              <p:tags r:id="rId1"/>
            </p:custDataLst>
          </p:nvPr>
        </p:nvSpPr>
        <p:spPr>
          <a:xfrm>
            <a:off x="3142192" y="3997067"/>
            <a:ext cx="6592959" cy="172486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88" name="椭圆 263"/>
          <p:cNvSpPr/>
          <p:nvPr>
            <p:custDataLst>
              <p:tags r:id="rId2"/>
            </p:custDataLst>
          </p:nvPr>
        </p:nvSpPr>
        <p:spPr>
          <a:xfrm>
            <a:off x="3905899" y="4069103"/>
            <a:ext cx="4998681" cy="148125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90" name="椭圆 264"/>
          <p:cNvSpPr/>
          <p:nvPr>
            <p:custDataLst>
              <p:tags r:id="rId3"/>
            </p:custDataLst>
          </p:nvPr>
        </p:nvSpPr>
        <p:spPr>
          <a:xfrm>
            <a:off x="4620996" y="4281114"/>
            <a:ext cx="3567682" cy="105720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92" name="椭圆 265"/>
          <p:cNvSpPr/>
          <p:nvPr>
            <p:custDataLst>
              <p:tags r:id="rId4"/>
            </p:custDataLst>
          </p:nvPr>
        </p:nvSpPr>
        <p:spPr>
          <a:xfrm>
            <a:off x="5225402" y="4460328"/>
            <a:ext cx="2358645" cy="698936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94" name="椭圆 266"/>
          <p:cNvSpPr/>
          <p:nvPr>
            <p:custDataLst>
              <p:tags r:id="rId5"/>
            </p:custDataLst>
          </p:nvPr>
        </p:nvSpPr>
        <p:spPr>
          <a:xfrm>
            <a:off x="5845036" y="4643641"/>
            <a:ext cx="1356704" cy="4020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550401" y="4576875"/>
            <a:ext cx="0" cy="75943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96" name="椭圆 268"/>
          <p:cNvSpPr/>
          <p:nvPr>
            <p:custDataLst>
              <p:tags r:id="rId7"/>
            </p:custDataLst>
          </p:nvPr>
        </p:nvSpPr>
        <p:spPr>
          <a:xfrm flipV="1">
            <a:off x="3468408" y="4409960"/>
            <a:ext cx="156711" cy="15670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98" name="椭圆 269"/>
          <p:cNvSpPr/>
          <p:nvPr>
            <p:custDataLst>
              <p:tags r:id="rId8"/>
            </p:custDataLst>
          </p:nvPr>
        </p:nvSpPr>
        <p:spPr>
          <a:xfrm flipV="1">
            <a:off x="3505890" y="4448029"/>
            <a:ext cx="81197" cy="8119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00" name="椭圆 270"/>
          <p:cNvSpPr/>
          <p:nvPr>
            <p:custDataLst>
              <p:tags r:id="rId9"/>
            </p:custDataLst>
          </p:nvPr>
        </p:nvSpPr>
        <p:spPr>
          <a:xfrm flipV="1">
            <a:off x="7956943" y="3680222"/>
            <a:ext cx="94338" cy="9433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8004382" y="3783299"/>
            <a:ext cx="0" cy="172486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02" name="椭圆 272"/>
          <p:cNvSpPr/>
          <p:nvPr>
            <p:custDataLst>
              <p:tags r:id="rId11"/>
            </p:custDataLst>
          </p:nvPr>
        </p:nvSpPr>
        <p:spPr>
          <a:xfrm flipV="1">
            <a:off x="4572386" y="3567774"/>
            <a:ext cx="347364" cy="34735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745157" y="3943771"/>
            <a:ext cx="0" cy="91141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368936" y="3663823"/>
            <a:ext cx="0" cy="75943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04" name="椭圆 275"/>
          <p:cNvSpPr/>
          <p:nvPr>
            <p:custDataLst>
              <p:tags r:id="rId14"/>
            </p:custDataLst>
          </p:nvPr>
        </p:nvSpPr>
        <p:spPr>
          <a:xfrm flipV="1">
            <a:off x="7286943" y="3496909"/>
            <a:ext cx="156711" cy="15670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06" name="椭圆 276"/>
          <p:cNvSpPr/>
          <p:nvPr>
            <p:custDataLst>
              <p:tags r:id="rId15"/>
            </p:custDataLst>
          </p:nvPr>
        </p:nvSpPr>
        <p:spPr>
          <a:xfrm flipV="1">
            <a:off x="7324425" y="3534977"/>
            <a:ext cx="81197" cy="8119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08" name="椭圆 277"/>
          <p:cNvSpPr/>
          <p:nvPr>
            <p:custDataLst>
              <p:tags r:id="rId16"/>
            </p:custDataLst>
          </p:nvPr>
        </p:nvSpPr>
        <p:spPr>
          <a:xfrm flipV="1">
            <a:off x="4346905" y="4268229"/>
            <a:ext cx="94338" cy="9433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4394344" y="4371306"/>
            <a:ext cx="0" cy="99735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10" name="椭圆 279"/>
          <p:cNvSpPr/>
          <p:nvPr>
            <p:custDataLst>
              <p:tags r:id="rId18"/>
            </p:custDataLst>
          </p:nvPr>
        </p:nvSpPr>
        <p:spPr>
          <a:xfrm flipV="1">
            <a:off x="8622259" y="4479655"/>
            <a:ext cx="236613" cy="23660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739392" y="4742032"/>
            <a:ext cx="0" cy="37001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12" name="椭圆 281"/>
          <p:cNvSpPr/>
          <p:nvPr>
            <p:custDataLst>
              <p:tags r:id="rId20"/>
            </p:custDataLst>
          </p:nvPr>
        </p:nvSpPr>
        <p:spPr>
          <a:xfrm flipV="1">
            <a:off x="5413986" y="4759017"/>
            <a:ext cx="293089" cy="29307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558060" y="5098702"/>
            <a:ext cx="0" cy="6474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14" name="图形 15"/>
          <p:cNvSpPr/>
          <p:nvPr>
            <p:custDataLst>
              <p:tags r:id="rId22"/>
            </p:custDataLst>
          </p:nvPr>
        </p:nvSpPr>
        <p:spPr>
          <a:xfrm>
            <a:off x="5474310" y="4821683"/>
            <a:ext cx="167589" cy="163298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16" name="图形 19"/>
          <p:cNvSpPr/>
          <p:nvPr>
            <p:custDataLst>
              <p:tags r:id="rId23"/>
            </p:custDataLst>
          </p:nvPr>
        </p:nvSpPr>
        <p:spPr>
          <a:xfrm>
            <a:off x="8683168" y="4545835"/>
            <a:ext cx="114774" cy="10335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18" name="图形 27"/>
          <p:cNvSpPr/>
          <p:nvPr>
            <p:custDataLst>
              <p:tags r:id="rId24"/>
            </p:custDataLst>
          </p:nvPr>
        </p:nvSpPr>
        <p:spPr>
          <a:xfrm>
            <a:off x="4664921" y="3679051"/>
            <a:ext cx="162308" cy="12483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20" name="任意多边形: 形状 286"/>
          <p:cNvSpPr/>
          <p:nvPr>
            <p:custDataLst>
              <p:tags r:id="rId25"/>
            </p:custDataLst>
          </p:nvPr>
        </p:nvSpPr>
        <p:spPr>
          <a:xfrm>
            <a:off x="5836836" y="3633369"/>
            <a:ext cx="1203637" cy="120364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22" name="正文"/>
          <p:cNvSpPr txBox="1"/>
          <p:nvPr>
            <p:custDataLst>
              <p:tags r:id="rId26"/>
            </p:custDataLst>
          </p:nvPr>
        </p:nvSpPr>
        <p:spPr>
          <a:xfrm>
            <a:off x="1524000" y="3698378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学习外语的兴趣和好奇心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4" name="正文"/>
          <p:cNvSpPr txBox="1"/>
          <p:nvPr>
            <p:custDataLst>
              <p:tags r:id="rId27"/>
            </p:custDataLst>
          </p:nvPr>
        </p:nvSpPr>
        <p:spPr>
          <a:xfrm>
            <a:off x="9419934" y="3698378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学习外语可以开拓视野，了解不同文化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6" name="正文"/>
          <p:cNvSpPr txBox="1"/>
          <p:nvPr>
            <p:custDataLst>
              <p:tags r:id="rId28"/>
            </p:custDataLst>
          </p:nvPr>
        </p:nvSpPr>
        <p:spPr>
          <a:xfrm>
            <a:off x="7308612" y="1795552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家长和社会的要求和期望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8" name="正文"/>
          <p:cNvSpPr txBox="1"/>
          <p:nvPr>
            <p:custDataLst>
              <p:tags r:id="rId29"/>
            </p:custDataLst>
          </p:nvPr>
        </p:nvSpPr>
        <p:spPr>
          <a:xfrm>
            <a:off x="3635322" y="1795552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提高语言能力，为未来发展打下基础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学习习惯</a:t>
            </a:r>
            <a:endParaRPr altLang="en-US" lang="zh-CN"/>
          </a:p>
        </p:txBody>
      </p:sp>
      <p:sp>
        <p:nvSpPr>
          <p:cNvPr id="1049264" name="矩形 3"/>
          <p:cNvSpPr/>
          <p:nvPr>
            <p:custDataLst>
              <p:tags r:id="rId1"/>
            </p:custDataLst>
          </p:nvPr>
        </p:nvSpPr>
        <p:spPr>
          <a:xfrm>
            <a:off x="2042276" y="1436267"/>
            <a:ext cx="9311583" cy="1023782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6" name="矩形 13"/>
          <p:cNvSpPr/>
          <p:nvPr>
            <p:custDataLst>
              <p:tags r:id="rId2"/>
            </p:custDataLst>
          </p:nvPr>
        </p:nvSpPr>
        <p:spPr>
          <a:xfrm>
            <a:off x="1524000" y="1436267"/>
            <a:ext cx="252527" cy="1023782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8" name="文本框 4"/>
          <p:cNvSpPr txBox="1"/>
          <p:nvPr>
            <p:custDataLst>
              <p:tags r:id="rId3"/>
            </p:custDataLst>
          </p:nvPr>
        </p:nvSpPr>
        <p:spPr>
          <a:xfrm>
            <a:off x="2308889" y="1524722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注意力不集中：小学生通常缺乏自制力，容易分心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0" name="矩形 39"/>
          <p:cNvSpPr/>
          <p:nvPr>
            <p:custDataLst>
              <p:tags r:id="rId4"/>
            </p:custDataLst>
          </p:nvPr>
        </p:nvSpPr>
        <p:spPr>
          <a:xfrm>
            <a:off x="2042276" y="2651599"/>
            <a:ext cx="9311583" cy="1023782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2" name="矩形 5"/>
          <p:cNvSpPr/>
          <p:nvPr>
            <p:custDataLst>
              <p:tags r:id="rId5"/>
            </p:custDataLst>
          </p:nvPr>
        </p:nvSpPr>
        <p:spPr>
          <a:xfrm>
            <a:off x="1524000" y="2651599"/>
            <a:ext cx="252527" cy="1023782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4" name="文本框 41"/>
          <p:cNvSpPr txBox="1"/>
          <p:nvPr>
            <p:custDataLst>
              <p:tags r:id="rId6"/>
            </p:custDataLst>
          </p:nvPr>
        </p:nvSpPr>
        <p:spPr>
          <a:xfrm>
            <a:off x="2308889" y="2740055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好奇心强：小学生对外界充满好奇，愿意尝试新事物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6" name="矩形 12"/>
          <p:cNvSpPr/>
          <p:nvPr>
            <p:custDataLst>
              <p:tags r:id="rId7"/>
            </p:custDataLst>
          </p:nvPr>
        </p:nvSpPr>
        <p:spPr>
          <a:xfrm>
            <a:off x="2042276" y="3866931"/>
            <a:ext cx="9311583" cy="1023782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8" name="矩形 17"/>
          <p:cNvSpPr/>
          <p:nvPr>
            <p:custDataLst>
              <p:tags r:id="rId8"/>
            </p:custDataLst>
          </p:nvPr>
        </p:nvSpPr>
        <p:spPr>
          <a:xfrm>
            <a:off x="1524000" y="3866931"/>
            <a:ext cx="252527" cy="1023782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0" name="文本框 19"/>
          <p:cNvSpPr txBox="1"/>
          <p:nvPr>
            <p:custDataLst>
              <p:tags r:id="rId9"/>
            </p:custDataLst>
          </p:nvPr>
        </p:nvSpPr>
        <p:spPr>
          <a:xfrm>
            <a:off x="2308889" y="3955387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机械记忆能力强：小学生善于记忆简单的知识点，但对于抽象概念的理解有限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2" name="矩形 49"/>
          <p:cNvSpPr/>
          <p:nvPr>
            <p:custDataLst>
              <p:tags r:id="rId10"/>
            </p:custDataLst>
          </p:nvPr>
        </p:nvSpPr>
        <p:spPr>
          <a:xfrm>
            <a:off x="2042276" y="5081640"/>
            <a:ext cx="9311583" cy="1023782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4" name="矩形 26"/>
          <p:cNvSpPr/>
          <p:nvPr>
            <p:custDataLst>
              <p:tags r:id="rId11"/>
            </p:custDataLst>
          </p:nvPr>
        </p:nvSpPr>
        <p:spPr>
          <a:xfrm>
            <a:off x="1524000" y="5081640"/>
            <a:ext cx="252527" cy="1023782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6" name="文本框 27"/>
          <p:cNvSpPr txBox="1"/>
          <p:nvPr>
            <p:custDataLst>
              <p:tags r:id="rId12"/>
            </p:custDataLst>
          </p:nvPr>
        </p:nvSpPr>
        <p:spPr>
          <a:xfrm>
            <a:off x="2308889" y="5170096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学习方法不当：小学生往往缺乏有效的学习方法，需要家长和老师的引导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心理特点</a:t>
            </a:r>
            <a:endParaRPr altLang="en-US" lang="zh-CN"/>
          </a:p>
        </p:txBody>
      </p:sp>
      <p:sp>
        <p:nvSpPr>
          <p:cNvPr id="1049322" name="圆角矩形 26"/>
          <p:cNvSpPr/>
          <p:nvPr>
            <p:custDataLst>
              <p:tags r:id="rId1"/>
            </p:custDataLst>
          </p:nvPr>
        </p:nvSpPr>
        <p:spPr>
          <a:xfrm>
            <a:off x="1524000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24" name="圆角矩形 28"/>
          <p:cNvSpPr/>
          <p:nvPr>
            <p:custDataLst>
              <p:tags r:id="rId2"/>
            </p:custDataLst>
          </p:nvPr>
        </p:nvSpPr>
        <p:spPr>
          <a:xfrm>
            <a:off x="1526277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326" name="文本框 31"/>
          <p:cNvSpPr txBox="1"/>
          <p:nvPr>
            <p:custDataLst>
              <p:tags r:id="rId3"/>
            </p:custDataLst>
          </p:nvPr>
        </p:nvSpPr>
        <p:spPr>
          <a:xfrm>
            <a:off x="1662881" y="2355440"/>
            <a:ext cx="2045769" cy="305147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好奇心强：小学生对外语充满好奇，乐于探索新知识。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8" name="圆角矩形 29"/>
          <p:cNvSpPr/>
          <p:nvPr>
            <p:custDataLst>
              <p:tags r:id="rId4"/>
            </p:custDataLst>
          </p:nvPr>
        </p:nvSpPr>
        <p:spPr>
          <a:xfrm>
            <a:off x="4026131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30" name="圆角矩形 32"/>
          <p:cNvSpPr/>
          <p:nvPr>
            <p:custDataLst>
              <p:tags r:id="rId5"/>
            </p:custDataLst>
          </p:nvPr>
        </p:nvSpPr>
        <p:spPr>
          <a:xfrm>
            <a:off x="4028408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32" name="文本框 34"/>
          <p:cNvSpPr txBox="1"/>
          <p:nvPr>
            <p:custDataLst>
              <p:tags r:id="rId6"/>
            </p:custDataLst>
          </p:nvPr>
        </p:nvSpPr>
        <p:spPr>
          <a:xfrm>
            <a:off x="4167288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模仿能力强：小学生善于模仿，可以通过模仿来学习外语。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4" name="圆角矩形 3"/>
          <p:cNvSpPr/>
          <p:nvPr>
            <p:custDataLst>
              <p:tags r:id="rId7"/>
            </p:custDataLst>
          </p:nvPr>
        </p:nvSpPr>
        <p:spPr>
          <a:xfrm>
            <a:off x="6528262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36" name="圆角矩形 4"/>
          <p:cNvSpPr/>
          <p:nvPr>
            <p:custDataLst>
              <p:tags r:id="rId8"/>
            </p:custDataLst>
          </p:nvPr>
        </p:nvSpPr>
        <p:spPr>
          <a:xfrm>
            <a:off x="653053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38" name="文本框 5"/>
          <p:cNvSpPr txBox="1"/>
          <p:nvPr>
            <p:custDataLst>
              <p:tags r:id="rId9"/>
            </p:custDataLst>
          </p:nvPr>
        </p:nvSpPr>
        <p:spPr>
          <a:xfrm>
            <a:off x="6668850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记忆力好：小学生正处于记忆力的黄金时期，适合学习外语。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0" name="圆角矩形 8"/>
          <p:cNvSpPr/>
          <p:nvPr>
            <p:custDataLst>
              <p:tags r:id="rId10"/>
            </p:custDataLst>
          </p:nvPr>
        </p:nvSpPr>
        <p:spPr>
          <a:xfrm>
            <a:off x="9030393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42" name="圆角矩形 9"/>
          <p:cNvSpPr/>
          <p:nvPr>
            <p:custDataLst>
              <p:tags r:id="rId11"/>
            </p:custDataLst>
          </p:nvPr>
        </p:nvSpPr>
        <p:spPr>
          <a:xfrm>
            <a:off x="903266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44" name="文本框 10"/>
          <p:cNvSpPr txBox="1"/>
          <p:nvPr>
            <p:custDataLst>
              <p:tags r:id="rId12"/>
            </p:custDataLst>
          </p:nvPr>
        </p:nvSpPr>
        <p:spPr>
          <a:xfrm>
            <a:off x="9170981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容易受挫：小学生在学习外语过程中可能会遇到挫折，需要家长和老师的鼓励和引导。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学习外语的策略</a:t>
            </a:r>
            <a:endParaRPr altLang="en-US" dirty="0" lang="zh-CN"/>
          </a:p>
        </p:txBody>
      </p:sp>
      <p:sp>
        <p:nvSpPr>
          <p:cNvPr id="104938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创造语言环境</a:t>
            </a:r>
            <a:endParaRPr altLang="en-US" lang="zh-CN"/>
          </a:p>
        </p:txBody>
      </p:sp>
      <p:sp>
        <p:nvSpPr>
          <p:cNvPr id="1049408" name="对角圆角矩形 15"/>
          <p:cNvSpPr/>
          <p:nvPr>
            <p:custDataLst>
              <p:tags r:id="rId1"/>
            </p:custDataLst>
          </p:nvPr>
        </p:nvSpPr>
        <p:spPr>
          <a:xfrm>
            <a:off x="17933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0" name="对角圆角矩形 16"/>
          <p:cNvSpPr/>
          <p:nvPr>
            <p:custDataLst>
              <p:tags r:id="rId2"/>
            </p:custDataLst>
          </p:nvPr>
        </p:nvSpPr>
        <p:spPr>
          <a:xfrm>
            <a:off x="17933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2" name="直角三角形 17"/>
          <p:cNvSpPr/>
          <p:nvPr>
            <p:custDataLst>
              <p:tags r:id="rId3"/>
            </p:custDataLst>
          </p:nvPr>
        </p:nvSpPr>
        <p:spPr>
          <a:xfrm>
            <a:off x="23589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4" name="文本框 27"/>
          <p:cNvSpPr txBox="1"/>
          <p:nvPr>
            <p:custDataLst>
              <p:tags r:id="rId4"/>
            </p:custDataLst>
          </p:nvPr>
        </p:nvSpPr>
        <p:spPr>
          <a:xfrm>
            <a:off x="23954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社会语言环境：参加外语俱乐部、语言交流会等活动，与母语者交流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6" name="对角圆角矩形 52"/>
          <p:cNvSpPr/>
          <p:nvPr>
            <p:custDataLst>
              <p:tags r:id="rId5"/>
            </p:custDataLst>
          </p:nvPr>
        </p:nvSpPr>
        <p:spPr>
          <a:xfrm>
            <a:off x="17933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8" name="对角圆角矩形 53"/>
          <p:cNvSpPr/>
          <p:nvPr>
            <p:custDataLst>
              <p:tags r:id="rId6"/>
            </p:custDataLst>
          </p:nvPr>
        </p:nvSpPr>
        <p:spPr>
          <a:xfrm>
            <a:off x="17933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0" name="直角三角形 54"/>
          <p:cNvSpPr/>
          <p:nvPr>
            <p:custDataLst>
              <p:tags r:id="rId7"/>
            </p:custDataLst>
          </p:nvPr>
        </p:nvSpPr>
        <p:spPr>
          <a:xfrm>
            <a:off x="23589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2" name="文本框 56"/>
          <p:cNvSpPr txBox="1"/>
          <p:nvPr>
            <p:custDataLst>
              <p:tags r:id="rId8"/>
            </p:custDataLst>
          </p:nvPr>
        </p:nvSpPr>
        <p:spPr>
          <a:xfrm>
            <a:off x="23954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家庭语言环境：家长可以与孩子用外语进行简单的日常对话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4" name="对角圆角矩形 5"/>
          <p:cNvSpPr/>
          <p:nvPr>
            <p:custDataLst>
              <p:tags r:id="rId9"/>
            </p:custDataLst>
          </p:nvPr>
        </p:nvSpPr>
        <p:spPr>
          <a:xfrm>
            <a:off x="17933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6" name="对角圆角矩形 6"/>
          <p:cNvSpPr/>
          <p:nvPr>
            <p:custDataLst>
              <p:tags r:id="rId10"/>
            </p:custDataLst>
          </p:nvPr>
        </p:nvSpPr>
        <p:spPr>
          <a:xfrm>
            <a:off x="17933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8" name="直角三角形 7"/>
          <p:cNvSpPr/>
          <p:nvPr>
            <p:custDataLst>
              <p:tags r:id="rId11"/>
            </p:custDataLst>
          </p:nvPr>
        </p:nvSpPr>
        <p:spPr>
          <a:xfrm>
            <a:off x="23589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0" name="文本框 8"/>
          <p:cNvSpPr txBox="1"/>
          <p:nvPr>
            <p:custDataLst>
              <p:tags r:id="rId12"/>
            </p:custDataLst>
          </p:nvPr>
        </p:nvSpPr>
        <p:spPr>
          <a:xfrm>
            <a:off x="23954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学校语言环境：课堂上多使用外语进行教学，提供外语角等交流平台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2" name="对角圆角矩形 9"/>
          <p:cNvSpPr/>
          <p:nvPr>
            <p:custDataLst>
              <p:tags r:id="rId13"/>
            </p:custDataLst>
          </p:nvPr>
        </p:nvSpPr>
        <p:spPr>
          <a:xfrm>
            <a:off x="17933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4" name="对角圆角矩形 10"/>
          <p:cNvSpPr/>
          <p:nvPr>
            <p:custDataLst>
              <p:tags r:id="rId14"/>
            </p:custDataLst>
          </p:nvPr>
        </p:nvSpPr>
        <p:spPr>
          <a:xfrm>
            <a:off x="17933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6" name="直角三角形 11"/>
          <p:cNvSpPr/>
          <p:nvPr>
            <p:custDataLst>
              <p:tags r:id="rId15"/>
            </p:custDataLst>
          </p:nvPr>
        </p:nvSpPr>
        <p:spPr>
          <a:xfrm>
            <a:off x="23589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8" name="文本框 12"/>
          <p:cNvSpPr txBox="1"/>
          <p:nvPr>
            <p:custDataLst>
              <p:tags r:id="rId16"/>
            </p:custDataLst>
          </p:nvPr>
        </p:nvSpPr>
        <p:spPr>
          <a:xfrm>
            <a:off x="23954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技术辅助：利用语言学习软件、在线课程等资源，创造虚拟的语言环境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培养学习兴趣</a:t>
            </a:r>
            <a:endParaRPr altLang="en-US" lang="zh-CN"/>
          </a:p>
        </p:txBody>
      </p:sp>
      <p:sp>
        <p:nvSpPr>
          <p:cNvPr id="1049474" name="矩形 31"/>
          <p:cNvSpPr/>
          <p:nvPr>
            <p:custDataLst>
              <p:tags r:id="rId1"/>
            </p:custDataLst>
          </p:nvPr>
        </p:nvSpPr>
        <p:spPr>
          <a:xfrm>
            <a:off x="29845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创造良好的学习环境，提供丰富的语言输入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6" name="矩形 4"/>
          <p:cNvSpPr/>
          <p:nvPr>
            <p:custDataLst>
              <p:tags r:id="rId2"/>
            </p:custDataLst>
          </p:nvPr>
        </p:nvSpPr>
        <p:spPr>
          <a:xfrm>
            <a:off x="29845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结合游戏、歌曲、故事等有趣的活动，激发学习热情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8" name="矩形 5"/>
          <p:cNvSpPr/>
          <p:nvPr>
            <p:custDataLst>
              <p:tags r:id="rId3"/>
            </p:custDataLst>
          </p:nvPr>
        </p:nvSpPr>
        <p:spPr>
          <a:xfrm>
            <a:off x="29845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鼓励孩子多与外籍人士交流，提高实际应用能力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0" name="矩形 7"/>
          <p:cNvSpPr/>
          <p:nvPr>
            <p:custDataLst>
              <p:tags r:id="rId4"/>
            </p:custDataLst>
          </p:nvPr>
        </p:nvSpPr>
        <p:spPr>
          <a:xfrm>
            <a:off x="29845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及时肯定和鼓励孩子的进步，增强自信心和成就感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制定学习计划</a:t>
            </a:r>
            <a:endParaRPr altLang="en-US" lang="zh-CN"/>
          </a:p>
        </p:txBody>
      </p:sp>
      <p:sp>
        <p:nvSpPr>
          <p:cNvPr id="1049516" name="五边形 30"/>
          <p:cNvSpPr/>
          <p:nvPr>
            <p:custDataLst>
              <p:tags r:id="rId1"/>
            </p:custDataLst>
          </p:nvPr>
        </p:nvSpPr>
        <p:spPr>
          <a:xfrm>
            <a:off x="1524000" y="3254120"/>
            <a:ext cx="2605327" cy="1059031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18" name="燕尾形 36"/>
          <p:cNvSpPr/>
          <p:nvPr>
            <p:custDataLst>
              <p:tags r:id="rId2"/>
            </p:custDataLst>
          </p:nvPr>
        </p:nvSpPr>
        <p:spPr>
          <a:xfrm>
            <a:off x="3864767" y="3254120"/>
            <a:ext cx="2605327" cy="1059031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20" name="燕尾形 37"/>
          <p:cNvSpPr/>
          <p:nvPr>
            <p:custDataLst>
              <p:tags r:id="rId3"/>
            </p:custDataLst>
          </p:nvPr>
        </p:nvSpPr>
        <p:spPr>
          <a:xfrm>
            <a:off x="8546301" y="3254120"/>
            <a:ext cx="2605327" cy="1059031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22" name="燕尾形 38"/>
          <p:cNvSpPr/>
          <p:nvPr>
            <p:custDataLst>
              <p:tags r:id="rId4"/>
            </p:custDataLst>
          </p:nvPr>
        </p:nvSpPr>
        <p:spPr>
          <a:xfrm>
            <a:off x="6205534" y="3254120"/>
            <a:ext cx="2605327" cy="1059031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24" name="文本框 3"/>
          <p:cNvSpPr txBox="1"/>
          <p:nvPr>
            <p:custDataLst>
              <p:tags r:id="rId5"/>
            </p:custDataLst>
          </p:nvPr>
        </p:nvSpPr>
        <p:spPr>
          <a:xfrm>
            <a:off x="3810275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安排学习时间：制定合理的学习时间表，确保每天有足够的学习时间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26" name="文本框 6"/>
          <p:cNvSpPr txBox="1"/>
          <p:nvPr>
            <p:custDataLst>
              <p:tags r:id="rId6"/>
            </p:custDataLst>
          </p:nvPr>
        </p:nvSpPr>
        <p:spPr>
          <a:xfrm>
            <a:off x="1524000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确定学习目标：明确想要学习的外语和达到的水平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28" name="文本框 7"/>
          <p:cNvSpPr txBox="1"/>
          <p:nvPr>
            <p:custDataLst>
              <p:tags r:id="rId7"/>
            </p:custDataLst>
          </p:nvPr>
        </p:nvSpPr>
        <p:spPr>
          <a:xfrm>
            <a:off x="6203955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制定学习计划：根据学习目标和学习时间，制定详细的学习计划，包括学习内容、学习方法、学习进度等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30" name="文本框 8"/>
          <p:cNvSpPr txBox="1"/>
          <p:nvPr>
            <p:custDataLst>
              <p:tags r:id="rId8"/>
            </p:custDataLst>
          </p:nvPr>
        </p:nvSpPr>
        <p:spPr>
          <a:xfrm>
            <a:off x="8543932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调整学习计划：根据学习进展和学习效果，适时调整学习计划，保持学习的持续性和有效性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注重听说读写全面发展</a:t>
            </a:r>
            <a:endParaRPr altLang="en-US" lang="zh-CN"/>
          </a:p>
        </p:txBody>
      </p:sp>
      <p:sp>
        <p:nvSpPr>
          <p:cNvPr id="1049566" name="对角圆角矩形 15"/>
          <p:cNvSpPr/>
          <p:nvPr>
            <p:custDataLst>
              <p:tags r:id="rId1"/>
            </p:custDataLst>
          </p:nvPr>
        </p:nvSpPr>
        <p:spPr>
          <a:xfrm>
            <a:off x="1714917" y="3481849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8" name="对角圆角矩形 16"/>
          <p:cNvSpPr/>
          <p:nvPr>
            <p:custDataLst>
              <p:tags r:id="rId2"/>
            </p:custDataLst>
          </p:nvPr>
        </p:nvSpPr>
        <p:spPr>
          <a:xfrm>
            <a:off x="1714917" y="3352838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0" name="直角三角形 17"/>
          <p:cNvSpPr/>
          <p:nvPr>
            <p:custDataLst>
              <p:tags r:id="rId3"/>
            </p:custDataLst>
          </p:nvPr>
        </p:nvSpPr>
        <p:spPr>
          <a:xfrm>
            <a:off x="2226467" y="3353479"/>
            <a:ext cx="77021" cy="128369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2" name="文本框 27"/>
          <p:cNvSpPr txBox="1"/>
          <p:nvPr>
            <p:custDataLst>
              <p:tags r:id="rId4"/>
            </p:custDataLst>
          </p:nvPr>
        </p:nvSpPr>
        <p:spPr>
          <a:xfrm>
            <a:off x="2259843" y="3491476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说：多与外教或母语为英语的人交流，提高口语表达能力。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4" name="对角圆角矩形 52"/>
          <p:cNvSpPr/>
          <p:nvPr>
            <p:custDataLst>
              <p:tags r:id="rId5"/>
            </p:custDataLst>
          </p:nvPr>
        </p:nvSpPr>
        <p:spPr>
          <a:xfrm>
            <a:off x="1714917" y="1493411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6" name="对角圆角矩形 53"/>
          <p:cNvSpPr/>
          <p:nvPr>
            <p:custDataLst>
              <p:tags r:id="rId6"/>
            </p:custDataLst>
          </p:nvPr>
        </p:nvSpPr>
        <p:spPr>
          <a:xfrm>
            <a:off x="1714917" y="1364400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8" name="直角三角形 54"/>
          <p:cNvSpPr/>
          <p:nvPr>
            <p:custDataLst>
              <p:tags r:id="rId7"/>
            </p:custDataLst>
          </p:nvPr>
        </p:nvSpPr>
        <p:spPr>
          <a:xfrm>
            <a:off x="2226467" y="1365042"/>
            <a:ext cx="77021" cy="128369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0" name="文本框 56"/>
          <p:cNvSpPr txBox="1"/>
          <p:nvPr>
            <p:custDataLst>
              <p:tags r:id="rId8"/>
            </p:custDataLst>
          </p:nvPr>
        </p:nvSpPr>
        <p:spPr>
          <a:xfrm>
            <a:off x="2259843" y="1496620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学习外语应注重听说读写全面发展，提高综合语言能力。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2" name="对角圆角矩形 5"/>
          <p:cNvSpPr/>
          <p:nvPr>
            <p:custDataLst>
              <p:tags r:id="rId9"/>
            </p:custDataLst>
          </p:nvPr>
        </p:nvSpPr>
        <p:spPr>
          <a:xfrm>
            <a:off x="1714917" y="2487630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4" name="对角圆角矩形 6"/>
          <p:cNvSpPr/>
          <p:nvPr>
            <p:custDataLst>
              <p:tags r:id="rId10"/>
            </p:custDataLst>
          </p:nvPr>
        </p:nvSpPr>
        <p:spPr>
          <a:xfrm>
            <a:off x="1714917" y="2358619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6" name="直角三角形 7"/>
          <p:cNvSpPr/>
          <p:nvPr>
            <p:custDataLst>
              <p:tags r:id="rId11"/>
            </p:custDataLst>
          </p:nvPr>
        </p:nvSpPr>
        <p:spPr>
          <a:xfrm>
            <a:off x="2226467" y="2359261"/>
            <a:ext cx="77021" cy="128369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8" name="文本框 8"/>
          <p:cNvSpPr txBox="1"/>
          <p:nvPr>
            <p:custDataLst>
              <p:tags r:id="rId12"/>
            </p:custDataLst>
          </p:nvPr>
        </p:nvSpPr>
        <p:spPr>
          <a:xfrm>
            <a:off x="2259843" y="2497257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听：多听英语音频，模仿发音和语调，培养语感。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0" name="对角圆角矩形 9"/>
          <p:cNvSpPr/>
          <p:nvPr>
            <p:custDataLst>
              <p:tags r:id="rId13"/>
            </p:custDataLst>
          </p:nvPr>
        </p:nvSpPr>
        <p:spPr>
          <a:xfrm>
            <a:off x="1714917" y="4476067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2" name="对角圆角矩形 10"/>
          <p:cNvSpPr/>
          <p:nvPr>
            <p:custDataLst>
              <p:tags r:id="rId14"/>
            </p:custDataLst>
          </p:nvPr>
        </p:nvSpPr>
        <p:spPr>
          <a:xfrm>
            <a:off x="1714917" y="4347056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4" name="直角三角形 11"/>
          <p:cNvSpPr/>
          <p:nvPr>
            <p:custDataLst>
              <p:tags r:id="rId15"/>
            </p:custDataLst>
          </p:nvPr>
        </p:nvSpPr>
        <p:spPr>
          <a:xfrm>
            <a:off x="2226467" y="4347698"/>
            <a:ext cx="77021" cy="128369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6" name="文本框 12"/>
          <p:cNvSpPr txBox="1"/>
          <p:nvPr>
            <p:custDataLst>
              <p:tags r:id="rId16"/>
            </p:custDataLst>
          </p:nvPr>
        </p:nvSpPr>
        <p:spPr>
          <a:xfrm>
            <a:off x="2259843" y="4485695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读：阅读英文原版书籍、绘本等，扩大词汇量和阅读能力。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8" name="对角圆角矩形 14"/>
          <p:cNvSpPr/>
          <p:nvPr>
            <p:custDataLst>
              <p:tags r:id="rId17"/>
            </p:custDataLst>
          </p:nvPr>
        </p:nvSpPr>
        <p:spPr>
          <a:xfrm>
            <a:off x="1714917" y="5470286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0" name="对角圆角矩形 18"/>
          <p:cNvSpPr/>
          <p:nvPr>
            <p:custDataLst>
              <p:tags r:id="rId18"/>
            </p:custDataLst>
          </p:nvPr>
        </p:nvSpPr>
        <p:spPr>
          <a:xfrm>
            <a:off x="1714917" y="5341275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algn="tl" blurRad="165100" dir="2700000" dist="25400" rotWithShape="0" sx="102000" sy="10200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2" name="直角三角形 19"/>
          <p:cNvSpPr/>
          <p:nvPr>
            <p:custDataLst>
              <p:tags r:id="rId19"/>
            </p:custDataLst>
          </p:nvPr>
        </p:nvSpPr>
        <p:spPr>
          <a:xfrm>
            <a:off x="2226467" y="5341917"/>
            <a:ext cx="77021" cy="128369"/>
          </a:xfrm>
          <a:prstGeom prst="rtTriangle"/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4" name="文本框 20"/>
          <p:cNvSpPr txBox="1"/>
          <p:nvPr>
            <p:custDataLst>
              <p:tags r:id="rId20"/>
            </p:custDataLst>
          </p:nvPr>
        </p:nvSpPr>
        <p:spPr>
          <a:xfrm>
            <a:off x="2259843" y="5479914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写：练习英文写作，培养语法和写作技巧。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学习外语的方法</a:t>
            </a:r>
            <a:endParaRPr altLang="en-US" dirty="0" lang="zh-CN"/>
          </a:p>
        </p:txBody>
      </p:sp>
      <p:sp>
        <p:nvSpPr>
          <p:cNvPr id="104964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课堂学习</a:t>
            </a:r>
            <a:endParaRPr altLang="en-US" lang="zh-CN"/>
          </a:p>
        </p:txBody>
      </p:sp>
      <p:sp>
        <p:nvSpPr>
          <p:cNvPr id="1049668" name="对角圆角矩形 15"/>
          <p:cNvSpPr/>
          <p:nvPr>
            <p:custDataLst>
              <p:tags r:id="rId1"/>
            </p:custDataLst>
          </p:nvPr>
        </p:nvSpPr>
        <p:spPr>
          <a:xfrm>
            <a:off x="17933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0" name="对角圆角矩形 16"/>
          <p:cNvSpPr/>
          <p:nvPr>
            <p:custDataLst>
              <p:tags r:id="rId2"/>
            </p:custDataLst>
          </p:nvPr>
        </p:nvSpPr>
        <p:spPr>
          <a:xfrm>
            <a:off x="17933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2" name="直角三角形 17"/>
          <p:cNvSpPr/>
          <p:nvPr>
            <p:custDataLst>
              <p:tags r:id="rId3"/>
            </p:custDataLst>
          </p:nvPr>
        </p:nvSpPr>
        <p:spPr>
          <a:xfrm>
            <a:off x="23589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4" name="文本框 27"/>
          <p:cNvSpPr txBox="1"/>
          <p:nvPr>
            <p:custDataLst>
              <p:tags r:id="rId4"/>
            </p:custDataLst>
          </p:nvPr>
        </p:nvSpPr>
        <p:spPr>
          <a:xfrm>
            <a:off x="23954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认真完成老师布置的作业，及时反馈学习情况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6" name="对角圆角矩形 52"/>
          <p:cNvSpPr/>
          <p:nvPr>
            <p:custDataLst>
              <p:tags r:id="rId5"/>
            </p:custDataLst>
          </p:nvPr>
        </p:nvSpPr>
        <p:spPr>
          <a:xfrm>
            <a:off x="17933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8" name="对角圆角矩形 53"/>
          <p:cNvSpPr/>
          <p:nvPr>
            <p:custDataLst>
              <p:tags r:id="rId6"/>
            </p:custDataLst>
          </p:nvPr>
        </p:nvSpPr>
        <p:spPr>
          <a:xfrm>
            <a:off x="17933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0" name="直角三角形 54"/>
          <p:cNvSpPr/>
          <p:nvPr>
            <p:custDataLst>
              <p:tags r:id="rId7"/>
            </p:custDataLst>
          </p:nvPr>
        </p:nvSpPr>
        <p:spPr>
          <a:xfrm>
            <a:off x="23589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2" name="文本框 56"/>
          <p:cNvSpPr txBox="1"/>
          <p:nvPr>
            <p:custDataLst>
              <p:tags r:id="rId8"/>
            </p:custDataLst>
          </p:nvPr>
        </p:nvSpPr>
        <p:spPr>
          <a:xfrm>
            <a:off x="23954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积极参与课堂互动，提高学习效率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4" name="对角圆角矩形 5"/>
          <p:cNvSpPr/>
          <p:nvPr>
            <p:custDataLst>
              <p:tags r:id="rId9"/>
            </p:custDataLst>
          </p:nvPr>
        </p:nvSpPr>
        <p:spPr>
          <a:xfrm>
            <a:off x="17933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6" name="对角圆角矩形 6"/>
          <p:cNvSpPr/>
          <p:nvPr>
            <p:custDataLst>
              <p:tags r:id="rId10"/>
            </p:custDataLst>
          </p:nvPr>
        </p:nvSpPr>
        <p:spPr>
          <a:xfrm>
            <a:off x="17933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8" name="直角三角形 7"/>
          <p:cNvSpPr/>
          <p:nvPr>
            <p:custDataLst>
              <p:tags r:id="rId11"/>
            </p:custDataLst>
          </p:nvPr>
        </p:nvSpPr>
        <p:spPr>
          <a:xfrm>
            <a:off x="23589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0" name="文本框 8"/>
          <p:cNvSpPr txBox="1"/>
          <p:nvPr>
            <p:custDataLst>
              <p:tags r:id="rId12"/>
            </p:custDataLst>
          </p:nvPr>
        </p:nvSpPr>
        <p:spPr>
          <a:xfrm>
            <a:off x="23954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做好笔记，及时复习巩固所学知识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2" name="对角圆角矩形 9"/>
          <p:cNvSpPr/>
          <p:nvPr>
            <p:custDataLst>
              <p:tags r:id="rId13"/>
            </p:custDataLst>
          </p:nvPr>
        </p:nvSpPr>
        <p:spPr>
          <a:xfrm>
            <a:off x="17933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4" name="对角圆角矩形 10"/>
          <p:cNvSpPr/>
          <p:nvPr>
            <p:custDataLst>
              <p:tags r:id="rId14"/>
            </p:custDataLst>
          </p:nvPr>
        </p:nvSpPr>
        <p:spPr>
          <a:xfrm>
            <a:off x="17933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6" name="直角三角形 11"/>
          <p:cNvSpPr/>
          <p:nvPr>
            <p:custDataLst>
              <p:tags r:id="rId15"/>
            </p:custDataLst>
          </p:nvPr>
        </p:nvSpPr>
        <p:spPr>
          <a:xfrm>
            <a:off x="23589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8" name="文本框 12"/>
          <p:cNvSpPr txBox="1"/>
          <p:nvPr>
            <p:custDataLst>
              <p:tags r:id="rId16"/>
            </p:custDataLst>
          </p:nvPr>
        </p:nvSpPr>
        <p:spPr>
          <a:xfrm>
            <a:off x="23954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主动提问，寻求老师和同学的帮助与指导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自主学习</a:t>
            </a:r>
            <a:endParaRPr altLang="en-US" lang="zh-CN"/>
          </a:p>
        </p:txBody>
      </p:sp>
      <p:sp>
        <p:nvSpPr>
          <p:cNvPr id="104973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367209" y="1751001"/>
            <a:ext cx="766742" cy="223105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386160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8" name="任意多边形 18"/>
          <p:cNvSpPr/>
          <p:nvPr>
            <p:custDataLst>
              <p:tags r:id="rId3"/>
            </p:custDataLst>
          </p:nvPr>
        </p:nvSpPr>
        <p:spPr>
          <a:xfrm>
            <a:off x="674929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0" name="任意多边形 19"/>
          <p:cNvSpPr/>
          <p:nvPr>
            <p:custDataLst>
              <p:tags r:id="rId4"/>
            </p:custDataLst>
          </p:nvPr>
        </p:nvSpPr>
        <p:spPr>
          <a:xfrm flipV="1">
            <a:off x="6635014" y="1907203"/>
            <a:ext cx="2231056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2255621" y="1751575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2275721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6" name="任意多边形 4"/>
          <p:cNvSpPr/>
          <p:nvPr>
            <p:custDataLst>
              <p:tags r:id="rId7"/>
            </p:custDataLst>
          </p:nvPr>
        </p:nvSpPr>
        <p:spPr>
          <a:xfrm>
            <a:off x="163885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8" name="任意多边形 5"/>
          <p:cNvSpPr/>
          <p:nvPr>
            <p:custDataLst>
              <p:tags r:id="rId8"/>
            </p:custDataLst>
          </p:nvPr>
        </p:nvSpPr>
        <p:spPr>
          <a:xfrm flipV="1">
            <a:off x="1524000" y="1907203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63885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制定学习计划，明确学习目标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74929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培养自主学习能力，如独立思考、解决问题等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5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877169" y="1763061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896695" y="4247932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8" name="任意多边形 11"/>
          <p:cNvSpPr/>
          <p:nvPr>
            <p:custDataLst>
              <p:tags r:id="rId13"/>
            </p:custDataLst>
          </p:nvPr>
        </p:nvSpPr>
        <p:spPr>
          <a:xfrm>
            <a:off x="4259828" y="2491237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0" name="任意多边形 12"/>
          <p:cNvSpPr/>
          <p:nvPr>
            <p:custDataLst>
              <p:tags r:id="rId14"/>
            </p:custDataLst>
          </p:nvPr>
        </p:nvSpPr>
        <p:spPr>
          <a:xfrm flipV="1">
            <a:off x="4145548" y="1919262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856101" y="1785457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875626" y="4269180"/>
            <a:ext cx="728895" cy="200331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6" name="任意多边形 25"/>
          <p:cNvSpPr/>
          <p:nvPr>
            <p:custDataLst>
              <p:tags r:id="rId17"/>
            </p:custDataLst>
          </p:nvPr>
        </p:nvSpPr>
        <p:spPr>
          <a:xfrm>
            <a:off x="9238185" y="2513633"/>
            <a:ext cx="2003317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8" name="任意多边形 26"/>
          <p:cNvSpPr/>
          <p:nvPr>
            <p:custDataLst>
              <p:tags r:id="rId18"/>
            </p:custDataLst>
          </p:nvPr>
        </p:nvSpPr>
        <p:spPr>
          <a:xfrm flipV="1">
            <a:off x="9124479" y="1941659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38759" y="3149351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及时反馈学习效果，调整学习策略和方法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4259828" y="3126955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选择适合自己的学习资源，如教材、网络课程等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学习小组</a:t>
            </a:r>
            <a:endParaRPr altLang="en-US" lang="zh-CN"/>
          </a:p>
        </p:txBody>
      </p:sp>
      <p:sp>
        <p:nvSpPr>
          <p:cNvPr id="1049808" name="矩形 15"/>
          <p:cNvSpPr/>
          <p:nvPr>
            <p:custDataLst>
              <p:tags r:id="rId1"/>
            </p:custDataLst>
          </p:nvPr>
        </p:nvSpPr>
        <p:spPr>
          <a:xfrm>
            <a:off x="27276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小组合作：学生分组进行学习，互相帮助和监督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0" name="任意多边形 17"/>
          <p:cNvSpPr/>
          <p:nvPr>
            <p:custDataLst>
              <p:tags r:id="rId2"/>
            </p:custDataLst>
          </p:nvPr>
        </p:nvSpPr>
        <p:spPr>
          <a:xfrm flipV="1">
            <a:off x="26484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2" name="任意多边形 18"/>
          <p:cNvSpPr/>
          <p:nvPr>
            <p:custDataLst>
              <p:tags r:id="rId3"/>
            </p:custDataLst>
          </p:nvPr>
        </p:nvSpPr>
        <p:spPr>
          <a:xfrm flipH="1">
            <a:off x="89020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4" name="矩形 27"/>
          <p:cNvSpPr/>
          <p:nvPr>
            <p:custDataLst>
              <p:tags r:id="rId4"/>
            </p:custDataLst>
          </p:nvPr>
        </p:nvSpPr>
        <p:spPr>
          <a:xfrm>
            <a:off x="27276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角色扮演：通过扮演不同角色来模拟真实场景，提高口语表达能力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6" name="任意多边形 29"/>
          <p:cNvSpPr/>
          <p:nvPr>
            <p:custDataLst>
              <p:tags r:id="rId5"/>
            </p:custDataLst>
          </p:nvPr>
        </p:nvSpPr>
        <p:spPr>
          <a:xfrm flipV="1">
            <a:off x="26484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8" name="任意多边形 30"/>
          <p:cNvSpPr/>
          <p:nvPr>
            <p:custDataLst>
              <p:tags r:id="rId6"/>
            </p:custDataLst>
          </p:nvPr>
        </p:nvSpPr>
        <p:spPr>
          <a:xfrm flipH="1">
            <a:off x="89020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0" name="矩形 5"/>
          <p:cNvSpPr/>
          <p:nvPr>
            <p:custDataLst>
              <p:tags r:id="rId7"/>
            </p:custDataLst>
          </p:nvPr>
        </p:nvSpPr>
        <p:spPr>
          <a:xfrm>
            <a:off x="27276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讨论交流：小组内进行讨论和交流，分享学习心得和经验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2" name="任意多边形 7"/>
          <p:cNvSpPr/>
          <p:nvPr>
            <p:custDataLst>
              <p:tags r:id="rId8"/>
            </p:custDataLst>
          </p:nvPr>
        </p:nvSpPr>
        <p:spPr>
          <a:xfrm flipV="1">
            <a:off x="26484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4" name="任意多边形 8"/>
          <p:cNvSpPr/>
          <p:nvPr>
            <p:custDataLst>
              <p:tags r:id="rId9"/>
            </p:custDataLst>
          </p:nvPr>
        </p:nvSpPr>
        <p:spPr>
          <a:xfrm flipH="1">
            <a:off x="89020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6" name="矩形 10"/>
          <p:cNvSpPr/>
          <p:nvPr>
            <p:custDataLst>
              <p:tags r:id="rId10"/>
            </p:custDataLst>
          </p:nvPr>
        </p:nvSpPr>
        <p:spPr>
          <a:xfrm>
            <a:off x="27276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协作完成作业：小组共同完成作业，培养协作精神和团队意识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8" name="任意多边形 12"/>
          <p:cNvSpPr/>
          <p:nvPr>
            <p:custDataLst>
              <p:tags r:id="rId11"/>
            </p:custDataLst>
          </p:nvPr>
        </p:nvSpPr>
        <p:spPr>
          <a:xfrm flipV="1">
            <a:off x="26484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0" name="任意多边形 13"/>
          <p:cNvSpPr/>
          <p:nvPr>
            <p:custDataLst>
              <p:tags r:id="rId12"/>
            </p:custDataLst>
          </p:nvPr>
        </p:nvSpPr>
        <p:spPr>
          <a:xfrm flipH="1">
            <a:off x="89020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学习资源利用</a:t>
            </a:r>
            <a:endParaRPr altLang="en-US" lang="zh-CN"/>
          </a:p>
        </p:txBody>
      </p:sp>
      <p:sp>
        <p:nvSpPr>
          <p:cNvPr id="1049866" name="椭圆 262"/>
          <p:cNvSpPr/>
          <p:nvPr>
            <p:custDataLst>
              <p:tags r:id="rId1"/>
            </p:custDataLst>
          </p:nvPr>
        </p:nvSpPr>
        <p:spPr>
          <a:xfrm>
            <a:off x="3142192" y="3997067"/>
            <a:ext cx="6592959" cy="172486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68" name="椭圆 263"/>
          <p:cNvSpPr/>
          <p:nvPr>
            <p:custDataLst>
              <p:tags r:id="rId2"/>
            </p:custDataLst>
          </p:nvPr>
        </p:nvSpPr>
        <p:spPr>
          <a:xfrm>
            <a:off x="3905899" y="4069103"/>
            <a:ext cx="4998681" cy="148125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70" name="椭圆 264"/>
          <p:cNvSpPr/>
          <p:nvPr>
            <p:custDataLst>
              <p:tags r:id="rId3"/>
            </p:custDataLst>
          </p:nvPr>
        </p:nvSpPr>
        <p:spPr>
          <a:xfrm>
            <a:off x="4620996" y="4281114"/>
            <a:ext cx="3567682" cy="105720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72" name="椭圆 265"/>
          <p:cNvSpPr/>
          <p:nvPr>
            <p:custDataLst>
              <p:tags r:id="rId4"/>
            </p:custDataLst>
          </p:nvPr>
        </p:nvSpPr>
        <p:spPr>
          <a:xfrm>
            <a:off x="5225402" y="4460328"/>
            <a:ext cx="2358645" cy="698936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74" name="椭圆 266"/>
          <p:cNvSpPr/>
          <p:nvPr>
            <p:custDataLst>
              <p:tags r:id="rId5"/>
            </p:custDataLst>
          </p:nvPr>
        </p:nvSpPr>
        <p:spPr>
          <a:xfrm>
            <a:off x="5845036" y="4643641"/>
            <a:ext cx="1356704" cy="4020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550401" y="4576875"/>
            <a:ext cx="0" cy="75943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76" name="椭圆 268"/>
          <p:cNvSpPr/>
          <p:nvPr>
            <p:custDataLst>
              <p:tags r:id="rId7"/>
            </p:custDataLst>
          </p:nvPr>
        </p:nvSpPr>
        <p:spPr>
          <a:xfrm flipV="1">
            <a:off x="3468408" y="4409960"/>
            <a:ext cx="156711" cy="15670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78" name="椭圆 269"/>
          <p:cNvSpPr/>
          <p:nvPr>
            <p:custDataLst>
              <p:tags r:id="rId8"/>
            </p:custDataLst>
          </p:nvPr>
        </p:nvSpPr>
        <p:spPr>
          <a:xfrm flipV="1">
            <a:off x="3505890" y="4448029"/>
            <a:ext cx="81197" cy="8119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80" name="椭圆 270"/>
          <p:cNvSpPr/>
          <p:nvPr>
            <p:custDataLst>
              <p:tags r:id="rId9"/>
            </p:custDataLst>
          </p:nvPr>
        </p:nvSpPr>
        <p:spPr>
          <a:xfrm flipV="1">
            <a:off x="7956943" y="3680222"/>
            <a:ext cx="94338" cy="9433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8004382" y="3783299"/>
            <a:ext cx="0" cy="172486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82" name="椭圆 272"/>
          <p:cNvSpPr/>
          <p:nvPr>
            <p:custDataLst>
              <p:tags r:id="rId11"/>
            </p:custDataLst>
          </p:nvPr>
        </p:nvSpPr>
        <p:spPr>
          <a:xfrm flipV="1">
            <a:off x="4572386" y="3567774"/>
            <a:ext cx="347364" cy="34735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745157" y="3943771"/>
            <a:ext cx="0" cy="91141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368936" y="3663823"/>
            <a:ext cx="0" cy="75943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84" name="椭圆 275"/>
          <p:cNvSpPr/>
          <p:nvPr>
            <p:custDataLst>
              <p:tags r:id="rId14"/>
            </p:custDataLst>
          </p:nvPr>
        </p:nvSpPr>
        <p:spPr>
          <a:xfrm flipV="1">
            <a:off x="7286943" y="3496909"/>
            <a:ext cx="156711" cy="15670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86" name="椭圆 276"/>
          <p:cNvSpPr/>
          <p:nvPr>
            <p:custDataLst>
              <p:tags r:id="rId15"/>
            </p:custDataLst>
          </p:nvPr>
        </p:nvSpPr>
        <p:spPr>
          <a:xfrm flipV="1">
            <a:off x="7324425" y="3534977"/>
            <a:ext cx="81197" cy="8119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88" name="椭圆 277"/>
          <p:cNvSpPr/>
          <p:nvPr>
            <p:custDataLst>
              <p:tags r:id="rId16"/>
            </p:custDataLst>
          </p:nvPr>
        </p:nvSpPr>
        <p:spPr>
          <a:xfrm flipV="1">
            <a:off x="4346905" y="4268229"/>
            <a:ext cx="94338" cy="9433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4394344" y="4371306"/>
            <a:ext cx="0" cy="99735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90" name="椭圆 279"/>
          <p:cNvSpPr/>
          <p:nvPr>
            <p:custDataLst>
              <p:tags r:id="rId18"/>
            </p:custDataLst>
          </p:nvPr>
        </p:nvSpPr>
        <p:spPr>
          <a:xfrm flipV="1">
            <a:off x="8622259" y="4479655"/>
            <a:ext cx="236613" cy="23660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739392" y="4742032"/>
            <a:ext cx="0" cy="37001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92" name="椭圆 281"/>
          <p:cNvSpPr/>
          <p:nvPr>
            <p:custDataLst>
              <p:tags r:id="rId20"/>
            </p:custDataLst>
          </p:nvPr>
        </p:nvSpPr>
        <p:spPr>
          <a:xfrm flipV="1">
            <a:off x="5413986" y="4759017"/>
            <a:ext cx="293089" cy="29307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558060" y="5098702"/>
            <a:ext cx="0" cy="6474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94" name="图形 15"/>
          <p:cNvSpPr/>
          <p:nvPr>
            <p:custDataLst>
              <p:tags r:id="rId22"/>
            </p:custDataLst>
          </p:nvPr>
        </p:nvSpPr>
        <p:spPr>
          <a:xfrm>
            <a:off x="5474310" y="4821683"/>
            <a:ext cx="167589" cy="163298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96" name="图形 19"/>
          <p:cNvSpPr/>
          <p:nvPr>
            <p:custDataLst>
              <p:tags r:id="rId23"/>
            </p:custDataLst>
          </p:nvPr>
        </p:nvSpPr>
        <p:spPr>
          <a:xfrm>
            <a:off x="8683168" y="4545835"/>
            <a:ext cx="114774" cy="10335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98" name="图形 27"/>
          <p:cNvSpPr/>
          <p:nvPr>
            <p:custDataLst>
              <p:tags r:id="rId24"/>
            </p:custDataLst>
          </p:nvPr>
        </p:nvSpPr>
        <p:spPr>
          <a:xfrm>
            <a:off x="4664921" y="3679051"/>
            <a:ext cx="162308" cy="12483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00" name="任意多边形: 形状 286"/>
          <p:cNvSpPr/>
          <p:nvPr>
            <p:custDataLst>
              <p:tags r:id="rId25"/>
            </p:custDataLst>
          </p:nvPr>
        </p:nvSpPr>
        <p:spPr>
          <a:xfrm>
            <a:off x="5836836" y="3633369"/>
            <a:ext cx="1203637" cy="120364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02" name="正文"/>
          <p:cNvSpPr txBox="1"/>
          <p:nvPr>
            <p:custDataLst>
              <p:tags r:id="rId26"/>
            </p:custDataLst>
          </p:nvPr>
        </p:nvSpPr>
        <p:spPr>
          <a:xfrm>
            <a:off x="1524000" y="3698378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利用网络资源，如在线课程、学习网站和语言交流平台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4" name="正文"/>
          <p:cNvSpPr txBox="1"/>
          <p:nvPr>
            <p:custDataLst>
              <p:tags r:id="rId27"/>
            </p:custDataLst>
          </p:nvPr>
        </p:nvSpPr>
        <p:spPr>
          <a:xfrm>
            <a:off x="9419934" y="3698378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利用身边资源，如外教、留学生和外语角等，进行语言实践和交流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6" name="正文"/>
          <p:cNvSpPr txBox="1"/>
          <p:nvPr>
            <p:custDataLst>
              <p:tags r:id="rId28"/>
            </p:custDataLst>
          </p:nvPr>
        </p:nvSpPr>
        <p:spPr>
          <a:xfrm>
            <a:off x="7308612" y="1795552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利用图书馆资源，阅读外语书籍、杂志和报纸等，提高阅读和写作能力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8" name="正文"/>
          <p:cNvSpPr txBox="1"/>
          <p:nvPr>
            <p:custDataLst>
              <p:tags r:id="rId29"/>
            </p:custDataLst>
          </p:nvPr>
        </p:nvSpPr>
        <p:spPr>
          <a:xfrm>
            <a:off x="3635322" y="1795552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利用多媒体资源，如音频、视频和电影等，提高听力和口语能力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学习外语的注意事项</a:t>
            </a:r>
            <a:endParaRPr altLang="en-US" dirty="0" lang="zh-CN"/>
          </a:p>
        </p:txBody>
      </p:sp>
      <p:sp>
        <p:nvSpPr>
          <p:cNvPr id="104994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避免母语的干扰</a:t>
            </a:r>
            <a:endParaRPr altLang="en-US" lang="zh-CN"/>
          </a:p>
        </p:txBody>
      </p:sp>
      <p:sp>
        <p:nvSpPr>
          <p:cNvPr id="1049972" name="五边形 30"/>
          <p:cNvSpPr/>
          <p:nvPr>
            <p:custDataLst>
              <p:tags r:id="rId1"/>
            </p:custDataLst>
          </p:nvPr>
        </p:nvSpPr>
        <p:spPr>
          <a:xfrm>
            <a:off x="1524000" y="3254120"/>
            <a:ext cx="2605327" cy="1059031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74" name="燕尾形 36"/>
          <p:cNvSpPr/>
          <p:nvPr>
            <p:custDataLst>
              <p:tags r:id="rId2"/>
            </p:custDataLst>
          </p:nvPr>
        </p:nvSpPr>
        <p:spPr>
          <a:xfrm>
            <a:off x="3864767" y="3254120"/>
            <a:ext cx="2605327" cy="1059031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76" name="燕尾形 37"/>
          <p:cNvSpPr/>
          <p:nvPr>
            <p:custDataLst>
              <p:tags r:id="rId3"/>
            </p:custDataLst>
          </p:nvPr>
        </p:nvSpPr>
        <p:spPr>
          <a:xfrm>
            <a:off x="8546301" y="3254120"/>
            <a:ext cx="2605327" cy="1059031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78" name="燕尾形 38"/>
          <p:cNvSpPr/>
          <p:nvPr>
            <p:custDataLst>
              <p:tags r:id="rId4"/>
            </p:custDataLst>
          </p:nvPr>
        </p:nvSpPr>
        <p:spPr>
          <a:xfrm>
            <a:off x="6205534" y="3254120"/>
            <a:ext cx="2605327" cy="1059031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80" name="文本框 3"/>
          <p:cNvSpPr txBox="1"/>
          <p:nvPr>
            <p:custDataLst>
              <p:tags r:id="rId5"/>
            </p:custDataLst>
          </p:nvPr>
        </p:nvSpPr>
        <p:spPr>
          <a:xfrm>
            <a:off x="3810275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培养外语思维：尝试用外语思考，减少母语的干扰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82" name="文本框 6"/>
          <p:cNvSpPr txBox="1"/>
          <p:nvPr>
            <p:custDataLst>
              <p:tags r:id="rId6"/>
            </p:custDataLst>
          </p:nvPr>
        </p:nvSpPr>
        <p:spPr>
          <a:xfrm>
            <a:off x="1524000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了解文化差异：避免母语中的文化习惯影响外语学习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84" name="文本框 7"/>
          <p:cNvSpPr txBox="1"/>
          <p:nvPr>
            <p:custDataLst>
              <p:tags r:id="rId7"/>
            </p:custDataLst>
          </p:nvPr>
        </p:nvSpPr>
        <p:spPr>
          <a:xfrm>
            <a:off x="6203955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学习基本语法：掌握外语的基本语法规则，避免母语的语法错误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86" name="文本框 8"/>
          <p:cNvSpPr txBox="1"/>
          <p:nvPr>
            <p:custDataLst>
              <p:tags r:id="rId8"/>
            </p:custDataLst>
          </p:nvPr>
        </p:nvSpPr>
        <p:spPr>
          <a:xfrm>
            <a:off x="8543932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多听多说多练：通过大量的听、说、练习，提高外语的熟练程度，减少对母语的依赖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注重语音语调的学习</a:t>
            </a:r>
            <a:endParaRPr altLang="en-US" lang="zh-CN"/>
          </a:p>
        </p:txBody>
      </p:sp>
      <p:sp>
        <p:nvSpPr>
          <p:cNvPr id="1050022" name="矩形 3"/>
          <p:cNvSpPr/>
          <p:nvPr>
            <p:custDataLst>
              <p:tags r:id="rId1"/>
            </p:custDataLst>
          </p:nvPr>
        </p:nvSpPr>
        <p:spPr>
          <a:xfrm>
            <a:off x="2042276" y="1436267"/>
            <a:ext cx="9311583" cy="1023782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4" name="矩形 13"/>
          <p:cNvSpPr/>
          <p:nvPr>
            <p:custDataLst>
              <p:tags r:id="rId2"/>
            </p:custDataLst>
          </p:nvPr>
        </p:nvSpPr>
        <p:spPr>
          <a:xfrm>
            <a:off x="1524000" y="1436267"/>
            <a:ext cx="252527" cy="1023782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26" name="文本框 4"/>
          <p:cNvSpPr txBox="1"/>
          <p:nvPr>
            <p:custDataLst>
              <p:tags r:id="rId3"/>
            </p:custDataLst>
          </p:nvPr>
        </p:nvSpPr>
        <p:spPr>
          <a:xfrm>
            <a:off x="2308889" y="1524722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学习外语时，注重语音语调的准确性，有助于提高听力和口语表达能力。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8" name="矩形 39"/>
          <p:cNvSpPr/>
          <p:nvPr>
            <p:custDataLst>
              <p:tags r:id="rId4"/>
            </p:custDataLst>
          </p:nvPr>
        </p:nvSpPr>
        <p:spPr>
          <a:xfrm>
            <a:off x="2042276" y="2651599"/>
            <a:ext cx="9311583" cy="1023782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0" name="矩形 5"/>
          <p:cNvSpPr/>
          <p:nvPr>
            <p:custDataLst>
              <p:tags r:id="rId5"/>
            </p:custDataLst>
          </p:nvPr>
        </p:nvSpPr>
        <p:spPr>
          <a:xfrm>
            <a:off x="1524000" y="2651599"/>
            <a:ext cx="252527" cy="1023782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2" name="文本框 41"/>
          <p:cNvSpPr txBox="1"/>
          <p:nvPr>
            <p:custDataLst>
              <p:tags r:id="rId6"/>
            </p:custDataLst>
          </p:nvPr>
        </p:nvSpPr>
        <p:spPr>
          <a:xfrm>
            <a:off x="2308889" y="2740055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模仿母语者的发音和语调，多听多模仿，有助于培养语感和语音感知能力。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4" name="矩形 12"/>
          <p:cNvSpPr/>
          <p:nvPr>
            <p:custDataLst>
              <p:tags r:id="rId7"/>
            </p:custDataLst>
          </p:nvPr>
        </p:nvSpPr>
        <p:spPr>
          <a:xfrm>
            <a:off x="2042276" y="3866931"/>
            <a:ext cx="9311583" cy="1023782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6" name="矩形 17"/>
          <p:cNvSpPr/>
          <p:nvPr>
            <p:custDataLst>
              <p:tags r:id="rId8"/>
            </p:custDataLst>
          </p:nvPr>
        </p:nvSpPr>
        <p:spPr>
          <a:xfrm>
            <a:off x="1524000" y="3866931"/>
            <a:ext cx="252527" cy="1023782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8" name="文本框 19"/>
          <p:cNvSpPr txBox="1"/>
          <p:nvPr>
            <p:custDataLst>
              <p:tags r:id="rId9"/>
            </p:custDataLst>
          </p:nvPr>
        </p:nvSpPr>
        <p:spPr>
          <a:xfrm>
            <a:off x="2308889" y="3955387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学习外语时，注重语音语调的节奏和韵律，有助于提高语言的美感和表现力。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0" name="矩形 49"/>
          <p:cNvSpPr/>
          <p:nvPr>
            <p:custDataLst>
              <p:tags r:id="rId10"/>
            </p:custDataLst>
          </p:nvPr>
        </p:nvSpPr>
        <p:spPr>
          <a:xfrm>
            <a:off x="2042276" y="5081640"/>
            <a:ext cx="9311583" cy="1023782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2" name="矩形 26"/>
          <p:cNvSpPr/>
          <p:nvPr>
            <p:custDataLst>
              <p:tags r:id="rId11"/>
            </p:custDataLst>
          </p:nvPr>
        </p:nvSpPr>
        <p:spPr>
          <a:xfrm>
            <a:off x="1524000" y="5081640"/>
            <a:ext cx="252527" cy="1023782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4" name="文本框 27"/>
          <p:cNvSpPr txBox="1"/>
          <p:nvPr>
            <p:custDataLst>
              <p:tags r:id="rId12"/>
            </p:custDataLst>
          </p:nvPr>
        </p:nvSpPr>
        <p:spPr>
          <a:xfrm>
            <a:off x="2308889" y="5170096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及时纠正发音和语调的错误，多与母语者交流，有助于提高外语学习的自信心和口语交际能力。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培养跨文化意识</a:t>
            </a:r>
            <a:endParaRPr altLang="en-US" lang="zh-CN"/>
          </a:p>
        </p:txBody>
      </p:sp>
      <p:sp>
        <p:nvSpPr>
          <p:cNvPr id="1050080" name="矩形 5"/>
          <p:cNvSpPr/>
          <p:nvPr>
            <p:custDataLst>
              <p:tags r:id="rId1"/>
            </p:custDataLst>
          </p:nvPr>
        </p:nvSpPr>
        <p:spPr>
          <a:xfrm>
            <a:off x="1524000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2" name="矩形 10"/>
          <p:cNvSpPr/>
          <p:nvPr>
            <p:custDataLst>
              <p:tags r:id="rId2"/>
            </p:custDataLst>
          </p:nvPr>
        </p:nvSpPr>
        <p:spPr>
          <a:xfrm>
            <a:off x="1841772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4" name="TextBox 2"/>
          <p:cNvSpPr txBox="1"/>
          <p:nvPr>
            <p:custDataLst>
              <p:tags r:id="rId3"/>
            </p:custDataLst>
          </p:nvPr>
        </p:nvSpPr>
        <p:spPr>
          <a:xfrm>
            <a:off x="1662883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了解不同文化背景，尊重文化差异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86" name="矩形 6"/>
          <p:cNvSpPr/>
          <p:nvPr>
            <p:custDataLst>
              <p:tags r:id="rId4"/>
            </p:custDataLst>
          </p:nvPr>
        </p:nvSpPr>
        <p:spPr>
          <a:xfrm>
            <a:off x="403188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8" name="矩形 11"/>
          <p:cNvSpPr/>
          <p:nvPr>
            <p:custDataLst>
              <p:tags r:id="rId5"/>
            </p:custDataLst>
          </p:nvPr>
        </p:nvSpPr>
        <p:spPr>
          <a:xfrm>
            <a:off x="4366806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0" name="TextBox 2"/>
          <p:cNvSpPr txBox="1"/>
          <p:nvPr>
            <p:custDataLst>
              <p:tags r:id="rId6"/>
            </p:custDataLst>
          </p:nvPr>
        </p:nvSpPr>
        <p:spPr>
          <a:xfrm>
            <a:off x="4170199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学习外语时关注语言背后的文化内涵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92" name="矩形 33"/>
          <p:cNvSpPr/>
          <p:nvPr>
            <p:custDataLst>
              <p:tags r:id="rId7"/>
            </p:custDataLst>
          </p:nvPr>
        </p:nvSpPr>
        <p:spPr>
          <a:xfrm>
            <a:off x="6535775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4" name="矩形 37"/>
          <p:cNvSpPr/>
          <p:nvPr>
            <p:custDataLst>
              <p:tags r:id="rId8"/>
            </p:custDataLst>
          </p:nvPr>
        </p:nvSpPr>
        <p:spPr>
          <a:xfrm>
            <a:off x="685354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6" name="TextBox 2"/>
          <p:cNvSpPr txBox="1"/>
          <p:nvPr>
            <p:custDataLst>
              <p:tags r:id="rId9"/>
            </p:custDataLst>
          </p:nvPr>
        </p:nvSpPr>
        <p:spPr>
          <a:xfrm>
            <a:off x="6674657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通过跨文化交流活动培养跨文化意识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98" name="矩形 34"/>
          <p:cNvSpPr/>
          <p:nvPr>
            <p:custDataLst>
              <p:tags r:id="rId10"/>
            </p:custDataLst>
          </p:nvPr>
        </p:nvSpPr>
        <p:spPr>
          <a:xfrm>
            <a:off x="903451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00" name="矩形 38"/>
          <p:cNvSpPr/>
          <p:nvPr>
            <p:custDataLst>
              <p:tags r:id="rId11"/>
            </p:custDataLst>
          </p:nvPr>
        </p:nvSpPr>
        <p:spPr>
          <a:xfrm>
            <a:off x="936943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02" name="TextBox 2"/>
          <p:cNvSpPr txBox="1"/>
          <p:nvPr>
            <p:custDataLst>
              <p:tags r:id="rId12"/>
            </p:custDataLst>
          </p:nvPr>
        </p:nvSpPr>
        <p:spPr>
          <a:xfrm>
            <a:off x="9173401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培养对多元文化的兴趣和包容心态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家长参与和监督</a:t>
            </a:r>
            <a:endParaRPr altLang="en-US" lang="zh-CN"/>
          </a:p>
        </p:txBody>
      </p:sp>
      <p:sp>
        <p:nvSpPr>
          <p:cNvPr id="1050138" name="圆角矩形 3"/>
          <p:cNvSpPr/>
          <p:nvPr>
            <p:custDataLst>
              <p:tags r:id="rId1"/>
            </p:custDataLst>
          </p:nvPr>
        </p:nvSpPr>
        <p:spPr>
          <a:xfrm rot="16200000">
            <a:off x="6005283" y="-2843234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0" name="圆角矩形 4"/>
          <p:cNvSpPr/>
          <p:nvPr>
            <p:custDataLst>
              <p:tags r:id="rId2"/>
            </p:custDataLst>
          </p:nvPr>
        </p:nvSpPr>
        <p:spPr>
          <a:xfrm rot="16200000">
            <a:off x="1156654" y="2005395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42" name="圆角矩形 5"/>
          <p:cNvSpPr/>
          <p:nvPr>
            <p:custDataLst>
              <p:tags r:id="rId3"/>
            </p:custDataLst>
          </p:nvPr>
        </p:nvSpPr>
        <p:spPr>
          <a:xfrm rot="16200000">
            <a:off x="6006425" y="-1702346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4" name="圆角矩形 6"/>
          <p:cNvSpPr/>
          <p:nvPr>
            <p:custDataLst>
              <p:tags r:id="rId4"/>
            </p:custDataLst>
          </p:nvPr>
        </p:nvSpPr>
        <p:spPr>
          <a:xfrm rot="16200000">
            <a:off x="1157796" y="3146854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46" name="圆角矩形 9"/>
          <p:cNvSpPr/>
          <p:nvPr>
            <p:custDataLst>
              <p:tags r:id="rId5"/>
            </p:custDataLst>
          </p:nvPr>
        </p:nvSpPr>
        <p:spPr>
          <a:xfrm rot="16200000">
            <a:off x="6005283" y="-583168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8" name="圆角矩形 10"/>
          <p:cNvSpPr/>
          <p:nvPr>
            <p:custDataLst>
              <p:tags r:id="rId6"/>
            </p:custDataLst>
          </p:nvPr>
        </p:nvSpPr>
        <p:spPr>
          <a:xfrm rot="16200000">
            <a:off x="1156654" y="4265461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50" name="圆角矩形 11"/>
          <p:cNvSpPr/>
          <p:nvPr>
            <p:custDataLst>
              <p:tags r:id="rId7"/>
            </p:custDataLst>
          </p:nvPr>
        </p:nvSpPr>
        <p:spPr>
          <a:xfrm rot="16200000">
            <a:off x="6006425" y="557148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2" name="圆角矩形 12"/>
          <p:cNvSpPr/>
          <p:nvPr>
            <p:custDataLst>
              <p:tags r:id="rId8"/>
            </p:custDataLst>
          </p:nvPr>
        </p:nvSpPr>
        <p:spPr>
          <a:xfrm rot="16200000">
            <a:off x="1157796" y="5406348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54" name="文本框 7"/>
          <p:cNvSpPr txBox="1"/>
          <p:nvPr>
            <p:custDataLst>
              <p:tags r:id="rId9"/>
            </p:custDataLst>
          </p:nvPr>
        </p:nvSpPr>
        <p:spPr>
          <a:xfrm>
            <a:off x="1937050" y="3897543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家长可以与孩子一起学习外语，营造良好的学习氛围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56" name="文本框 8"/>
          <p:cNvSpPr txBox="1"/>
          <p:nvPr>
            <p:custDataLst>
              <p:tags r:id="rId10"/>
            </p:custDataLst>
          </p:nvPr>
        </p:nvSpPr>
        <p:spPr>
          <a:xfrm>
            <a:off x="1937050" y="5039002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家长要关注孩子的心理变化，及时调整学习计划和方法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58" name="文本框 13"/>
          <p:cNvSpPr txBox="1"/>
          <p:nvPr>
            <p:custDataLst>
              <p:tags r:id="rId11"/>
            </p:custDataLst>
          </p:nvPr>
        </p:nvSpPr>
        <p:spPr>
          <a:xfrm>
            <a:off x="1937050" y="1637477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家长要积极参与孩子学习外语的过程，提供必要的指导和支持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60" name="文本框 14"/>
          <p:cNvSpPr txBox="1"/>
          <p:nvPr>
            <p:custDataLst>
              <p:tags r:id="rId12"/>
            </p:custDataLst>
          </p:nvPr>
        </p:nvSpPr>
        <p:spPr>
          <a:xfrm>
            <a:off x="1937050" y="2780079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家长要定期检查孩子的学习进度，确保孩子掌握所学内容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学习外语的成功案例</a:t>
            </a:r>
            <a:endParaRPr altLang="en-US" dirty="0" lang="zh-CN"/>
          </a:p>
        </p:txBody>
      </p:sp>
      <p:sp>
        <p:nvSpPr>
          <p:cNvPr id="105019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小学生英语学习成功案例</a:t>
            </a:r>
            <a:endParaRPr altLang="en-US" lang="zh-CN"/>
          </a:p>
        </p:txBody>
      </p:sp>
      <p:sp>
        <p:nvSpPr>
          <p:cNvPr id="1050224" name="矩形 15"/>
          <p:cNvSpPr/>
          <p:nvPr>
            <p:custDataLst>
              <p:tags r:id="rId1"/>
            </p:custDataLst>
          </p:nvPr>
        </p:nvSpPr>
        <p:spPr>
          <a:xfrm>
            <a:off x="27276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案例一：小明通过观看英语动画片提高学习兴趣，每天坚持跟读模仿，英语口语能力得到显著提高。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6" name="任意多边形 17"/>
          <p:cNvSpPr/>
          <p:nvPr>
            <p:custDataLst>
              <p:tags r:id="rId2"/>
            </p:custDataLst>
          </p:nvPr>
        </p:nvSpPr>
        <p:spPr>
          <a:xfrm flipV="1">
            <a:off x="26484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28" name="任意多边形 18"/>
          <p:cNvSpPr/>
          <p:nvPr>
            <p:custDataLst>
              <p:tags r:id="rId3"/>
            </p:custDataLst>
          </p:nvPr>
        </p:nvSpPr>
        <p:spPr>
          <a:xfrm flipH="1">
            <a:off x="89020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30" name="矩形 27"/>
          <p:cNvSpPr/>
          <p:nvPr>
            <p:custDataLst>
              <p:tags r:id="rId4"/>
            </p:custDataLst>
          </p:nvPr>
        </p:nvSpPr>
        <p:spPr>
          <a:xfrm>
            <a:off x="27276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案例二：小红利用英语学习APP进行单词记忆和语法练习，定期参加线上英语角活动，英语成绩稳步提升。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2" name="任意多边形 29"/>
          <p:cNvSpPr/>
          <p:nvPr>
            <p:custDataLst>
              <p:tags r:id="rId5"/>
            </p:custDataLst>
          </p:nvPr>
        </p:nvSpPr>
        <p:spPr>
          <a:xfrm flipV="1">
            <a:off x="26484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34" name="任意多边形 30"/>
          <p:cNvSpPr/>
          <p:nvPr>
            <p:custDataLst>
              <p:tags r:id="rId6"/>
            </p:custDataLst>
          </p:nvPr>
        </p:nvSpPr>
        <p:spPr>
          <a:xfrm flipH="1">
            <a:off x="89020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36" name="矩形 5"/>
          <p:cNvSpPr/>
          <p:nvPr>
            <p:custDataLst>
              <p:tags r:id="rId7"/>
            </p:custDataLst>
          </p:nvPr>
        </p:nvSpPr>
        <p:spPr>
          <a:xfrm>
            <a:off x="27276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案例三：小华参加英语夏令营，与外教交流互动，提高英语听说能力，培养自信和跨文化交流意识。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8" name="任意多边形 7"/>
          <p:cNvSpPr/>
          <p:nvPr>
            <p:custDataLst>
              <p:tags r:id="rId8"/>
            </p:custDataLst>
          </p:nvPr>
        </p:nvSpPr>
        <p:spPr>
          <a:xfrm flipV="1">
            <a:off x="26484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40" name="任意多边形 8"/>
          <p:cNvSpPr/>
          <p:nvPr>
            <p:custDataLst>
              <p:tags r:id="rId9"/>
            </p:custDataLst>
          </p:nvPr>
        </p:nvSpPr>
        <p:spPr>
          <a:xfrm flipH="1">
            <a:off x="89020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42" name="矩形 10"/>
          <p:cNvSpPr/>
          <p:nvPr>
            <p:custDataLst>
              <p:tags r:id="rId10"/>
            </p:custDataLst>
          </p:nvPr>
        </p:nvSpPr>
        <p:spPr>
          <a:xfrm>
            <a:off x="27276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案例四：小丽通过参加英语歌曲比赛和短剧表演，激发学习热情，提高英语实际运用能力。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4" name="任意多边形 12"/>
          <p:cNvSpPr/>
          <p:nvPr>
            <p:custDataLst>
              <p:tags r:id="rId11"/>
            </p:custDataLst>
          </p:nvPr>
        </p:nvSpPr>
        <p:spPr>
          <a:xfrm flipV="1">
            <a:off x="26484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46" name="任意多边形 13"/>
          <p:cNvSpPr/>
          <p:nvPr>
            <p:custDataLst>
              <p:tags r:id="rId12"/>
            </p:custDataLst>
          </p:nvPr>
        </p:nvSpPr>
        <p:spPr>
          <a:xfrm flipH="1">
            <a:off x="89020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小学生学习其他外语成功案例</a:t>
            </a:r>
            <a:endParaRPr altLang="en-US" lang="zh-CN"/>
          </a:p>
        </p:txBody>
      </p:sp>
      <p:sp>
        <p:nvSpPr>
          <p:cNvPr id="1050282" name="正文"/>
          <p:cNvSpPr txBox="1"/>
          <p:nvPr>
            <p:custDataLst>
              <p:tags r:id="rId1"/>
            </p:custDataLst>
          </p:nvPr>
        </p:nvSpPr>
        <p:spPr>
          <a:xfrm>
            <a:off x="27260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案例一：一位小学生通过观看英语动画片，提高了英语听说能力。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4" name="正文"/>
          <p:cNvSpPr txBox="1"/>
          <p:nvPr>
            <p:custDataLst>
              <p:tags r:id="rId2"/>
            </p:custDataLst>
          </p:nvPr>
        </p:nvSpPr>
        <p:spPr>
          <a:xfrm>
            <a:off x="27260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案例二：一位小学生利用英语学习软件，掌握了有效的学习方法，英语成绩显著提高。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6" name="正文"/>
          <p:cNvSpPr txBox="1"/>
          <p:nvPr>
            <p:custDataLst>
              <p:tags r:id="rId3"/>
            </p:custDataLst>
          </p:nvPr>
        </p:nvSpPr>
        <p:spPr>
          <a:xfrm>
            <a:off x="27260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案例三：一位小学生参加了英语角，与外教交流，口语表达能力得到提升。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8" name="正文"/>
          <p:cNvSpPr txBox="1"/>
          <p:nvPr>
            <p:custDataLst>
              <p:tags r:id="rId4"/>
            </p:custDataLst>
          </p:nvPr>
        </p:nvSpPr>
        <p:spPr>
          <a:xfrm>
            <a:off x="27260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案例四：一位小学生通过阅读英文绘本，培养了阅读兴趣和语感，英语阅读能力得到提高。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学习外语的启示与借鉴</a:t>
            </a:r>
            <a:endParaRPr altLang="en-US" lang="zh-CN"/>
          </a:p>
        </p:txBody>
      </p:sp>
      <p:sp>
        <p:nvSpPr>
          <p:cNvPr id="105032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6491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326" name="矩形 65"/>
          <p:cNvSpPr/>
          <p:nvPr>
            <p:custDataLst>
              <p:tags r:id="rId2"/>
            </p:custDataLst>
          </p:nvPr>
        </p:nvSpPr>
        <p:spPr>
          <a:xfrm>
            <a:off x="15348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28" name="文本框 66"/>
          <p:cNvSpPr txBox="1"/>
          <p:nvPr>
            <p:custDataLst>
              <p:tags r:id="rId3"/>
            </p:custDataLst>
          </p:nvPr>
        </p:nvSpPr>
        <p:spPr>
          <a:xfrm>
            <a:off x="19169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成功案例：一个小学生通过观看英语动画片提高了英语水平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3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8560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332" name="矩形 69"/>
          <p:cNvSpPr/>
          <p:nvPr>
            <p:custDataLst>
              <p:tags r:id="rId5"/>
            </p:custDataLst>
          </p:nvPr>
        </p:nvSpPr>
        <p:spPr>
          <a:xfrm>
            <a:off x="67410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34" name="文本框 70"/>
          <p:cNvSpPr txBox="1"/>
          <p:nvPr>
            <p:custDataLst>
              <p:tags r:id="rId6"/>
            </p:custDataLst>
          </p:nvPr>
        </p:nvSpPr>
        <p:spPr>
          <a:xfrm>
            <a:off x="71237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启示：利用现代技术手段，如视频、音频等，提高学习效率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3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6491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338" name="文本框 74"/>
          <p:cNvSpPr txBox="1"/>
          <p:nvPr>
            <p:custDataLst>
              <p:tags r:id="rId8"/>
            </p:custDataLst>
          </p:nvPr>
        </p:nvSpPr>
        <p:spPr>
          <a:xfrm>
            <a:off x="19169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借鉴：尝试多种学习方法，如听、说、读、写全面训练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40" name="矩形 73"/>
          <p:cNvSpPr/>
          <p:nvPr>
            <p:custDataLst>
              <p:tags r:id="rId9"/>
            </p:custDataLst>
          </p:nvPr>
        </p:nvSpPr>
        <p:spPr>
          <a:xfrm>
            <a:off x="15348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4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9144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344" name="矩形 84"/>
          <p:cNvSpPr/>
          <p:nvPr>
            <p:custDataLst>
              <p:tags r:id="rId11"/>
            </p:custDataLst>
          </p:nvPr>
        </p:nvSpPr>
        <p:spPr>
          <a:xfrm>
            <a:off x="68001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46" name="文本框 85"/>
          <p:cNvSpPr txBox="1"/>
          <p:nvPr>
            <p:custDataLst>
              <p:tags r:id="rId12"/>
            </p:custDataLst>
          </p:nvPr>
        </p:nvSpPr>
        <p:spPr>
          <a:xfrm>
            <a:off x="71822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总结：学习外语需要耐心和毅力，不断尝试和调整学习方法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8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711116" y="1532672"/>
            <a:ext cx="6769768" cy="213965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382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24400" y="4154172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10"/>
  <p:tag name="KSO_WM_UNIT_TYPE" val="f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72"/>
  <p:tag name="KSO_WM_UNIT_TYPE" val="f"/>
  <p:tag name="KSO_WM_UNIT_INDEX" val="1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PRESET_TEXT" val="单击此处编辑母版标题样式"/>
  <p:tag name="KSO_WM_UNIT_TYPE" val="a"/>
  <p:tag name="KSO_WM_UNIT_INDEX" val="1"/>
  <p:tag name="KSO_WM_TEMPLATE_CATEGORY" val="custom"/>
  <p:tag name="KSO_WM_TEMPLATE_INDEX" val="20230995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NOCLEAR" val="0"/>
  <p:tag name="KSO_WM_UNIT_SUBTYPE" val="a"/>
  <p:tag name="KSO_WM_UNIT_PRESET_TEXT" val="单击此处编辑母版文本样式 二级 三级 四级 五级"/>
  <p:tag name="KSO_WM_UNIT_TYPE" val="f"/>
  <p:tag name="KSO_WM_UNIT_INDEX" val="1"/>
  <p:tag name="KSO_WM_TEMPLATE_CATEGORY" val="custom"/>
  <p:tag name="KSO_WM_TEMPLATE_INDEX" val="20230995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5"/>
  <p:tag name="KSO_WM_TEMPLATE_THUMBS_INDEX" val="1、9"/>
</p:tagLst>
</file>

<file path=ppt/tags/tag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5_1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PRESET_TEXT" val="此处编辑 添加文档标题"/>
</p:tagLst>
</file>

<file path=ppt/tags/tag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5_1*b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PRESET_TEXT" val="单击此处添加副标题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1*f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"/>
  <p:tag name="KSO_WM_UNIT_TYPE" val="f"/>
  <p:tag name="KSO_WM_UNIT_INDEX" val="1"/>
  <p:tag name="KSO_WM_UNIT_PRESET_TEXT" val="汇报人：WPS"/>
</p:tagLst>
</file>

<file path=ppt/tags/tag60.xml><?xml version="1.0" encoding="utf-8"?>
<p:tagLst xmlns:p="http://schemas.openxmlformats.org/presentationml/2006/main">
  <p:tag name="KSO_WM_SLIDE_ID" val="custom20230995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5"/>
  <p:tag name="KSO_WM_SLIDE_LAYOUT" val="a_b_f"/>
  <p:tag name="KSO_WM_SLIDE_LAYOUT_CNT" val="1_1_1"/>
  <p:tag name="KSO_WM_SLIDE_TYPE" val="title"/>
  <p:tag name="KSO_WM_SLIDE_SUBTYPE" val="pureTxt"/>
  <p:tag name="KSO_WM_TEMPLATE_THUMBS_INDEX" val="1、9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6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6*b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6*l_h_i*1_4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6*l_h_i*1_1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6*l_h_i*1_2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6*l_h_i*1_3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6*l_h_i*1_5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6*l_h_i*1_6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a*1_1_2"/>
  <p:tag name="KSO_WM_TEMPLATE_CATEGORY" val="custom"/>
  <p:tag name="KSO_WM_TEMPLATE_INDEX" val="20230995"/>
  <p:tag name="KSO_WM_UNIT_LAYERLEVEL" val="1_1_1"/>
  <p:tag name="KSO_WM_TAG_VERSION" val="1.0"/>
  <p:tag name="KSO_WM_UNIT_TYPE" val="l_h_a"/>
  <p:tag name="KSO_WM_UNIT_INDEX" val="1_1_2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i*1_1_1"/>
  <p:tag name="KSO_WM_TEMPLATE_CATEGORY" val="custom"/>
  <p:tag name="KSO_WM_TEMPLATE_INDEX" val="20230995"/>
  <p:tag name="KSO_WM_UNIT_LAYERLEVEL" val="1_1_1"/>
  <p:tag name="KSO_WM_TAG_VERSION" val="1.0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a*1_2_2"/>
  <p:tag name="KSO_WM_TEMPLATE_CATEGORY" val="custom"/>
  <p:tag name="KSO_WM_TEMPLATE_INDEX" val="20230995"/>
  <p:tag name="KSO_WM_UNIT_LAYERLEVEL" val="1_1_1"/>
  <p:tag name="KSO_WM_TAG_VERSION" val="1.0"/>
  <p:tag name="KSO_WM_UNIT_TYPE" val="l_h_a"/>
  <p:tag name="KSO_WM_UNIT_INDEX" val="1_2_2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i*1_2_1"/>
  <p:tag name="KSO_WM_TEMPLATE_CATEGORY" val="custom"/>
  <p:tag name="KSO_WM_TEMPLATE_INDEX" val="20230995"/>
  <p:tag name="KSO_WM_UNIT_LAYERLEVEL" val="1_1_1"/>
  <p:tag name="KSO_WM_TAG_VERSION" val="1.0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a*1_3_2"/>
  <p:tag name="KSO_WM_TEMPLATE_CATEGORY" val="custom"/>
  <p:tag name="KSO_WM_TEMPLATE_INDEX" val="20230995"/>
  <p:tag name="KSO_WM_UNIT_LAYERLEVEL" val="1_1_1"/>
  <p:tag name="KSO_WM_TAG_VERSION" val="1.0"/>
  <p:tag name="KSO_WM_UNIT_TYPE" val="l_h_a"/>
  <p:tag name="KSO_WM_UNIT_INDEX" val="1_3_2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i*1_3_1"/>
  <p:tag name="KSO_WM_TEMPLATE_CATEGORY" val="custom"/>
  <p:tag name="KSO_WM_TEMPLATE_INDEX" val="20230995"/>
  <p:tag name="KSO_WM_UNIT_LAYERLEVEL" val="1_1_1"/>
  <p:tag name="KSO_WM_TAG_VERSION" val="1.0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a*1_4_2"/>
  <p:tag name="KSO_WM_TEMPLATE_CATEGORY" val="custom"/>
  <p:tag name="KSO_WM_TEMPLATE_INDEX" val="20230995"/>
  <p:tag name="KSO_WM_UNIT_LAYERLEVEL" val="1_1_1"/>
  <p:tag name="KSO_WM_TAG_VERSION" val="1.0"/>
  <p:tag name="KSO_WM_UNIT_TYPE" val="l_h_a"/>
  <p:tag name="KSO_WM_UNIT_INDEX" val="1_4_2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i*1_4_1"/>
  <p:tag name="KSO_WM_TEMPLATE_CATEGORY" val="custom"/>
  <p:tag name="KSO_WM_TEMPLATE_INDEX" val="20230995"/>
  <p:tag name="KSO_WM_UNIT_LAYERLEVEL" val="1_1_1"/>
  <p:tag name="KSO_WM_TAG_VERSION" val="1.0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a*1_5_2"/>
  <p:tag name="KSO_WM_TEMPLATE_CATEGORY" val="custom"/>
  <p:tag name="KSO_WM_TEMPLATE_INDEX" val="20230995"/>
  <p:tag name="KSO_WM_UNIT_LAYERLEVEL" val="1_1_1"/>
  <p:tag name="KSO_WM_TAG_VERSION" val="1.0"/>
  <p:tag name="KSO_WM_UNIT_TYPE" val="l_h_a"/>
  <p:tag name="KSO_WM_UNIT_INDEX" val="1_5_2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i*1_5_1"/>
  <p:tag name="KSO_WM_TEMPLATE_CATEGORY" val="custom"/>
  <p:tag name="KSO_WM_TEMPLATE_INDEX" val="20230995"/>
  <p:tag name="KSO_WM_UNIT_LAYERLEVEL" val="1_1_1"/>
  <p:tag name="KSO_WM_TAG_VERSION" val="1.0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a*1_6_2"/>
  <p:tag name="KSO_WM_TEMPLATE_CATEGORY" val="custom"/>
  <p:tag name="KSO_WM_TEMPLATE_INDEX" val="20230995"/>
  <p:tag name="KSO_WM_UNIT_LAYERLEVEL" val="1_1_1"/>
  <p:tag name="KSO_WM_TAG_VERSION" val="1.0"/>
  <p:tag name="KSO_WM_UNIT_TYPE" val="l_h_a"/>
  <p:tag name="KSO_WM_UNIT_INDEX" val="1_6_2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PRESET_TEXT" val="添加标题"/>
  <p:tag name="KSO_WM_UNIT_VALUE" val="1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i*1_6_1"/>
  <p:tag name="KSO_WM_TEMPLATE_CATEGORY" val="custom"/>
  <p:tag name="KSO_WM_TEMPLATE_INDEX" val="20230995"/>
  <p:tag name="KSO_WM_UNIT_LAYERLEVEL" val="1_1_1"/>
  <p:tag name="KSO_WM_TAG_VERSION" val="1.0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.xml><?xml version="1.0" encoding="utf-8"?>
<p:tagLst xmlns:p="http://schemas.openxmlformats.org/presentationml/2006/main">
  <p:tag name="KSO_WM_SLIDE_ID" val="custom20230995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95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4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35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1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211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4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4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4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4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4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4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4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4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4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4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4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4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4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4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4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4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1_4*l_h_i*1_5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1_4*l_h_i*1_5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1_4*l_h_i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1_4*l_h_f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6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62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4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342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8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89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9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9*f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"/>
  <p:tag name="KSO_WM_UNIT_TYPE" val="f"/>
  <p:tag name="KSO_WM_UNIT_INDEX" val="1"/>
  <p:tag name="KSO_WM_UNIT_PRESET_TEXT" val="汇报人：WPS"/>
</p:tagLst>
</file>

<file path=ppt/tags/tag420.xml><?xml version="1.0" encoding="utf-8"?>
<p:tagLst xmlns:p="http://schemas.openxmlformats.org/presentationml/2006/main">
  <p:tag name="KSO_WM_SLIDE_ID" val="custom2023099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5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7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B0F0"/>
      </a:accent1>
      <a:accent2>
        <a:srgbClr val="8FCDFF"/>
      </a:accent2>
      <a:accent3>
        <a:srgbClr val="FF7860"/>
      </a:accent3>
      <a:accent4>
        <a:srgbClr val="46D1AC"/>
      </a:accent4>
      <a:accent5>
        <a:srgbClr val="FF7943"/>
      </a:accent5>
      <a:accent6>
        <a:srgbClr val="FFB268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2024-01-05T11:14:43Z</dcterms:created>
  <dcterms:modified xsi:type="dcterms:W3CDTF">2024-01-05T11:14:43Z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98e0d680af0645be84ae6a781a76d981_21</vt:lpwstr>
  </property>
</Properties>
</file>