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3685" r:id="rId1"/>
    <p:sldMasterId id="2147493722" r:id="rId2"/>
  </p:sldMasterIdLst>
  <p:notesMasterIdLst>
    <p:notesMasterId r:id="rId3"/>
  </p:notesMasterIdLst>
  <p:sldIdLst>
    <p:sldId id="4852" r:id="rId4"/>
    <p:sldId id="4855" r:id="rId5"/>
    <p:sldId id="4858" r:id="rId6"/>
    <p:sldId id="4861" r:id="rId7"/>
    <p:sldId id="4864" r:id="rId8"/>
    <p:sldId id="4867" r:id="rId9"/>
    <p:sldId id="4870" r:id="rId10"/>
    <p:sldId id="4873" r:id="rId11"/>
    <p:sldId id="4876" r:id="rId12"/>
    <p:sldId id="4879" r:id="rId13"/>
    <p:sldId id="4882" r:id="rId14"/>
    <p:sldId id="4885" r:id="rId15"/>
    <p:sldId id="4888" r:id="rId16"/>
    <p:sldId id="4891" r:id="rId17"/>
    <p:sldId id="4894" r:id="rId18"/>
    <p:sldId id="4897" r:id="rId19"/>
    <p:sldId id="4900" r:id="rId20"/>
    <p:sldId id="4903" r:id="rId21"/>
    <p:sldId id="4906" r:id="rId22"/>
    <p:sldId id="4909" r:id="rId23"/>
    <p:sldId id="4912" r:id="rId24"/>
    <p:sldId id="4915" r:id="rId25"/>
    <p:sldId id="4918" r:id="rId26"/>
    <p:sldId id="4921" r:id="rId27"/>
    <p:sldId id="4924" r:id="rId28"/>
    <p:sldId id="4927" r:id="rId29"/>
    <p:sldId id="4930" r:id="rId30"/>
    <p:sldId id="4933" r:id="rId31"/>
    <p:sldId id="4936" r:id="rId32"/>
    <p:sldId id="4939" r:id="rId33"/>
    <p:sldId id="4942" r:id="rId34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tableStyles" Target="tableStyles.xml"/><Relationship Id="rId36" Type="http://schemas.openxmlformats.org/officeDocument/2006/relationships/presProps" Target="presProps.xml"/><Relationship Id="rId37" Type="http://schemas.openxmlformats.org/officeDocument/2006/relationships/viewProps" Target="viewProps.xml"/><Relationship Id="rId38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tags" Target="../tags/tag13.xml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tags" Target="../tags/tag17.xml"/><Relationship Id="rId7" Type="http://schemas.openxmlformats.org/officeDocument/2006/relationships/tags" Target="../tags/tag18.xml"/><Relationship Id="rId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9.xml"/><Relationship Id="rId2" Type="http://schemas.openxmlformats.org/officeDocument/2006/relationships/image" Target="../media/image1.png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tags" Target="../tags/tag22.xml"/><Relationship Id="rId6" Type="http://schemas.openxmlformats.org/officeDocument/2006/relationships/tags" Target="../tags/tag23.xml"/><Relationship Id="rId7" Type="http://schemas.openxmlformats.org/officeDocument/2006/relationships/tags" Target="../tags/tag24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5.xml"/><Relationship Id="rId2" Type="http://schemas.openxmlformats.org/officeDocument/2006/relationships/image" Target="../media/image1.png"/><Relationship Id="rId3" Type="http://schemas.openxmlformats.org/officeDocument/2006/relationships/tags" Target="../tags/tag26.xml"/><Relationship Id="rId4" Type="http://schemas.openxmlformats.org/officeDocument/2006/relationships/tags" Target="../tags/tag27.xml"/><Relationship Id="rId5" Type="http://schemas.openxmlformats.org/officeDocument/2006/relationships/tags" Target="../tags/tag28.xml"/><Relationship Id="rId6" Type="http://schemas.openxmlformats.org/officeDocument/2006/relationships/tags" Target="../tags/tag29.xml"/><Relationship Id="rId7" Type="http://schemas.openxmlformats.org/officeDocument/2006/relationships/tags" Target="../tags/tag30.xml"/><Relationship Id="rId8" Type="http://schemas.openxmlformats.org/officeDocument/2006/relationships/tags" Target="../tags/tag31.xml"/><Relationship Id="rId9" Type="http://schemas.openxmlformats.org/officeDocument/2006/relationships/tags" Target="../tags/tag32.xml"/><Relationship Id="rId10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tags" Target="../tags/tag39.xml"/><Relationship Id="rId8" Type="http://schemas.openxmlformats.org/officeDocument/2006/relationships/tags" Target="../tags/tag40.xml"/><Relationship Id="rId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tags" Target="../tags/tag46.xml"/><Relationship Id="rId7" Type="http://schemas.openxmlformats.org/officeDocument/2006/relationships/tags" Target="../tags/tag47.xml"/><Relationship Id="rId8" Type="http://schemas.openxmlformats.org/officeDocument/2006/relationships/tags" Target="../tags/tag48.xml"/><Relationship Id="rId9" Type="http://schemas.openxmlformats.org/officeDocument/2006/relationships/tags" Target="../tags/tag49.xml"/><Relationship Id="rId10" Type="http://schemas.openxmlformats.org/officeDocument/2006/relationships/tags" Target="../tags/tag50.xml"/><Relationship Id="rId1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1.xml"/><Relationship Id="rId2" Type="http://schemas.openxmlformats.org/officeDocument/2006/relationships/tags" Target="../tags/tag52.xml"/><Relationship Id="rId3" Type="http://schemas.openxmlformats.org/officeDocument/2006/relationships/tags" Target="../tags/tag53.xml"/><Relationship Id="rId4" Type="http://schemas.openxmlformats.org/officeDocument/2006/relationships/tags" Target="../tags/tag54.xml"/><Relationship Id="rId5" Type="http://schemas.openxmlformats.org/officeDocument/2006/relationships/tags" Target="../tags/tag55.xml"/><Relationship Id="rId6" Type="http://schemas.openxmlformats.org/officeDocument/2006/relationships/tags" Target="../tags/tag56.xml"/><Relationship Id="rId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tags" Target="../tags/tag58.xml"/><Relationship Id="rId3" Type="http://schemas.openxmlformats.org/officeDocument/2006/relationships/tags" Target="../tags/tag59.xml"/><Relationship Id="rId4" Type="http://schemas.openxmlformats.org/officeDocument/2006/relationships/tags" Target="../tags/tag60.xml"/><Relationship Id="rId5" Type="http://schemas.openxmlformats.org/officeDocument/2006/relationships/tags" Target="../tags/tag61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tags" Target="../tags/tag63.xml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8.xml"/><Relationship Id="rId2" Type="http://schemas.openxmlformats.org/officeDocument/2006/relationships/tags" Target="../tags/tag69.xml"/><Relationship Id="rId3" Type="http://schemas.openxmlformats.org/officeDocument/2006/relationships/tags" Target="../tags/tag70.xml"/><Relationship Id="rId4" Type="http://schemas.openxmlformats.org/officeDocument/2006/relationships/tags" Target="../tags/tag71.xml"/><Relationship Id="rId5" Type="http://schemas.openxmlformats.org/officeDocument/2006/relationships/tags" Target="../tags/tag72.xml"/><Relationship Id="rId6" Type="http://schemas.openxmlformats.org/officeDocument/2006/relationships/tags" Target="../tags/tag73.xml"/><Relationship Id="rId7" Type="http://schemas.openxmlformats.org/officeDocument/2006/relationships/tags" Target="../tags/tag74.xml"/><Relationship Id="rId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5.xml"/><Relationship Id="rId2" Type="http://schemas.openxmlformats.org/officeDocument/2006/relationships/image" Target="../media/image1.png"/><Relationship Id="rId3" Type="http://schemas.openxmlformats.org/officeDocument/2006/relationships/tags" Target="../tags/tag76.xml"/><Relationship Id="rId4" Type="http://schemas.openxmlformats.org/officeDocument/2006/relationships/tags" Target="../tags/tag77.xml"/><Relationship Id="rId5" Type="http://schemas.openxmlformats.org/officeDocument/2006/relationships/tags" Target="../tags/tag78.xml"/><Relationship Id="rId6" Type="http://schemas.openxmlformats.org/officeDocument/2006/relationships/tags" Target="../tags/tag79.xml"/><Relationship Id="rId7" Type="http://schemas.openxmlformats.org/officeDocument/2006/relationships/tags" Target="../tags/tag80.xml"/><Relationship Id="rId8" Type="http://schemas.openxmlformats.org/officeDocument/2006/relationships/tags" Target="../tags/tag81.xml"/><Relationship Id="rId9" Type="http://schemas.openxmlformats.org/officeDocument/2006/relationships/tags" Target="../tags/tag82.xml"/><Relationship Id="rId10" Type="http://schemas.openxmlformats.org/officeDocument/2006/relationships/tags" Target="../tags/tag83.xml"/><Relationship Id="rId11" Type="http://schemas.openxmlformats.org/officeDocument/2006/relationships/tags" Target="../tags/tag84.xml"/><Relationship Id="rId12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33" name="直接连接符 31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721895" y="5955632"/>
            <a:ext cx="4559968" cy="0"/>
          </a:xfrm>
          <a:prstGeom prst="line"/>
          <a:noFill/>
          <a:ln w="22225">
            <a:gradFill flip="none" rotWithShape="1">
              <a:gsLst>
                <a:gs pos="0">
                  <a:srgbClr val="00B0F0"/>
                </a:gs>
                <a:gs pos="100000">
                  <a:srgbClr val="00B0F0">
                    <a:alpha val="0"/>
                  </a:srgbClr>
                </a:gs>
              </a:gsLst>
              <a:lin ang="108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35" name="直接连接符 33"/>
          <p:cNvCxnSpPr>
            <a:cxnSpLocks/>
          </p:cNvCxnSpPr>
          <p:nvPr>
            <p:custDataLst>
              <p:tags r:id="rId4"/>
            </p:custDataLst>
          </p:nvPr>
        </p:nvCxnSpPr>
        <p:spPr>
          <a:xfrm flipH="1">
            <a:off x="6902116" y="5987716"/>
            <a:ext cx="4559968" cy="0"/>
          </a:xfrm>
          <a:prstGeom prst="line"/>
          <a:noFill/>
          <a:ln w="22225">
            <a:gradFill flip="none" rotWithShape="1">
              <a:gsLst>
                <a:gs pos="0">
                  <a:srgbClr val="00B0F0"/>
                </a:gs>
                <a:gs pos="100000">
                  <a:srgbClr val="00B0F0">
                    <a:alpha val="0"/>
                  </a:srgbClr>
                </a:gs>
              </a:gsLst>
              <a:lin ang="108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66" name="燕尾形 56"/>
          <p:cNvSpPr/>
          <p:nvPr>
            <p:custDataLst>
              <p:tags r:id="rId5"/>
            </p:custDataLst>
          </p:nvPr>
        </p:nvSpPr>
        <p:spPr>
          <a:xfrm>
            <a:off x="11238230" y="505460"/>
            <a:ext cx="185420" cy="184785"/>
          </a:xfrm>
          <a:prstGeom prst="chevron"/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MiSans Normal" panose="00000500000000000000" charset="-122"/>
              <a:ea typeface="MiSans Normal" panose="00000500000000000000" charset="-122"/>
              <a:cs typeface="MiSans Heavy" panose="00000A00000000000000" charset="-122"/>
            </a:endParaRPr>
          </a:p>
        </p:txBody>
      </p:sp>
      <p:sp>
        <p:nvSpPr>
          <p:cNvPr id="1048668" name="燕尾形 57"/>
          <p:cNvSpPr/>
          <p:nvPr>
            <p:custDataLst>
              <p:tags r:id="rId6"/>
            </p:custDataLst>
          </p:nvPr>
        </p:nvSpPr>
        <p:spPr>
          <a:xfrm>
            <a:off x="11391900" y="505460"/>
            <a:ext cx="185420" cy="184785"/>
          </a:xfrm>
          <a:prstGeom prst="chevron"/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MiSans Normal" panose="00000500000000000000" charset="-122"/>
              <a:ea typeface="MiSans Normal" panose="00000500000000000000" charset="-122"/>
              <a:cs typeface="MiSans Heavy" panose="00000A00000000000000" charset="-122"/>
            </a:endParaRPr>
          </a:p>
        </p:txBody>
      </p:sp>
      <p:sp>
        <p:nvSpPr>
          <p:cNvPr id="1048670" name="署名"/>
          <p:cNvSpPr txBox="1">
            <a:spLocks noGrp="1"/>
          </p:cNvSpPr>
          <p:nvPr>
            <p:ph type="body" idx="3" hasCustomPrompt="1"/>
            <p:custDataLst>
              <p:tags r:id="rId7"/>
            </p:custDataLst>
          </p:nvPr>
        </p:nvSpPr>
        <p:spPr>
          <a:xfrm>
            <a:off x="5291323" y="5744812"/>
            <a:ext cx="1609354" cy="4216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 Heavy" panose="00000A00000000000000" charset="-122"/>
              </a:defRPr>
            </a:lvl1pPr>
          </a:lstStyle>
          <a:p>
            <a:pPr algn="ctr" lvl="0"/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672" name="正文"/>
          <p:cNvSpPr txBox="1">
            <a:spLocks noGrp="1"/>
          </p:cNvSpPr>
          <p:nvPr>
            <p:ph type="body" idx="2"/>
            <p:custDataLst>
              <p:tags r:id="rId8"/>
            </p:custDataLst>
          </p:nvPr>
        </p:nvSpPr>
        <p:spPr>
          <a:xfrm>
            <a:off x="1929130" y="3429000"/>
            <a:ext cx="8334375" cy="432995"/>
          </a:xfrm>
          <a:prstGeom prst="rect"/>
          <a:noFill/>
        </p:spPr>
        <p:txBody>
          <a:bodyPr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8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 Heavy" panose="00000A00000000000000" charset="-122"/>
              </a:defRPr>
            </a:lvl1pPr>
          </a:lstStyle>
          <a:p>
            <a:pPr algn="ctr"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674" name="标题"/>
          <p:cNvSpPr txBox="1">
            <a:spLocks noGrp="1"/>
          </p:cNvSpPr>
          <p:nvPr>
            <p:ph type="title" idx="1" hasCustomPrompt="1"/>
            <p:custDataLst>
              <p:tags r:id="rId9"/>
            </p:custDataLst>
          </p:nvPr>
        </p:nvSpPr>
        <p:spPr>
          <a:xfrm>
            <a:off x="1929130" y="1586230"/>
            <a:ext cx="8334375" cy="167640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6600" i="1" kern="1200" kumimoji="0" lang="zh-CN" noProof="1" normalizeH="0" spc="0" strike="noStrike" u="none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Heavy" panose="00000A00000000000000" charset="-122"/>
              </a:defRPr>
            </a:lvl1pPr>
          </a:lstStyle>
          <a:p>
            <a:pPr algn="ctr" lvl="0">
              <a:lnSpc>
                <a:spcPct val="100000"/>
              </a:lnSpc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76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8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80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2" name="正文"/>
          <p:cNvSpPr txBox="1">
            <a:spLocks noGrp="1"/>
          </p:cNvSpPr>
          <p:nvPr>
            <p:ph idx="4"/>
            <p:custDataLst>
              <p:tags r:id="rId1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309245" latinLnBrk="0" lvl="0" marL="309245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Wingdings" panose="05000000000000000000" charset="0"/>
              <a:buChar char="n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altLang="en-US" dirty="0" lang="zh-CN">
                <a:sym typeface="+mn-ea"/>
              </a:rPr>
              <a:t>单击此处编辑母版文本样式</a:t>
            </a:r>
            <a:endParaRPr altLang="en-US" dirty="0" lang="zh-CN">
              <a:sym typeface="+mn-ea"/>
            </a:endParaRPr>
          </a:p>
          <a:p>
            <a:pPr lvl="1"/>
            <a:r>
              <a:rPr altLang="en-US" dirty="0" lang="zh-CN">
                <a:sym typeface="+mn-ea"/>
              </a:rPr>
              <a:t>第二级</a:t>
            </a:r>
            <a:endParaRPr altLang="en-US" dirty="0" lang="zh-CN">
              <a:sym typeface="+mn-ea"/>
            </a:endParaRPr>
          </a:p>
          <a:p>
            <a:pPr lvl="2"/>
            <a:r>
              <a:rPr altLang="en-US" dirty="0" lang="zh-CN">
                <a:sym typeface="+mn-ea"/>
              </a:rPr>
              <a:t>第三级</a:t>
            </a:r>
            <a:endParaRPr altLang="en-US" dirty="0" lang="zh-CN">
              <a:sym typeface="+mn-ea"/>
            </a:endParaRPr>
          </a:p>
          <a:p>
            <a:pPr lvl="3"/>
            <a:r>
              <a:rPr altLang="en-US" dirty="0" lang="zh-CN">
                <a:sym typeface="+mn-ea"/>
              </a:rPr>
              <a:t>第四级</a:t>
            </a:r>
            <a:endParaRPr altLang="en-US" dirty="0" lang="zh-CN">
              <a:sym typeface="+mn-ea"/>
            </a:endParaRPr>
          </a:p>
          <a:p>
            <a:pPr lvl="4"/>
            <a:r>
              <a:rPr altLang="en-US" dirty="0" lang="zh-CN">
                <a:sym typeface="+mn-ea"/>
              </a:rPr>
              <a:t>第五级</a:t>
            </a:r>
            <a:endParaRPr altLang="en-US" dirty="0" lang="zh-CN">
              <a:sym typeface="+mn-ea"/>
            </a:endParaRPr>
          </a:p>
        </p:txBody>
      </p:sp>
      <p:sp>
        <p:nvSpPr>
          <p:cNvPr id="1048684" name="标题"/>
          <p:cNvSpPr txBox="1">
            <a:spLocks noGrp="1"/>
          </p:cNvSpPr>
          <p:nvPr>
            <p:ph type="title" idx="3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1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37" name="直接连接符 7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39" name="直接连接符 6"/>
          <p:cNvCxnSpPr>
            <a:cxnSpLocks/>
          </p:cNvCxnSpPr>
          <p:nvPr>
            <p:custDataLst>
              <p:tags r:id="rId4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86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8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0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41" name="直接连接符 46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2482182" y="1122981"/>
            <a:ext cx="9613231" cy="0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92" name="标题"/>
          <p:cNvSpPr txBox="1">
            <a:spLocks noGrp="1"/>
          </p:cNvSpPr>
          <p:nvPr>
            <p:ph type="title" idx="1" hasCustomPrompt="1"/>
            <p:custDataLst>
              <p:tags r:id="rId4"/>
            </p:custDataLst>
          </p:nvPr>
        </p:nvSpPr>
        <p:spPr>
          <a:xfrm>
            <a:off x="854243" y="699376"/>
            <a:ext cx="2656708" cy="8316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5400" i="0" kern="1200" kumimoji="0" lang="zh-CN" noProof="1" normalizeH="0" spc="300" strike="noStrike" u="none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 dirty="0">
                <a:sym typeface="+mn-ea"/>
              </a:rPr>
              <a:t>标题</a:t>
            </a:r>
            <a:endParaRPr dirty="0">
              <a:sym typeface="+mn-ea"/>
            </a:endParaRPr>
          </a:p>
        </p:txBody>
      </p: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0" name="燕尾形 56"/>
          <p:cNvSpPr/>
          <p:nvPr>
            <p:custDataLst>
              <p:tags r:id="rId3"/>
            </p:custDataLst>
          </p:nvPr>
        </p:nvSpPr>
        <p:spPr>
          <a:xfrm>
            <a:off x="11238230" y="505460"/>
            <a:ext cx="185420" cy="184785"/>
          </a:xfrm>
          <a:prstGeom prst="chevron"/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MiSans Normal" panose="00000500000000000000" charset="-122"/>
              <a:ea typeface="MiSans Normal" panose="00000500000000000000" charset="-122"/>
              <a:cs typeface="MiSans Heavy" panose="00000A00000000000000" charset="-122"/>
            </a:endParaRPr>
          </a:p>
        </p:txBody>
      </p:sp>
      <p:sp>
        <p:nvSpPr>
          <p:cNvPr id="1048702" name="燕尾形 57"/>
          <p:cNvSpPr/>
          <p:nvPr>
            <p:custDataLst>
              <p:tags r:id="rId4"/>
            </p:custDataLst>
          </p:nvPr>
        </p:nvSpPr>
        <p:spPr>
          <a:xfrm>
            <a:off x="11391900" y="505460"/>
            <a:ext cx="185420" cy="184785"/>
          </a:xfrm>
          <a:prstGeom prst="chevron"/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MiSans Normal" panose="00000500000000000000" charset="-122"/>
              <a:ea typeface="MiSans Normal" panose="00000500000000000000" charset="-122"/>
              <a:cs typeface="MiSans Heavy" panose="00000A00000000000000" charset="-122"/>
            </a:endParaRPr>
          </a:p>
        </p:txBody>
      </p:sp>
      <p:sp>
        <p:nvSpPr>
          <p:cNvPr id="1048704" name="节编号"/>
          <p:cNvSpPr txBox="1">
            <a:spLocks noGrp="1"/>
          </p:cNvSpPr>
          <p:nvPr>
            <p:ph type="body" idx="2" hasCustomPrompt="1"/>
            <p:custDataLst>
              <p:tags r:id="rId5"/>
            </p:custDataLst>
          </p:nvPr>
        </p:nvSpPr>
        <p:spPr>
          <a:xfrm>
            <a:off x="2500489" y="2426407"/>
            <a:ext cx="7191021" cy="64304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2800" i="1" kern="1200" kumimoji="0" lang="en-US" noProof="1" normalizeH="0" spc="300" strike="noStrike" u="none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5400000" scaled="1"/>
                </a:gradFill>
                <a:latin typeface="+mn-ea"/>
                <a:ea typeface="+mn-ea"/>
                <a:cs typeface="+mn-cs"/>
              </a:defRPr>
            </a:lvl1pPr>
          </a:lstStyle>
          <a:p>
            <a:pPr algn="ctr"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6" name="标题"/>
          <p:cNvSpPr txBox="1">
            <a:spLocks noGrp="1"/>
          </p:cNvSpPr>
          <p:nvPr>
            <p:ph type="title" idx="1" hasCustomPrompt="1"/>
            <p:custDataLst>
              <p:tags r:id="rId6"/>
            </p:custDataLst>
          </p:nvPr>
        </p:nvSpPr>
        <p:spPr>
          <a:xfrm>
            <a:off x="2500489" y="3180306"/>
            <a:ext cx="7191022" cy="76835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5400" i="1" kern="1200" kumimoji="0" lang="zh-CN" noProof="1" normalizeH="0" spc="300" strike="noStrike" u="none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algn="ctr"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8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2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4" name="正文"/>
          <p:cNvSpPr txBox="1">
            <a:spLocks noGrp="1"/>
          </p:cNvSpPr>
          <p:nvPr>
            <p:ph idx="5"/>
            <p:custDataLst>
              <p:tags r:id="rId1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6" name="正文"/>
          <p:cNvSpPr txBox="1">
            <a:spLocks noGrp="1"/>
          </p:cNvSpPr>
          <p:nvPr>
            <p:ph idx="4"/>
            <p:custDataLst>
              <p:tags r:id="rId2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8" name="标题"/>
          <p:cNvSpPr txBox="1">
            <a:spLocks noGrp="1"/>
          </p:cNvSpPr>
          <p:nvPr>
            <p:ph type="title" idx="3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1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43" name="直接连接符 11"/>
          <p:cNvCxnSpPr>
            <a:cxnSpLocks/>
          </p:cNvCxnSpPr>
          <p:nvPr>
            <p:custDataLst>
              <p:tags r:id="rId4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45" name="直接连接符 12"/>
          <p:cNvCxnSpPr>
            <a:cxnSpLocks/>
          </p:cNvCxnSpPr>
          <p:nvPr>
            <p:custDataLst>
              <p:tags r:id="rId5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20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2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4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标题"/>
          <p:cNvSpPr txBox="1">
            <a:spLocks noGrp="1"/>
          </p:cNvSpPr>
          <p:nvPr>
            <p:ph type="title" idx="7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1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47" name="直接连接符 14"/>
          <p:cNvCxnSpPr>
            <a:cxnSpLocks/>
          </p:cNvCxnSpPr>
          <p:nvPr>
            <p:custDataLst>
              <p:tags r:id="rId2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49" name="直接连接符 13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28" name="正文"/>
          <p:cNvSpPr txBox="1">
            <a:spLocks noGrp="1"/>
          </p:cNvSpPr>
          <p:nvPr>
            <p:ph idx="4"/>
            <p:custDataLst>
              <p:tags r:id="rId4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3"/>
            <p:custDataLst>
              <p:tags r:id="rId5"/>
            </p:custDataLst>
          </p:nvPr>
        </p:nvSpPr>
        <p:spPr>
          <a:xfrm>
            <a:off x="62352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32" name="正文"/>
          <p:cNvSpPr txBox="1">
            <a:spLocks noGrp="1"/>
          </p:cNvSpPr>
          <p:nvPr>
            <p:ph idx="2"/>
            <p:custDataLst>
              <p:tags r:id="rId6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4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36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0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2" name="标题"/>
          <p:cNvSpPr txBox="1">
            <a:spLocks noGrp="1"/>
          </p:cNvSpPr>
          <p:nvPr>
            <p:ph type="title" idx="3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1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51" name="直接连接符 6"/>
          <p:cNvCxnSpPr>
            <a:cxnSpLocks/>
          </p:cNvCxnSpPr>
          <p:nvPr>
            <p:custDataLst>
              <p:tags r:id="rId2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53" name="直接连接符 5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44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6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8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55" name="直接连接符 6"/>
          <p:cNvCxnSpPr>
            <a:cxnSpLocks/>
          </p:cNvCxnSpPr>
          <p:nvPr>
            <p:custDataLst>
              <p:tags r:id="rId1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57" name="直接连接符 7"/>
          <p:cNvCxnSpPr>
            <a:cxnSpLocks/>
          </p:cNvCxnSpPr>
          <p:nvPr>
            <p:custDataLst>
              <p:tags r:id="rId2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50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正文"/>
          <p:cNvSpPr txBox="1">
            <a:spLocks noGrp="1"/>
          </p:cNvSpPr>
          <p:nvPr>
            <p:ph idx="3"/>
            <p:custDataLst>
              <p:tags r:id="rId1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cxnSp>
        <p:nvCxnSpPr>
          <p:cNvPr id="3145759" name="直接连接符 7"/>
          <p:cNvCxnSpPr>
            <a:cxnSpLocks/>
          </p:cNvCxnSpPr>
          <p:nvPr>
            <p:custDataLst>
              <p:tags r:id="rId2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61" name="直接连接符 6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58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0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2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4" name="副标题"/>
          <p:cNvSpPr txBox="1">
            <a:spLocks noGrp="1"/>
          </p:cNvSpPr>
          <p:nvPr>
            <p:ph type="body" idx="4" hasCustomPrompt="1"/>
            <p:custDataLst>
              <p:tags r:id="rId1"/>
            </p:custDataLst>
          </p:nvPr>
        </p:nvSpPr>
        <p:spPr>
          <a:xfrm>
            <a:off x="608400" y="1324800"/>
            <a:ext cx="109692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66" name="标题"/>
          <p:cNvSpPr txBox="1">
            <a:spLocks noGrp="1"/>
          </p:cNvSpPr>
          <p:nvPr>
            <p:ph type="title" idx="3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1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63" name="直接连接符 5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65" name="直接连接符 6"/>
          <p:cNvCxnSpPr>
            <a:cxnSpLocks/>
          </p:cNvCxnSpPr>
          <p:nvPr>
            <p:custDataLst>
              <p:tags r:id="rId4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68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0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2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67" name="直接连接符 31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721895" y="5955632"/>
            <a:ext cx="4559968" cy="0"/>
          </a:xfrm>
          <a:prstGeom prst="line"/>
          <a:noFill/>
          <a:ln w="22225">
            <a:gradFill flip="none" rotWithShape="1">
              <a:gsLst>
                <a:gs pos="0">
                  <a:srgbClr val="00B0F0"/>
                </a:gs>
                <a:gs pos="100000">
                  <a:srgbClr val="00B0F0">
                    <a:alpha val="0"/>
                  </a:srgbClr>
                </a:gs>
              </a:gsLst>
              <a:lin ang="108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69" name="直接连接符 33"/>
          <p:cNvCxnSpPr>
            <a:cxnSpLocks/>
          </p:cNvCxnSpPr>
          <p:nvPr>
            <p:custDataLst>
              <p:tags r:id="rId4"/>
            </p:custDataLst>
          </p:nvPr>
        </p:nvCxnSpPr>
        <p:spPr>
          <a:xfrm flipH="1">
            <a:off x="6902116" y="5987716"/>
            <a:ext cx="4559968" cy="0"/>
          </a:xfrm>
          <a:prstGeom prst="line"/>
          <a:noFill/>
          <a:ln w="22225">
            <a:gradFill flip="none" rotWithShape="1">
              <a:gsLst>
                <a:gs pos="0">
                  <a:srgbClr val="00B0F0"/>
                </a:gs>
                <a:gs pos="100000">
                  <a:srgbClr val="00B0F0">
                    <a:alpha val="0"/>
                  </a:srgbClr>
                </a:gs>
              </a:gsLst>
              <a:lin ang="108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74" name="燕尾形 56"/>
          <p:cNvSpPr/>
          <p:nvPr>
            <p:custDataLst>
              <p:tags r:id="rId5"/>
            </p:custDataLst>
          </p:nvPr>
        </p:nvSpPr>
        <p:spPr>
          <a:xfrm>
            <a:off x="11238230" y="505460"/>
            <a:ext cx="185420" cy="184785"/>
          </a:xfrm>
          <a:prstGeom prst="chevron"/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MiSans Normal" panose="00000500000000000000" charset="-122"/>
              <a:ea typeface="MiSans Normal" panose="00000500000000000000" charset="-122"/>
              <a:cs typeface="MiSans Heavy" panose="00000A00000000000000" charset="-122"/>
            </a:endParaRPr>
          </a:p>
        </p:txBody>
      </p:sp>
      <p:sp>
        <p:nvSpPr>
          <p:cNvPr id="1048776" name="燕尾形 57"/>
          <p:cNvSpPr/>
          <p:nvPr>
            <p:custDataLst>
              <p:tags r:id="rId6"/>
            </p:custDataLst>
          </p:nvPr>
        </p:nvSpPr>
        <p:spPr>
          <a:xfrm>
            <a:off x="11391900" y="505460"/>
            <a:ext cx="185420" cy="184785"/>
          </a:xfrm>
          <a:prstGeom prst="chevron"/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MiSans Normal" panose="00000500000000000000" charset="-122"/>
              <a:ea typeface="MiSans Normal" panose="00000500000000000000" charset="-122"/>
              <a:cs typeface="MiSans Heavy" panose="00000A00000000000000" charset="-122"/>
            </a:endParaRPr>
          </a:p>
        </p:txBody>
      </p:sp>
      <p:sp>
        <p:nvSpPr>
          <p:cNvPr id="1048778" name="标题"/>
          <p:cNvSpPr txBox="1">
            <a:spLocks noGrp="1"/>
          </p:cNvSpPr>
          <p:nvPr>
            <p:ph type="title" idx="2" hasCustomPrompt="1"/>
            <p:custDataLst>
              <p:tags r:id="rId7"/>
            </p:custDataLst>
          </p:nvPr>
        </p:nvSpPr>
        <p:spPr>
          <a:xfrm>
            <a:off x="2233930" y="1696085"/>
            <a:ext cx="7724140" cy="234315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6600" i="1" kern="1200" kumimoji="0" lang="en-US" noProof="1" normalizeH="0" spc="0" strike="noStrike" u="none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Heavy" panose="00000A00000000000000" charset="-122"/>
              </a:defRPr>
            </a:lvl1pPr>
          </a:lstStyle>
          <a:p>
            <a:pPr algn="ctr" lvl="0">
              <a:lnSpc>
                <a:spcPct val="100000"/>
              </a:lnSpc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80" name="署名"/>
          <p:cNvSpPr txBox="1"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5291323" y="5744812"/>
            <a:ext cx="1609354" cy="4216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 Heavy" panose="00000A00000000000000" charset="-122"/>
              </a:defRPr>
            </a:lvl1pPr>
          </a:lstStyle>
          <a:p>
            <a:pPr algn="ctr" lvl="0"/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782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86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5.xml"/><Relationship Id="rId13" Type="http://schemas.openxmlformats.org/officeDocument/2006/relationships/tags" Target="../tags/tag86.xml"/><Relationship Id="rId14" Type="http://schemas.openxmlformats.org/officeDocument/2006/relationships/tags" Target="../tags/tag87.xml"/><Relationship Id="rId15" Type="http://schemas.openxmlformats.org/officeDocument/2006/relationships/tags" Target="../tags/tag88.xml"/><Relationship Id="rId16" Type="http://schemas.openxmlformats.org/officeDocument/2006/relationships/tags" Target="../tags/tag89.xml"/><Relationship Id="rId17" Type="http://schemas.openxmlformats.org/officeDocument/2006/relationships/tags" Target="../tags/tag90.xml"/><Relationship Id="rId18" Type="http://schemas.openxmlformats.org/officeDocument/2006/relationships/tags" Target="../tags/tag91.xml"/><Relationship Id="rId19" Type="http://schemas.openxmlformats.org/officeDocument/2006/relationships/tags" Target="../tags/tag92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3686" r:id="rId1"/>
    <p:sldLayoutId id="2147493687" r:id="rId2"/>
    <p:sldLayoutId id="2147493688" r:id="rId3"/>
    <p:sldLayoutId id="2147493689" r:id="rId4"/>
    <p:sldLayoutId id="2147493690" r:id="rId5"/>
    <p:sldLayoutId id="2147493691" r:id="rId6"/>
    <p:sldLayoutId id="2147493692" r:id="rId7"/>
    <p:sldLayoutId id="2147493693" r:id="rId8"/>
    <p:sldLayoutId id="2147493694" r:id="rId9"/>
    <p:sldLayoutId id="2147493695" r:id="rId10"/>
    <p:sldLayoutId id="2147493696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标题"/>
          <p:cNvSpPr txBox="1">
            <a:spLocks noGrp="1"/>
          </p:cNvSpPr>
          <p:nvPr>
            <p:ph type="title" idx="3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1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29" name="直接连接符 6"/>
          <p:cNvCxnSpPr>
            <a:cxnSpLocks/>
          </p:cNvCxnSpPr>
          <p:nvPr>
            <p:custDataLst>
              <p:tags r:id="rId13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31" name="直接连接符 8"/>
          <p:cNvCxnSpPr>
            <a:cxnSpLocks/>
          </p:cNvCxnSpPr>
          <p:nvPr>
            <p:custDataLst>
              <p:tags r:id="rId14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56" name="日期占位符 9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8" name="页脚占位符 10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60" name="灯片编号占位符 11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2" name="文本占位符 1"/>
          <p:cNvSpPr>
            <a:spLocks noGrp="1"/>
          </p:cNvSpPr>
          <p:nvPr>
            <p:ph type="body" idx="1"/>
            <p:custDataLst>
              <p:tags r:id="rId18"/>
            </p:custDataLst>
          </p:nvPr>
        </p:nvSpPr>
        <p:spPr>
          <a:xfrm>
            <a:off x="608400" y="1475117"/>
            <a:ext cx="10969200" cy="470184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indent="-309245" lvl="0" marL="309245" marR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Wingdings" panose="05000000000000000000" charset="0"/>
              <a:buChar char="n"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fontAlgn="auto" lvl="1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fontAlgn="auto" lvl="2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</a:pPr>
            <a:r>
              <a:rPr altLang="en-US" dirty="0" lang="zh-CN"/>
              <a:t>三级</a:t>
            </a:r>
            <a:endParaRPr altLang="en-US" dirty="0" lang="zh-CN"/>
          </a:p>
          <a:p>
            <a:pPr fontAlgn="auto" lvl="3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</a:pPr>
            <a:r>
              <a:rPr altLang="en-US" dirty="0" lang="zh-CN"/>
              <a:t>四级</a:t>
            </a:r>
            <a:endParaRPr altLang="en-US" dirty="0" lang="zh-CN"/>
          </a:p>
          <a:p>
            <a:pPr fontAlgn="auto" lvl="4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93723" r:id="rId1"/>
    <p:sldLayoutId id="2147493724" r:id="rId2"/>
    <p:sldLayoutId id="2147493725" r:id="rId3"/>
    <p:sldLayoutId id="2147493726" r:id="rId4"/>
    <p:sldLayoutId id="2147493727" r:id="rId5"/>
    <p:sldLayoutId id="2147493728" r:id="rId6"/>
    <p:sldLayoutId id="2147493729" r:id="rId7"/>
    <p:sldLayoutId id="2147493730" r:id="rId8"/>
    <p:sldLayoutId id="2147493731" r:id="rId9"/>
    <p:sldLayoutId id="2147493732" r:id="rId10"/>
    <p:sldLayoutId id="2147493733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MiSans Heavy" panose="00000A00000000000000" charset="-122"/>
          <a:ea typeface="MiSans Heavy" panose="00000A00000000000000" charset="-122"/>
          <a:cs typeface="MiSans Heavy" panose="00000A00000000000000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dirty="0" sz="1800" i="0" kern="1200" kumimoji="0" lang="zh-CN" normalizeH="0" spc="150" strike="noStrike" u="none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tags" Target="../tags/tag95.xml"/><Relationship Id="rId4" Type="http://schemas.openxmlformats.org/officeDocument/2006/relationships/tags" Target="../tags/tag96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7.xml"/><Relationship Id="rId2" Type="http://schemas.openxmlformats.org/officeDocument/2006/relationships/tags" Target="../tags/tag98.xml"/><Relationship Id="rId3" Type="http://schemas.openxmlformats.org/officeDocument/2006/relationships/tags" Target="../tags/tag99.xml"/><Relationship Id="rId4" Type="http://schemas.openxmlformats.org/officeDocument/2006/relationships/tags" Target="../tags/tag100.xml"/><Relationship Id="rId5" Type="http://schemas.openxmlformats.org/officeDocument/2006/relationships/tags" Target="../tags/tag101.xml"/><Relationship Id="rId6" Type="http://schemas.openxmlformats.org/officeDocument/2006/relationships/tags" Target="../tags/tag102.xml"/><Relationship Id="rId7" Type="http://schemas.openxmlformats.org/officeDocument/2006/relationships/tags" Target="../tags/tag103.xml"/><Relationship Id="rId8" Type="http://schemas.openxmlformats.org/officeDocument/2006/relationships/tags" Target="../tags/tag104.xml"/><Relationship Id="rId9" Type="http://schemas.openxmlformats.org/officeDocument/2006/relationships/tags" Target="../tags/tag105.xml"/><Relationship Id="rId10" Type="http://schemas.openxmlformats.org/officeDocument/2006/relationships/tags" Target="../tags/tag106.xml"/><Relationship Id="rId11" Type="http://schemas.openxmlformats.org/officeDocument/2006/relationships/tags" Target="../tags/tag107.xml"/><Relationship Id="rId12" Type="http://schemas.openxmlformats.org/officeDocument/2006/relationships/tags" Target="../tags/tag108.xml"/><Relationship Id="rId13" Type="http://schemas.openxmlformats.org/officeDocument/2006/relationships/tags" Target="../tags/tag109.xml"/><Relationship Id="rId14" Type="http://schemas.openxmlformats.org/officeDocument/2006/relationships/tags" Target="../tags/tag110.xml"/><Relationship Id="rId15" Type="http://schemas.openxmlformats.org/officeDocument/2006/relationships/tags" Target="../tags/tag111.xml"/><Relationship Id="rId16" Type="http://schemas.openxmlformats.org/officeDocument/2006/relationships/tags" Target="../tags/tag112.xml"/><Relationship Id="rId17" Type="http://schemas.openxmlformats.org/officeDocument/2006/relationships/tags" Target="../tags/tag113.xml"/><Relationship Id="rId18" Type="http://schemas.openxmlformats.org/officeDocument/2006/relationships/tags" Target="../tags/tag114.xml"/><Relationship Id="rId19" Type="http://schemas.openxmlformats.org/officeDocument/2006/relationships/tags" Target="../tags/tag115.xml"/><Relationship Id="rId20" Type="http://schemas.openxmlformats.org/officeDocument/2006/relationships/tags" Target="../tags/tag116.xml"/><Relationship Id="rId21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20.xml"/><Relationship Id="rId2" Type="http://schemas.openxmlformats.org/officeDocument/2006/relationships/tags" Target="../tags/tag121.xml"/><Relationship Id="rId3" Type="http://schemas.openxmlformats.org/officeDocument/2006/relationships/tags" Target="../tags/tag122.xml"/><Relationship Id="rId4" Type="http://schemas.openxmlformats.org/officeDocument/2006/relationships/tags" Target="../tags/tag123.xml"/><Relationship Id="rId5" Type="http://schemas.openxmlformats.org/officeDocument/2006/relationships/tags" Target="../tags/tag124.xml"/><Relationship Id="rId6" Type="http://schemas.openxmlformats.org/officeDocument/2006/relationships/tags" Target="../tags/tag125.xml"/><Relationship Id="rId7" Type="http://schemas.openxmlformats.org/officeDocument/2006/relationships/tags" Target="../tags/tag126.xml"/><Relationship Id="rId8" Type="http://schemas.openxmlformats.org/officeDocument/2006/relationships/tags" Target="../tags/tag127.xml"/><Relationship Id="rId9" Type="http://schemas.openxmlformats.org/officeDocument/2006/relationships/tags" Target="../tags/tag128.xml"/><Relationship Id="rId10" Type="http://schemas.openxmlformats.org/officeDocument/2006/relationships/tags" Target="../tags/tag129.xml"/><Relationship Id="rId11" Type="http://schemas.openxmlformats.org/officeDocument/2006/relationships/tags" Target="../tags/tag130.xml"/><Relationship Id="rId12" Type="http://schemas.openxmlformats.org/officeDocument/2006/relationships/tags" Target="../tags/tag131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2.xml"/><Relationship Id="rId2" Type="http://schemas.openxmlformats.org/officeDocument/2006/relationships/tags" Target="../tags/tag133.xml"/><Relationship Id="rId3" Type="http://schemas.openxmlformats.org/officeDocument/2006/relationships/tags" Target="../tags/tag134.xml"/><Relationship Id="rId4" Type="http://schemas.openxmlformats.org/officeDocument/2006/relationships/tags" Target="../tags/tag135.xml"/><Relationship Id="rId5" Type="http://schemas.openxmlformats.org/officeDocument/2006/relationships/tags" Target="../tags/tag136.xml"/><Relationship Id="rId6" Type="http://schemas.openxmlformats.org/officeDocument/2006/relationships/tags" Target="../tags/tag137.xml"/><Relationship Id="rId7" Type="http://schemas.openxmlformats.org/officeDocument/2006/relationships/tags" Target="../tags/tag138.xml"/><Relationship Id="rId8" Type="http://schemas.openxmlformats.org/officeDocument/2006/relationships/tags" Target="../tags/tag139.xml"/><Relationship Id="rId9" Type="http://schemas.openxmlformats.org/officeDocument/2006/relationships/tags" Target="../tags/tag140.xml"/><Relationship Id="rId10" Type="http://schemas.openxmlformats.org/officeDocument/2006/relationships/tags" Target="../tags/tag141.xml"/><Relationship Id="rId11" Type="http://schemas.openxmlformats.org/officeDocument/2006/relationships/tags" Target="../tags/tag142.xml"/><Relationship Id="rId12" Type="http://schemas.openxmlformats.org/officeDocument/2006/relationships/tags" Target="../tags/tag143.xml"/><Relationship Id="rId13" Type="http://schemas.openxmlformats.org/officeDocument/2006/relationships/tags" Target="../tags/tag144.xml"/><Relationship Id="rId14" Type="http://schemas.openxmlformats.org/officeDocument/2006/relationships/tags" Target="../tags/tag145.xml"/><Relationship Id="rId15" Type="http://schemas.openxmlformats.org/officeDocument/2006/relationships/tags" Target="../tags/tag146.xml"/><Relationship Id="rId16" Type="http://schemas.openxmlformats.org/officeDocument/2006/relationships/tags" Target="../tags/tag147.xml"/><Relationship Id="rId17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48.xml"/><Relationship Id="rId2" Type="http://schemas.openxmlformats.org/officeDocument/2006/relationships/tags" Target="../tags/tag149.xml"/><Relationship Id="rId3" Type="http://schemas.openxmlformats.org/officeDocument/2006/relationships/tags" Target="../tags/tag150.xml"/><Relationship Id="rId4" Type="http://schemas.openxmlformats.org/officeDocument/2006/relationships/tags" Target="../tags/tag151.xml"/><Relationship Id="rId5" Type="http://schemas.openxmlformats.org/officeDocument/2006/relationships/tags" Target="../tags/tag152.xml"/><Relationship Id="rId6" Type="http://schemas.openxmlformats.org/officeDocument/2006/relationships/tags" Target="../tags/tag153.xml"/><Relationship Id="rId7" Type="http://schemas.openxmlformats.org/officeDocument/2006/relationships/tags" Target="../tags/tag154.xml"/><Relationship Id="rId8" Type="http://schemas.openxmlformats.org/officeDocument/2006/relationships/tags" Target="../tags/tag155.xml"/><Relationship Id="rId9" Type="http://schemas.openxmlformats.org/officeDocument/2006/relationships/tags" Target="../tags/tag156.xml"/><Relationship Id="rId10" Type="http://schemas.openxmlformats.org/officeDocument/2006/relationships/tags" Target="../tags/tag157.xml"/><Relationship Id="rId11" Type="http://schemas.openxmlformats.org/officeDocument/2006/relationships/tags" Target="../tags/tag158.xml"/><Relationship Id="rId12" Type="http://schemas.openxmlformats.org/officeDocument/2006/relationships/tags" Target="../tags/tag159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60.xml"/><Relationship Id="rId2" Type="http://schemas.openxmlformats.org/officeDocument/2006/relationships/tags" Target="../tags/tag161.xml"/><Relationship Id="rId3" Type="http://schemas.openxmlformats.org/officeDocument/2006/relationships/tags" Target="../tags/tag162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3.xml"/><Relationship Id="rId2" Type="http://schemas.openxmlformats.org/officeDocument/2006/relationships/tags" Target="../tags/tag164.xml"/><Relationship Id="rId3" Type="http://schemas.openxmlformats.org/officeDocument/2006/relationships/tags" Target="../tags/tag165.xml"/><Relationship Id="rId4" Type="http://schemas.openxmlformats.org/officeDocument/2006/relationships/tags" Target="../tags/tag166.xml"/><Relationship Id="rId5" Type="http://schemas.openxmlformats.org/officeDocument/2006/relationships/tags" Target="../tags/tag167.xml"/><Relationship Id="rId6" Type="http://schemas.openxmlformats.org/officeDocument/2006/relationships/tags" Target="../tags/tag168.xml"/><Relationship Id="rId7" Type="http://schemas.openxmlformats.org/officeDocument/2006/relationships/tags" Target="../tags/tag169.xml"/><Relationship Id="rId8" Type="http://schemas.openxmlformats.org/officeDocument/2006/relationships/tags" Target="../tags/tag170.xml"/><Relationship Id="rId9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71.xml"/><Relationship Id="rId2" Type="http://schemas.openxmlformats.org/officeDocument/2006/relationships/tags" Target="../tags/tag172.xml"/><Relationship Id="rId3" Type="http://schemas.openxmlformats.org/officeDocument/2006/relationships/tags" Target="../tags/tag173.xml"/><Relationship Id="rId4" Type="http://schemas.openxmlformats.org/officeDocument/2006/relationships/tags" Target="../tags/tag174.xml"/><Relationship Id="rId5" Type="http://schemas.openxmlformats.org/officeDocument/2006/relationships/tags" Target="../tags/tag175.xml"/><Relationship Id="rId6" Type="http://schemas.openxmlformats.org/officeDocument/2006/relationships/tags" Target="../tags/tag176.xml"/><Relationship Id="rId7" Type="http://schemas.openxmlformats.org/officeDocument/2006/relationships/tags" Target="../tags/tag177.xml"/><Relationship Id="rId8" Type="http://schemas.openxmlformats.org/officeDocument/2006/relationships/tags" Target="../tags/tag178.xml"/><Relationship Id="rId9" Type="http://schemas.openxmlformats.org/officeDocument/2006/relationships/tags" Target="../tags/tag179.xml"/><Relationship Id="rId10" Type="http://schemas.openxmlformats.org/officeDocument/2006/relationships/tags" Target="../tags/tag180.xml"/><Relationship Id="rId11" Type="http://schemas.openxmlformats.org/officeDocument/2006/relationships/tags" Target="../tags/tag181.xml"/><Relationship Id="rId12" Type="http://schemas.openxmlformats.org/officeDocument/2006/relationships/tags" Target="../tags/tag182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83.xml"/><Relationship Id="rId2" Type="http://schemas.openxmlformats.org/officeDocument/2006/relationships/tags" Target="../tags/tag184.xml"/><Relationship Id="rId3" Type="http://schemas.openxmlformats.org/officeDocument/2006/relationships/tags" Target="../tags/tag185.xml"/><Relationship Id="rId4" Type="http://schemas.openxmlformats.org/officeDocument/2006/relationships/tags" Target="../tags/tag186.xml"/><Relationship Id="rId5" Type="http://schemas.openxmlformats.org/officeDocument/2006/relationships/tags" Target="../tags/tag187.xml"/><Relationship Id="rId6" Type="http://schemas.openxmlformats.org/officeDocument/2006/relationships/tags" Target="../tags/tag188.xml"/><Relationship Id="rId7" Type="http://schemas.openxmlformats.org/officeDocument/2006/relationships/tags" Target="../tags/tag189.xml"/><Relationship Id="rId8" Type="http://schemas.openxmlformats.org/officeDocument/2006/relationships/tags" Target="../tags/tag190.xml"/><Relationship Id="rId9" Type="http://schemas.openxmlformats.org/officeDocument/2006/relationships/tags" Target="../tags/tag191.xml"/><Relationship Id="rId10" Type="http://schemas.openxmlformats.org/officeDocument/2006/relationships/tags" Target="../tags/tag192.xml"/><Relationship Id="rId11" Type="http://schemas.openxmlformats.org/officeDocument/2006/relationships/tags" Target="../tags/tag193.xml"/><Relationship Id="rId12" Type="http://schemas.openxmlformats.org/officeDocument/2006/relationships/tags" Target="../tags/tag194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95.xml"/><Relationship Id="rId2" Type="http://schemas.openxmlformats.org/officeDocument/2006/relationships/tags" Target="../tags/tag196.xml"/><Relationship Id="rId3" Type="http://schemas.openxmlformats.org/officeDocument/2006/relationships/tags" Target="../tags/tag197.xml"/><Relationship Id="rId4" Type="http://schemas.openxmlformats.org/officeDocument/2006/relationships/tags" Target="../tags/tag198.xml"/><Relationship Id="rId5" Type="http://schemas.openxmlformats.org/officeDocument/2006/relationships/tags" Target="../tags/tag199.xml"/><Relationship Id="rId6" Type="http://schemas.openxmlformats.org/officeDocument/2006/relationships/tags" Target="../tags/tag200.xml"/><Relationship Id="rId7" Type="http://schemas.openxmlformats.org/officeDocument/2006/relationships/tags" Target="../tags/tag201.xml"/><Relationship Id="rId8" Type="http://schemas.openxmlformats.org/officeDocument/2006/relationships/tags" Target="../tags/tag202.xml"/><Relationship Id="rId9" Type="http://schemas.openxmlformats.org/officeDocument/2006/relationships/tags" Target="../tags/tag203.xml"/><Relationship Id="rId10" Type="http://schemas.openxmlformats.org/officeDocument/2006/relationships/tags" Target="../tags/tag204.xml"/><Relationship Id="rId11" Type="http://schemas.openxmlformats.org/officeDocument/2006/relationships/tags" Target="../tags/tag205.xml"/><Relationship Id="rId12" Type="http://schemas.openxmlformats.org/officeDocument/2006/relationships/tags" Target="../tags/tag206.xml"/><Relationship Id="rId13" Type="http://schemas.openxmlformats.org/officeDocument/2006/relationships/tags" Target="../tags/tag207.xml"/><Relationship Id="rId14" Type="http://schemas.openxmlformats.org/officeDocument/2006/relationships/tags" Target="../tags/tag208.xml"/><Relationship Id="rId15" Type="http://schemas.openxmlformats.org/officeDocument/2006/relationships/tags" Target="../tags/tag209.xml"/><Relationship Id="rId16" Type="http://schemas.openxmlformats.org/officeDocument/2006/relationships/tags" Target="../tags/tag210.xml"/><Relationship Id="rId17" Type="http://schemas.openxmlformats.org/officeDocument/2006/relationships/tags" Target="../tags/tag211.xml"/><Relationship Id="rId18" Type="http://schemas.openxmlformats.org/officeDocument/2006/relationships/tags" Target="../tags/tag212.xml"/><Relationship Id="rId19" Type="http://schemas.openxmlformats.org/officeDocument/2006/relationships/tags" Target="../tags/tag213.xml"/><Relationship Id="rId20" Type="http://schemas.openxmlformats.org/officeDocument/2006/relationships/tags" Target="../tags/tag214.xml"/><Relationship Id="rId21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15.xml"/><Relationship Id="rId2" Type="http://schemas.openxmlformats.org/officeDocument/2006/relationships/tags" Target="../tags/tag216.xml"/><Relationship Id="rId3" Type="http://schemas.openxmlformats.org/officeDocument/2006/relationships/tags" Target="../tags/tag217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18.xml"/><Relationship Id="rId2" Type="http://schemas.openxmlformats.org/officeDocument/2006/relationships/tags" Target="../tags/tag219.xml"/><Relationship Id="rId3" Type="http://schemas.openxmlformats.org/officeDocument/2006/relationships/tags" Target="../tags/tag220.xml"/><Relationship Id="rId4" Type="http://schemas.openxmlformats.org/officeDocument/2006/relationships/tags" Target="../tags/tag221.xml"/><Relationship Id="rId5" Type="http://schemas.openxmlformats.org/officeDocument/2006/relationships/tags" Target="../tags/tag222.xml"/><Relationship Id="rId6" Type="http://schemas.openxmlformats.org/officeDocument/2006/relationships/tags" Target="../tags/tag223.xml"/><Relationship Id="rId7" Type="http://schemas.openxmlformats.org/officeDocument/2006/relationships/tags" Target="../tags/tag224.xml"/><Relationship Id="rId8" Type="http://schemas.openxmlformats.org/officeDocument/2006/relationships/tags" Target="../tags/tag225.xml"/><Relationship Id="rId9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26.xml"/><Relationship Id="rId2" Type="http://schemas.openxmlformats.org/officeDocument/2006/relationships/tags" Target="../tags/tag227.xml"/><Relationship Id="rId3" Type="http://schemas.openxmlformats.org/officeDocument/2006/relationships/tags" Target="../tags/tag228.xml"/><Relationship Id="rId4" Type="http://schemas.openxmlformats.org/officeDocument/2006/relationships/tags" Target="../tags/tag229.xml"/><Relationship Id="rId5" Type="http://schemas.openxmlformats.org/officeDocument/2006/relationships/tags" Target="../tags/tag230.xml"/><Relationship Id="rId6" Type="http://schemas.openxmlformats.org/officeDocument/2006/relationships/tags" Target="../tags/tag231.xml"/><Relationship Id="rId7" Type="http://schemas.openxmlformats.org/officeDocument/2006/relationships/tags" Target="../tags/tag232.xml"/><Relationship Id="rId8" Type="http://schemas.openxmlformats.org/officeDocument/2006/relationships/tags" Target="../tags/tag233.xml"/><Relationship Id="rId9" Type="http://schemas.openxmlformats.org/officeDocument/2006/relationships/tags" Target="../tags/tag234.xml"/><Relationship Id="rId10" Type="http://schemas.openxmlformats.org/officeDocument/2006/relationships/tags" Target="../tags/tag235.xml"/><Relationship Id="rId11" Type="http://schemas.openxmlformats.org/officeDocument/2006/relationships/tags" Target="../tags/tag236.xml"/><Relationship Id="rId12" Type="http://schemas.openxmlformats.org/officeDocument/2006/relationships/tags" Target="../tags/tag237.xml"/><Relationship Id="rId13" Type="http://schemas.openxmlformats.org/officeDocument/2006/relationships/tags" Target="../tags/tag238.xml"/><Relationship Id="rId14" Type="http://schemas.openxmlformats.org/officeDocument/2006/relationships/tags" Target="../tags/tag239.xml"/><Relationship Id="rId15" Type="http://schemas.openxmlformats.org/officeDocument/2006/relationships/tags" Target="../tags/tag240.xml"/><Relationship Id="rId16" Type="http://schemas.openxmlformats.org/officeDocument/2006/relationships/tags" Target="../tags/tag241.xml"/><Relationship Id="rId17" Type="http://schemas.openxmlformats.org/officeDocument/2006/relationships/tags" Target="../tags/tag242.xml"/><Relationship Id="rId18" Type="http://schemas.openxmlformats.org/officeDocument/2006/relationships/tags" Target="../tags/tag243.xml"/><Relationship Id="rId19" Type="http://schemas.openxmlformats.org/officeDocument/2006/relationships/tags" Target="../tags/tag244.xml"/><Relationship Id="rId20" Type="http://schemas.openxmlformats.org/officeDocument/2006/relationships/tags" Target="../tags/tag245.xml"/><Relationship Id="rId21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46.xml"/><Relationship Id="rId2" Type="http://schemas.openxmlformats.org/officeDocument/2006/relationships/tags" Target="../tags/tag247.xml"/><Relationship Id="rId3" Type="http://schemas.openxmlformats.org/officeDocument/2006/relationships/tags" Target="../tags/tag248.xml"/><Relationship Id="rId4" Type="http://schemas.openxmlformats.org/officeDocument/2006/relationships/tags" Target="../tags/tag249.xml"/><Relationship Id="rId5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50.xml"/><Relationship Id="rId2" Type="http://schemas.openxmlformats.org/officeDocument/2006/relationships/tags" Target="../tags/tag251.xml"/><Relationship Id="rId3" Type="http://schemas.openxmlformats.org/officeDocument/2006/relationships/tags" Target="../tags/tag252.xml"/><Relationship Id="rId4" Type="http://schemas.openxmlformats.org/officeDocument/2006/relationships/tags" Target="../tags/tag253.xml"/><Relationship Id="rId5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54.xml"/><Relationship Id="rId2" Type="http://schemas.openxmlformats.org/officeDocument/2006/relationships/tags" Target="../tags/tag255.xml"/><Relationship Id="rId3" Type="http://schemas.openxmlformats.org/officeDocument/2006/relationships/tags" Target="../tags/tag256.xml"/><Relationship Id="rId4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57.xml"/><Relationship Id="rId2" Type="http://schemas.openxmlformats.org/officeDocument/2006/relationships/tags" Target="../tags/tag258.xml"/><Relationship Id="rId3" Type="http://schemas.openxmlformats.org/officeDocument/2006/relationships/tags" Target="../tags/tag259.xml"/><Relationship Id="rId4" Type="http://schemas.openxmlformats.org/officeDocument/2006/relationships/tags" Target="../tags/tag260.xml"/><Relationship Id="rId5" Type="http://schemas.openxmlformats.org/officeDocument/2006/relationships/tags" Target="../tags/tag261.xml"/><Relationship Id="rId6" Type="http://schemas.openxmlformats.org/officeDocument/2006/relationships/tags" Target="../tags/tag262.xml"/><Relationship Id="rId7" Type="http://schemas.openxmlformats.org/officeDocument/2006/relationships/tags" Target="../tags/tag263.xml"/><Relationship Id="rId8" Type="http://schemas.openxmlformats.org/officeDocument/2006/relationships/tags" Target="../tags/tag264.xml"/><Relationship Id="rId9" Type="http://schemas.openxmlformats.org/officeDocument/2006/relationships/tags" Target="../tags/tag265.xml"/><Relationship Id="rId10" Type="http://schemas.openxmlformats.org/officeDocument/2006/relationships/tags" Target="../tags/tag266.xml"/><Relationship Id="rId11" Type="http://schemas.openxmlformats.org/officeDocument/2006/relationships/tags" Target="../tags/tag267.xml"/><Relationship Id="rId12" Type="http://schemas.openxmlformats.org/officeDocument/2006/relationships/tags" Target="../tags/tag268.xml"/><Relationship Id="rId13" Type="http://schemas.openxmlformats.org/officeDocument/2006/relationships/tags" Target="../tags/tag269.xml"/><Relationship Id="rId14" Type="http://schemas.openxmlformats.org/officeDocument/2006/relationships/tags" Target="../tags/tag270.xml"/><Relationship Id="rId15" Type="http://schemas.openxmlformats.org/officeDocument/2006/relationships/tags" Target="../tags/tag271.xml"/><Relationship Id="rId16" Type="http://schemas.openxmlformats.org/officeDocument/2006/relationships/tags" Target="../tags/tag272.xml"/><Relationship Id="rId17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73.xml"/><Relationship Id="rId2" Type="http://schemas.openxmlformats.org/officeDocument/2006/relationships/tags" Target="../tags/tag274.xml"/><Relationship Id="rId3" Type="http://schemas.openxmlformats.org/officeDocument/2006/relationships/tags" Target="../tags/tag275.xml"/><Relationship Id="rId4" Type="http://schemas.openxmlformats.org/officeDocument/2006/relationships/tags" Target="../tags/tag276.xml"/><Relationship Id="rId5" Type="http://schemas.openxmlformats.org/officeDocument/2006/relationships/tags" Target="../tags/tag277.xml"/><Relationship Id="rId6" Type="http://schemas.openxmlformats.org/officeDocument/2006/relationships/tags" Target="../tags/tag278.xml"/><Relationship Id="rId7" Type="http://schemas.openxmlformats.org/officeDocument/2006/relationships/tags" Target="../tags/tag279.xml"/><Relationship Id="rId8" Type="http://schemas.openxmlformats.org/officeDocument/2006/relationships/tags" Target="../tags/tag280.xml"/><Relationship Id="rId9" Type="http://schemas.openxmlformats.org/officeDocument/2006/relationships/tags" Target="../tags/tag281.xml"/><Relationship Id="rId10" Type="http://schemas.openxmlformats.org/officeDocument/2006/relationships/tags" Target="../tags/tag282.xml"/><Relationship Id="rId11" Type="http://schemas.openxmlformats.org/officeDocument/2006/relationships/tags" Target="../tags/tag283.xml"/><Relationship Id="rId12" Type="http://schemas.openxmlformats.org/officeDocument/2006/relationships/tags" Target="../tags/tag284.xml"/><Relationship Id="rId13" Type="http://schemas.openxmlformats.org/officeDocument/2006/relationships/tags" Target="../tags/tag285.xml"/><Relationship Id="rId14" Type="http://schemas.openxmlformats.org/officeDocument/2006/relationships/tags" Target="../tags/tag286.xml"/><Relationship Id="rId15" Type="http://schemas.openxmlformats.org/officeDocument/2006/relationships/tags" Target="../tags/tag287.xml"/><Relationship Id="rId16" Type="http://schemas.openxmlformats.org/officeDocument/2006/relationships/tags" Target="../tags/tag288.xml"/><Relationship Id="rId17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89.xml"/><Relationship Id="rId2" Type="http://schemas.openxmlformats.org/officeDocument/2006/relationships/tags" Target="../tags/tag290.xml"/><Relationship Id="rId3" Type="http://schemas.openxmlformats.org/officeDocument/2006/relationships/tags" Target="../tags/tag291.xml"/><Relationship Id="rId4" Type="http://schemas.openxmlformats.org/officeDocument/2006/relationships/tags" Target="../tags/tag292.xml"/><Relationship Id="rId5" Type="http://schemas.openxmlformats.org/officeDocument/2006/relationships/tags" Target="../tags/tag293.xml"/><Relationship Id="rId6" Type="http://schemas.openxmlformats.org/officeDocument/2006/relationships/tags" Target="../tags/tag294.xml"/><Relationship Id="rId7" Type="http://schemas.openxmlformats.org/officeDocument/2006/relationships/tags" Target="../tags/tag295.xml"/><Relationship Id="rId8" Type="http://schemas.openxmlformats.org/officeDocument/2006/relationships/tags" Target="../tags/tag296.xml"/><Relationship Id="rId9" Type="http://schemas.openxmlformats.org/officeDocument/2006/relationships/tags" Target="../tags/tag297.xml"/><Relationship Id="rId10" Type="http://schemas.openxmlformats.org/officeDocument/2006/relationships/tags" Target="../tags/tag298.xml"/><Relationship Id="rId11" Type="http://schemas.openxmlformats.org/officeDocument/2006/relationships/tags" Target="../tags/tag299.xml"/><Relationship Id="rId12" Type="http://schemas.openxmlformats.org/officeDocument/2006/relationships/tags" Target="../tags/tag300.xml"/><Relationship Id="rId13" Type="http://schemas.openxmlformats.org/officeDocument/2006/relationships/tags" Target="../tags/tag301.xml"/><Relationship Id="rId14" Type="http://schemas.openxmlformats.org/officeDocument/2006/relationships/tags" Target="../tags/tag302.xml"/><Relationship Id="rId15" Type="http://schemas.openxmlformats.org/officeDocument/2006/relationships/tags" Target="../tags/tag303.xml"/><Relationship Id="rId16" Type="http://schemas.openxmlformats.org/officeDocument/2006/relationships/tags" Target="../tags/tag304.xml"/><Relationship Id="rId17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05.xml"/><Relationship Id="rId2" Type="http://schemas.openxmlformats.org/officeDocument/2006/relationships/tags" Target="../tags/tag306.xml"/><Relationship Id="rId3" Type="http://schemas.openxmlformats.org/officeDocument/2006/relationships/tags" Target="../tags/tag307.xml"/><Relationship Id="rId4" Type="http://schemas.openxmlformats.org/officeDocument/2006/relationships/tags" Target="../tags/tag308.xml"/><Relationship Id="rId5" Type="http://schemas.openxmlformats.org/officeDocument/2006/relationships/tags" Target="../tags/tag309.xml"/><Relationship Id="rId6" Type="http://schemas.openxmlformats.org/officeDocument/2006/relationships/tags" Target="../tags/tag310.xml"/><Relationship Id="rId7" Type="http://schemas.openxmlformats.org/officeDocument/2006/relationships/tags" Target="../tags/tag311.xml"/><Relationship Id="rId8" Type="http://schemas.openxmlformats.org/officeDocument/2006/relationships/tags" Target="../tags/tag312.xml"/><Relationship Id="rId9" Type="http://schemas.openxmlformats.org/officeDocument/2006/relationships/tags" Target="../tags/tag313.xml"/><Relationship Id="rId10" Type="http://schemas.openxmlformats.org/officeDocument/2006/relationships/tags" Target="../tags/tag314.xml"/><Relationship Id="rId11" Type="http://schemas.openxmlformats.org/officeDocument/2006/relationships/tags" Target="../tags/tag315.xml"/><Relationship Id="rId12" Type="http://schemas.openxmlformats.org/officeDocument/2006/relationships/tags" Target="../tags/tag316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17.xml"/><Relationship Id="rId2" Type="http://schemas.openxmlformats.org/officeDocument/2006/relationships/tags" Target="../tags/tag318.xml"/><Relationship Id="rId3" Type="http://schemas.openxmlformats.org/officeDocument/2006/relationships/tags" Target="../tags/tag319.xml"/><Relationship Id="rId4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20.xml"/><Relationship Id="rId2" Type="http://schemas.openxmlformats.org/officeDocument/2006/relationships/tags" Target="../tags/tag321.xml"/><Relationship Id="rId3" Type="http://schemas.openxmlformats.org/officeDocument/2006/relationships/tags" Target="../tags/tag322.xml"/><Relationship Id="rId4" Type="http://schemas.openxmlformats.org/officeDocument/2006/relationships/tags" Target="../tags/tag323.xml"/><Relationship Id="rId5" Type="http://schemas.openxmlformats.org/officeDocument/2006/relationships/tags" Target="../tags/tag324.xml"/><Relationship Id="rId6" Type="http://schemas.openxmlformats.org/officeDocument/2006/relationships/tags" Target="../tags/tag325.xml"/><Relationship Id="rId7" Type="http://schemas.openxmlformats.org/officeDocument/2006/relationships/tags" Target="../tags/tag326.xml"/><Relationship Id="rId8" Type="http://schemas.openxmlformats.org/officeDocument/2006/relationships/tags" Target="../tags/tag327.xml"/><Relationship Id="rId9" Type="http://schemas.openxmlformats.org/officeDocument/2006/relationships/tags" Target="../tags/tag328.xml"/><Relationship Id="rId10" Type="http://schemas.openxmlformats.org/officeDocument/2006/relationships/tags" Target="../tags/tag329.xml"/><Relationship Id="rId11" Type="http://schemas.openxmlformats.org/officeDocument/2006/relationships/tags" Target="../tags/tag330.xml"/><Relationship Id="rId12" Type="http://schemas.openxmlformats.org/officeDocument/2006/relationships/tags" Target="../tags/tag331.xml"/><Relationship Id="rId13" Type="http://schemas.openxmlformats.org/officeDocument/2006/relationships/tags" Target="../tags/tag332.xml"/><Relationship Id="rId14" Type="http://schemas.openxmlformats.org/officeDocument/2006/relationships/tags" Target="../tags/tag333.xml"/><Relationship Id="rId15" Type="http://schemas.openxmlformats.org/officeDocument/2006/relationships/tags" Target="../tags/tag334.xml"/><Relationship Id="rId16" Type="http://schemas.openxmlformats.org/officeDocument/2006/relationships/tags" Target="../tags/tag335.xml"/><Relationship Id="rId17" Type="http://schemas.openxmlformats.org/officeDocument/2006/relationships/tags" Target="../tags/tag336.xml"/><Relationship Id="rId18" Type="http://schemas.openxmlformats.org/officeDocument/2006/relationships/tags" Target="../tags/tag337.xml"/><Relationship Id="rId19" Type="http://schemas.openxmlformats.org/officeDocument/2006/relationships/tags" Target="../tags/tag338.xml"/><Relationship Id="rId20" Type="http://schemas.openxmlformats.org/officeDocument/2006/relationships/tags" Target="../tags/tag339.xml"/><Relationship Id="rId21" Type="http://schemas.openxmlformats.org/officeDocument/2006/relationships/tags" Target="../tags/tag340.xml"/><Relationship Id="rId22" Type="http://schemas.openxmlformats.org/officeDocument/2006/relationships/tags" Target="../tags/tag341.xml"/><Relationship Id="rId23" Type="http://schemas.openxmlformats.org/officeDocument/2006/relationships/tags" Target="../tags/tag342.xml"/><Relationship Id="rId24" Type="http://schemas.openxmlformats.org/officeDocument/2006/relationships/tags" Target="../tags/tag343.xml"/><Relationship Id="rId25" Type="http://schemas.openxmlformats.org/officeDocument/2006/relationships/tags" Target="../tags/tag344.xml"/><Relationship Id="rId26" Type="http://schemas.openxmlformats.org/officeDocument/2006/relationships/tags" Target="../tags/tag345.xml"/><Relationship Id="rId27" Type="http://schemas.openxmlformats.org/officeDocument/2006/relationships/tags" Target="../tags/tag346.xml"/><Relationship Id="rId28" Type="http://schemas.openxmlformats.org/officeDocument/2006/relationships/tags" Target="../tags/tag347.xml"/><Relationship Id="rId29" Type="http://schemas.openxmlformats.org/officeDocument/2006/relationships/tags" Target="../tags/tag348.xml"/><Relationship Id="rId30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49.xml"/><Relationship Id="rId2" Type="http://schemas.openxmlformats.org/officeDocument/2006/relationships/tags" Target="../tags/tag350.xml"/><Relationship Id="rId3" Type="http://schemas.openxmlformats.org/officeDocument/2006/relationships/tags" Target="../tags/tag351.xml"/><Relationship Id="rId4" Type="http://schemas.openxmlformats.org/officeDocument/2006/relationships/tags" Target="../tags/tag352.xml"/><Relationship Id="rId5" Type="http://schemas.openxmlformats.org/officeDocument/2006/relationships/tags" Target="../tags/tag353.xml"/><Relationship Id="rId6" Type="http://schemas.openxmlformats.org/officeDocument/2006/relationships/tags" Target="../tags/tag354.xml"/><Relationship Id="rId7" Type="http://schemas.openxmlformats.org/officeDocument/2006/relationships/tags" Target="../tags/tag355.xml"/><Relationship Id="rId8" Type="http://schemas.openxmlformats.org/officeDocument/2006/relationships/tags" Target="../tags/tag356.xml"/><Relationship Id="rId9" Type="http://schemas.openxmlformats.org/officeDocument/2006/relationships/tags" Target="../tags/tag357.xml"/><Relationship Id="rId10" Type="http://schemas.openxmlformats.org/officeDocument/2006/relationships/tags" Target="../tags/tag358.xml"/><Relationship Id="rId11" Type="http://schemas.openxmlformats.org/officeDocument/2006/relationships/tags" Target="../tags/tag359.xml"/><Relationship Id="rId12" Type="http://schemas.openxmlformats.org/officeDocument/2006/relationships/tags" Target="../tags/tag360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61.xml"/><Relationship Id="rId2" Type="http://schemas.openxmlformats.org/officeDocument/2006/relationships/tags" Target="../tags/tag362.xml"/><Relationship Id="rId3" Type="http://schemas.openxmlformats.org/officeDocument/2006/relationships/tags" Target="../tags/tag363.xml"/><Relationship Id="rId4" Type="http://schemas.openxmlformats.org/officeDocument/2006/relationships/tags" Target="../tags/tag364.xml"/><Relationship Id="rId5" Type="http://schemas.openxmlformats.org/officeDocument/2006/relationships/tags" Target="../tags/tag365.xml"/><Relationship Id="rId6" Type="http://schemas.openxmlformats.org/officeDocument/2006/relationships/tags" Target="../tags/tag366.xml"/><Relationship Id="rId7" Type="http://schemas.openxmlformats.org/officeDocument/2006/relationships/tags" Target="../tags/tag367.xml"/><Relationship Id="rId8" Type="http://schemas.openxmlformats.org/officeDocument/2006/relationships/tags" Target="../tags/tag368.xml"/><Relationship Id="rId9" Type="http://schemas.openxmlformats.org/officeDocument/2006/relationships/tags" Target="../tags/tag369.xml"/><Relationship Id="rId10" Type="http://schemas.openxmlformats.org/officeDocument/2006/relationships/tags" Target="../tags/tag370.xml"/><Relationship Id="rId11" Type="http://schemas.openxmlformats.org/officeDocument/2006/relationships/tags" Target="../tags/tag371.xml"/><Relationship Id="rId12" Type="http://schemas.openxmlformats.org/officeDocument/2006/relationships/tags" Target="../tags/tag372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73.xml"/><Relationship Id="rId2" Type="http://schemas.openxmlformats.org/officeDocument/2006/relationships/tags" Target="../tags/tag374.xml"/><Relationship Id="rId3" Type="http://schemas.openxmlformats.org/officeDocument/2006/relationships/tags" Target="../tags/tag375.xml"/><Relationship Id="rId4" Type="http://schemas.openxmlformats.org/officeDocument/2006/relationships/tags" Target="../tags/tag376.xml"/><Relationship Id="rId5" Type="http://schemas.openxmlformats.org/officeDocument/2006/relationships/tags" Target="../tags/tag377.xml"/><Relationship Id="rId6" Type="http://schemas.openxmlformats.org/officeDocument/2006/relationships/tags" Target="../tags/tag378.xml"/><Relationship Id="rId7" Type="http://schemas.openxmlformats.org/officeDocument/2006/relationships/tags" Target="../tags/tag379.xml"/><Relationship Id="rId8" Type="http://schemas.openxmlformats.org/officeDocument/2006/relationships/tags" Target="../tags/tag380.xml"/><Relationship Id="rId9" Type="http://schemas.openxmlformats.org/officeDocument/2006/relationships/tags" Target="../tags/tag381.xml"/><Relationship Id="rId10" Type="http://schemas.openxmlformats.org/officeDocument/2006/relationships/tags" Target="../tags/tag382.xml"/><Relationship Id="rId11" Type="http://schemas.openxmlformats.org/officeDocument/2006/relationships/tags" Target="../tags/tag383.xml"/><Relationship Id="rId12" Type="http://schemas.openxmlformats.org/officeDocument/2006/relationships/tags" Target="../tags/tag384.xml"/><Relationship Id="rId13" Type="http://schemas.openxmlformats.org/officeDocument/2006/relationships/tags" Target="../tags/tag385.xml"/><Relationship Id="rId14" Type="http://schemas.openxmlformats.org/officeDocument/2006/relationships/tags" Target="../tags/tag386.xml"/><Relationship Id="rId15" Type="http://schemas.openxmlformats.org/officeDocument/2006/relationships/tags" Target="../tags/tag387.xml"/><Relationship Id="rId16" Type="http://schemas.openxmlformats.org/officeDocument/2006/relationships/tags" Target="../tags/tag388.xml"/><Relationship Id="rId17" Type="http://schemas.openxmlformats.org/officeDocument/2006/relationships/tags" Target="../tags/tag389.xml"/><Relationship Id="rId18" Type="http://schemas.openxmlformats.org/officeDocument/2006/relationships/tags" Target="../tags/tag390.xml"/><Relationship Id="rId19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91.xml"/><Relationship Id="rId2" Type="http://schemas.openxmlformats.org/officeDocument/2006/relationships/tags" Target="../tags/tag392.xml"/><Relationship Id="rId3" Type="http://schemas.openxmlformats.org/officeDocument/2006/relationships/tags" Target="../tags/tag393.xml"/><Relationship Id="rId4" Type="http://schemas.openxmlformats.org/officeDocument/2006/relationships/slideLayout" Target="../slideLayouts/slideLayout15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94.xml"/><Relationship Id="rId2" Type="http://schemas.openxmlformats.org/officeDocument/2006/relationships/tags" Target="../tags/tag395.xml"/><Relationship Id="rId3" Type="http://schemas.openxmlformats.org/officeDocument/2006/relationships/tags" Target="../tags/tag396.xml"/><Relationship Id="rId4" Type="http://schemas.openxmlformats.org/officeDocument/2006/relationships/tags" Target="../tags/tag397.xml"/><Relationship Id="rId5" Type="http://schemas.openxmlformats.org/officeDocument/2006/relationships/tags" Target="../tags/tag398.xml"/><Relationship Id="rId6" Type="http://schemas.openxmlformats.org/officeDocument/2006/relationships/tags" Target="../tags/tag399.xml"/><Relationship Id="rId7" Type="http://schemas.openxmlformats.org/officeDocument/2006/relationships/tags" Target="../tags/tag400.xml"/><Relationship Id="rId8" Type="http://schemas.openxmlformats.org/officeDocument/2006/relationships/tags" Target="../tags/tag401.xml"/><Relationship Id="rId9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402.xml"/><Relationship Id="rId2" Type="http://schemas.openxmlformats.org/officeDocument/2006/relationships/tags" Target="../tags/tag403.xml"/><Relationship Id="rId3" Type="http://schemas.openxmlformats.org/officeDocument/2006/relationships/tags" Target="../tags/tag404.xml"/><Relationship Id="rId4" Type="http://schemas.openxmlformats.org/officeDocument/2006/relationships/tags" Target="../tags/tag405.xml"/><Relationship Id="rId5" Type="http://schemas.openxmlformats.org/officeDocument/2006/relationships/tags" Target="../tags/tag406.xml"/><Relationship Id="rId6" Type="http://schemas.openxmlformats.org/officeDocument/2006/relationships/tags" Target="../tags/tag407.xml"/><Relationship Id="rId7" Type="http://schemas.openxmlformats.org/officeDocument/2006/relationships/tags" Target="../tags/tag408.xml"/><Relationship Id="rId8" Type="http://schemas.openxmlformats.org/officeDocument/2006/relationships/tags" Target="../tags/tag409.xml"/><Relationship Id="rId9" Type="http://schemas.openxmlformats.org/officeDocument/2006/relationships/tags" Target="../tags/tag410.xml"/><Relationship Id="rId10" Type="http://schemas.openxmlformats.org/officeDocument/2006/relationships/tags" Target="../tags/tag411.xml"/><Relationship Id="rId11" Type="http://schemas.openxmlformats.org/officeDocument/2006/relationships/tags" Target="../tags/tag412.xml"/><Relationship Id="rId12" Type="http://schemas.openxmlformats.org/officeDocument/2006/relationships/tags" Target="../tags/tag413.xml"/><Relationship Id="rId13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414.xml"/><Relationship Id="rId2" Type="http://schemas.openxmlformats.org/officeDocument/2006/relationships/tags" Target="../tags/tag415.xml"/><Relationship Id="rId3" Type="http://schemas.openxmlformats.org/officeDocument/2006/relationships/tags" Target="../tags/tag416.xml"/><Relationship Id="rId4" Type="http://schemas.openxmlformats.org/officeDocument/2006/relationships/tags" Target="../tags/tag417.xml"/><Relationship Id="rId5" Type="http://schemas.openxmlformats.org/officeDocument/2006/relationships/tags" Target="../tags/tag418.xml"/><Relationship Id="rId6" Type="http://schemas.openxmlformats.org/officeDocument/2006/relationships/tags" Target="../tags/tag419.xml"/><Relationship Id="rId7" Type="http://schemas.openxmlformats.org/officeDocument/2006/relationships/tags" Target="../tags/tag420.xml"/><Relationship Id="rId8" Type="http://schemas.openxmlformats.org/officeDocument/2006/relationships/tags" Target="../tags/tag421.xml"/><Relationship Id="rId9" Type="http://schemas.openxmlformats.org/officeDocument/2006/relationships/tags" Target="../tags/tag422.xml"/><Relationship Id="rId10" Type="http://schemas.openxmlformats.org/officeDocument/2006/relationships/tags" Target="../tags/tag423.xml"/><Relationship Id="rId11" Type="http://schemas.openxmlformats.org/officeDocument/2006/relationships/tags" Target="../tags/tag424.xml"/><Relationship Id="rId12" Type="http://schemas.openxmlformats.org/officeDocument/2006/relationships/tags" Target="../tags/tag425.xml"/><Relationship Id="rId13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426.xml"/><Relationship Id="rId2" Type="http://schemas.openxmlformats.org/officeDocument/2006/relationships/tags" Target="../tags/tag427.xml"/><Relationship Id="rId3" Type="http://schemas.openxmlformats.org/officeDocument/2006/relationships/tags" Target="../tags/tag428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1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  <p:sp>
        <p:nvSpPr>
          <p:cNvPr id="1048650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XX,a click to unlimited possibilities</a:t>
            </a:r>
            <a:endParaRPr altLang="en-US" dirty="0" lang="zh-CN"/>
          </a:p>
        </p:txBody>
      </p:sp>
      <p:sp>
        <p:nvSpPr>
          <p:cNvPr id="1048652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2024年教育技术行业虚拟教育模式创新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4" name="标题 3"/>
          <p:cNvSpPr>
            <a:spLocks noGrp="1"/>
          </p:cNvSpPr>
          <p:nvPr>
            <p:ph type="title" idx="1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06" name="序号"/>
          <p:cNvSpPr txBox="1"/>
          <p:nvPr>
            <p:custDataLst>
              <p:tags r:id="rId2"/>
            </p:custDataLst>
          </p:nvPr>
        </p:nvSpPr>
        <p:spPr>
          <a:xfrm>
            <a:off x="580914" y="2278904"/>
            <a:ext cx="667765" cy="667765"/>
          </a:xfrm>
          <a:prstGeom prst="ellipse"/>
          <a:noFill/>
          <a:ln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accent1"/>
                </a:solidFill>
                <a:latin typeface="+mj-lt"/>
                <a:ea typeface="MiSans Heavy" panose="00000A00000000000000" charset="-122"/>
              </a:rPr>
              <a:t>01</a:t>
            </a:r>
            <a:endParaRPr dirty="0" sz="2000" lang="en-US">
              <a:solidFill>
                <a:schemeClr val="accent1"/>
              </a:solidFill>
              <a:latin typeface="+mj-lt"/>
              <a:ea typeface="MiSans Heavy" panose="00000A00000000000000" charset="-122"/>
            </a:endParaRPr>
          </a:p>
        </p:txBody>
      </p:sp>
      <p:sp>
        <p:nvSpPr>
          <p:cNvPr id="1048808" name="标题"/>
          <p:cNvSpPr txBox="1"/>
          <p:nvPr>
            <p:custDataLst>
              <p:tags r:id="rId3"/>
            </p:custDataLst>
          </p:nvPr>
        </p:nvSpPr>
        <p:spPr>
          <a:xfrm>
            <a:off x="1102174" y="3324286"/>
            <a:ext cx="1510022" cy="1593416"/>
          </a:xfrm>
          <a:prstGeom prst="rect"/>
          <a:noFill/>
        </p:spPr>
        <p:txBody>
          <a:bodyPr anchor="t" bIns="0" lIns="0" rIns="0" rtlCol="0" tIns="0" wrap="square">
            <a:normAutofit/>
          </a:bodyPr>
          <a:lstStyle>
            <a:defPPr>
              <a:defRPr lang="zh-CN"/>
            </a:defPPr>
            <a:lvl1pPr>
              <a:defRPr sz="2400" i="1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</a:defRPr>
            </a:lvl1pPr>
          </a:lstStyle>
          <a:p>
            <a:r>
              <a:rPr altLang="en-US" dirty="0" sz="1900" lang="zh-CN"/>
              <a:t>虚拟教育模式的兴起</a:t>
            </a:r>
            <a:endParaRPr altLang="en-US" dirty="0" sz="1900" lang="zh-CN"/>
          </a:p>
        </p:txBody>
      </p:sp>
      <p:cxnSp>
        <p:nvCxnSpPr>
          <p:cNvPr id="3145775" name="直接连接符 24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922363" y="2946670"/>
            <a:ext cx="0" cy="2588821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10" name="序号"/>
          <p:cNvSpPr txBox="1"/>
          <p:nvPr>
            <p:custDataLst>
              <p:tags r:id="rId5"/>
            </p:custDataLst>
          </p:nvPr>
        </p:nvSpPr>
        <p:spPr>
          <a:xfrm>
            <a:off x="2388552" y="2278117"/>
            <a:ext cx="667765" cy="667765"/>
          </a:xfrm>
          <a:prstGeom prst="ellipse"/>
          <a:noFill/>
          <a:ln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accent1"/>
                </a:solidFill>
                <a:latin typeface="+mj-lt"/>
                <a:ea typeface="MiSans Heavy" panose="00000A00000000000000" charset="-122"/>
              </a:rPr>
              <a:t>02</a:t>
            </a:r>
            <a:endParaRPr dirty="0" sz="2000" lang="en-US">
              <a:solidFill>
                <a:schemeClr val="accent1"/>
              </a:solidFill>
              <a:latin typeface="+mj-lt"/>
              <a:ea typeface="MiSans Heavy" panose="00000A00000000000000" charset="-122"/>
            </a:endParaRPr>
          </a:p>
        </p:txBody>
      </p:sp>
      <p:sp>
        <p:nvSpPr>
          <p:cNvPr id="1048812" name="标题"/>
          <p:cNvSpPr txBox="1"/>
          <p:nvPr>
            <p:custDataLst>
              <p:tags r:id="rId6"/>
            </p:custDataLst>
          </p:nvPr>
        </p:nvSpPr>
        <p:spPr>
          <a:xfrm>
            <a:off x="2909606" y="3323697"/>
            <a:ext cx="1510022" cy="1593416"/>
          </a:xfrm>
          <a:prstGeom prst="rect"/>
          <a:noFill/>
        </p:spPr>
        <p:txBody>
          <a:bodyPr anchor="t" bIns="0" lIns="0" rIns="0" rtlCol="0" tIns="0" wrap="square">
            <a:normAutofit/>
          </a:bodyPr>
          <a:lstStyle>
            <a:defPPr>
              <a:defRPr lang="zh-CN"/>
            </a:defPPr>
            <a:lvl1pPr>
              <a:defRPr sz="2400" i="1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</a:defRPr>
            </a:lvl1pPr>
          </a:lstStyle>
          <a:p>
            <a:r>
              <a:rPr altLang="en-US" dirty="0" sz="1900" lang="zh-CN"/>
              <a:t>虚拟教育模式的创新点</a:t>
            </a:r>
            <a:endParaRPr altLang="en-US" dirty="0" sz="1900" lang="zh-CN"/>
          </a:p>
        </p:txBody>
      </p:sp>
      <p:cxnSp>
        <p:nvCxnSpPr>
          <p:cNvPr id="3145777" name="直接连接符 50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2730001" y="2945882"/>
            <a:ext cx="0" cy="2588821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14" name="序号"/>
          <p:cNvSpPr txBox="1"/>
          <p:nvPr>
            <p:custDataLst>
              <p:tags r:id="rId8"/>
            </p:custDataLst>
          </p:nvPr>
        </p:nvSpPr>
        <p:spPr>
          <a:xfrm>
            <a:off x="4196190" y="2278904"/>
            <a:ext cx="667765" cy="667765"/>
          </a:xfrm>
          <a:prstGeom prst="ellipse"/>
          <a:noFill/>
          <a:ln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accent1"/>
                </a:solidFill>
                <a:latin typeface="+mj-lt"/>
                <a:ea typeface="MiSans Heavy" panose="00000A00000000000000" charset="-122"/>
              </a:rPr>
              <a:t>03</a:t>
            </a:r>
            <a:endParaRPr dirty="0" sz="2000" lang="en-US">
              <a:solidFill>
                <a:schemeClr val="accent1"/>
              </a:solidFill>
              <a:latin typeface="+mj-lt"/>
              <a:ea typeface="MiSans Heavy" panose="00000A00000000000000" charset="-122"/>
            </a:endParaRPr>
          </a:p>
        </p:txBody>
      </p:sp>
      <p:sp>
        <p:nvSpPr>
          <p:cNvPr id="1048816" name="标题"/>
          <p:cNvSpPr txBox="1"/>
          <p:nvPr>
            <p:custDataLst>
              <p:tags r:id="rId9"/>
            </p:custDataLst>
          </p:nvPr>
        </p:nvSpPr>
        <p:spPr>
          <a:xfrm>
            <a:off x="4717627" y="3324286"/>
            <a:ext cx="1510022" cy="1593416"/>
          </a:xfrm>
          <a:prstGeom prst="rect"/>
          <a:noFill/>
        </p:spPr>
        <p:txBody>
          <a:bodyPr anchor="t" bIns="0" lIns="0" rIns="0" rtlCol="0" tIns="0" wrap="square">
            <a:normAutofit/>
          </a:bodyPr>
          <a:lstStyle>
            <a:defPPr>
              <a:defRPr lang="zh-CN"/>
            </a:defPPr>
            <a:lvl1pPr>
              <a:defRPr sz="2400" i="1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</a:defRPr>
            </a:lvl1pPr>
          </a:lstStyle>
          <a:p>
            <a:r>
              <a:rPr altLang="en-US" dirty="0" sz="1900" lang="zh-CN"/>
              <a:t>虚拟教育模式的挑战与解决方案</a:t>
            </a:r>
            <a:endParaRPr altLang="en-US" dirty="0" sz="1900" lang="zh-CN"/>
          </a:p>
        </p:txBody>
      </p:sp>
      <p:cxnSp>
        <p:nvCxnSpPr>
          <p:cNvPr id="3145779" name="直接连接符 55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4537639" y="2946670"/>
            <a:ext cx="0" cy="2588821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18" name="序号"/>
          <p:cNvSpPr txBox="1"/>
          <p:nvPr>
            <p:custDataLst>
              <p:tags r:id="rId11"/>
            </p:custDataLst>
          </p:nvPr>
        </p:nvSpPr>
        <p:spPr>
          <a:xfrm>
            <a:off x="6003828" y="2278117"/>
            <a:ext cx="667765" cy="667765"/>
          </a:xfrm>
          <a:prstGeom prst="ellipse"/>
          <a:noFill/>
          <a:ln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accent1"/>
                </a:solidFill>
                <a:latin typeface="+mj-lt"/>
                <a:ea typeface="MiSans Heavy" panose="00000A00000000000000" charset="-122"/>
              </a:rPr>
              <a:t>04</a:t>
            </a:r>
            <a:endParaRPr dirty="0" sz="2000" lang="en-US">
              <a:solidFill>
                <a:schemeClr val="accent1"/>
              </a:solidFill>
              <a:latin typeface="+mj-lt"/>
              <a:ea typeface="MiSans Heavy" panose="00000A00000000000000" charset="-122"/>
            </a:endParaRPr>
          </a:p>
        </p:txBody>
      </p:sp>
      <p:sp>
        <p:nvSpPr>
          <p:cNvPr id="1048820" name="标题"/>
          <p:cNvSpPr txBox="1"/>
          <p:nvPr>
            <p:custDataLst>
              <p:tags r:id="rId12"/>
            </p:custDataLst>
          </p:nvPr>
        </p:nvSpPr>
        <p:spPr>
          <a:xfrm>
            <a:off x="6525059" y="3323697"/>
            <a:ext cx="1510022" cy="1593416"/>
          </a:xfrm>
          <a:prstGeom prst="rect"/>
          <a:noFill/>
        </p:spPr>
        <p:txBody>
          <a:bodyPr anchor="t" bIns="0" lIns="0" rIns="0" rtlCol="0" tIns="0" wrap="square">
            <a:normAutofit/>
          </a:bodyPr>
          <a:lstStyle>
            <a:defPPr>
              <a:defRPr lang="zh-CN"/>
            </a:defPPr>
            <a:lvl1pPr>
              <a:defRPr sz="2400" i="1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</a:defRPr>
            </a:lvl1pPr>
          </a:lstStyle>
          <a:p>
            <a:r>
              <a:rPr altLang="en-US" dirty="0" sz="1900" lang="zh-CN"/>
              <a:t>虚拟教育模式的未来发展趋势</a:t>
            </a:r>
            <a:endParaRPr altLang="en-US" dirty="0" sz="1900" lang="zh-CN"/>
          </a:p>
        </p:txBody>
      </p:sp>
      <p:cxnSp>
        <p:nvCxnSpPr>
          <p:cNvPr id="3145781" name="直接连接符 60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6345277" y="2945882"/>
            <a:ext cx="0" cy="2588821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22" name="序号"/>
          <p:cNvSpPr txBox="1"/>
          <p:nvPr>
            <p:custDataLst>
              <p:tags r:id="rId14"/>
            </p:custDataLst>
          </p:nvPr>
        </p:nvSpPr>
        <p:spPr>
          <a:xfrm>
            <a:off x="7811466" y="2278904"/>
            <a:ext cx="667765" cy="667765"/>
          </a:xfrm>
          <a:prstGeom prst="ellipse"/>
          <a:noFill/>
          <a:ln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accent1"/>
                </a:solidFill>
                <a:latin typeface="+mj-lt"/>
                <a:ea typeface="MiSans Heavy" panose="00000A00000000000000" charset="-122"/>
              </a:rPr>
              <a:t>05</a:t>
            </a:r>
            <a:endParaRPr dirty="0" sz="2000" lang="en-US">
              <a:solidFill>
                <a:schemeClr val="accent1"/>
              </a:solidFill>
              <a:latin typeface="+mj-lt"/>
              <a:ea typeface="MiSans Heavy" panose="00000A00000000000000" charset="-122"/>
            </a:endParaRPr>
          </a:p>
        </p:txBody>
      </p:sp>
      <p:sp>
        <p:nvSpPr>
          <p:cNvPr id="1048824" name="标题"/>
          <p:cNvSpPr txBox="1"/>
          <p:nvPr>
            <p:custDataLst>
              <p:tags r:id="rId15"/>
            </p:custDataLst>
          </p:nvPr>
        </p:nvSpPr>
        <p:spPr>
          <a:xfrm>
            <a:off x="8332491" y="3324286"/>
            <a:ext cx="1510022" cy="1593416"/>
          </a:xfrm>
          <a:prstGeom prst="rect"/>
          <a:noFill/>
        </p:spPr>
        <p:txBody>
          <a:bodyPr anchor="t" bIns="0" lIns="0" rIns="0" rtlCol="0" tIns="0" wrap="square">
            <a:normAutofit/>
          </a:bodyPr>
          <a:lstStyle>
            <a:defPPr>
              <a:defRPr lang="zh-CN"/>
            </a:defPPr>
            <a:lvl1pPr>
              <a:defRPr sz="2400" i="1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</a:defRPr>
            </a:lvl1pPr>
          </a:lstStyle>
          <a:p>
            <a:r>
              <a:rPr altLang="en-US" dirty="0" sz="1900" lang="zh-CN"/>
              <a:t>案例分析：成功的虚拟教育模式实践</a:t>
            </a:r>
            <a:endParaRPr altLang="en-US" dirty="0" sz="1900" lang="zh-CN"/>
          </a:p>
        </p:txBody>
      </p:sp>
      <p:cxnSp>
        <p:nvCxnSpPr>
          <p:cNvPr id="3145783" name="直接连接符 65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8152915" y="2946670"/>
            <a:ext cx="0" cy="2588821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26" name="序号"/>
          <p:cNvSpPr txBox="1"/>
          <p:nvPr>
            <p:custDataLst>
              <p:tags r:id="rId17"/>
            </p:custDataLst>
          </p:nvPr>
        </p:nvSpPr>
        <p:spPr>
          <a:xfrm>
            <a:off x="9619105" y="2278117"/>
            <a:ext cx="667765" cy="667765"/>
          </a:xfrm>
          <a:prstGeom prst="ellipse"/>
          <a:noFill/>
          <a:ln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accent1"/>
                </a:solidFill>
                <a:latin typeface="+mj-lt"/>
                <a:ea typeface="MiSans Heavy" panose="00000A00000000000000" charset="-122"/>
              </a:rPr>
              <a:t>06</a:t>
            </a:r>
            <a:endParaRPr dirty="0" sz="2000" lang="en-US">
              <a:solidFill>
                <a:schemeClr val="accent1"/>
              </a:solidFill>
              <a:latin typeface="+mj-lt"/>
              <a:ea typeface="MiSans Heavy" panose="00000A00000000000000" charset="-122"/>
            </a:endParaRPr>
          </a:p>
        </p:txBody>
      </p:sp>
      <p:sp>
        <p:nvSpPr>
          <p:cNvPr id="1048828" name="标题"/>
          <p:cNvSpPr txBox="1"/>
          <p:nvPr>
            <p:custDataLst>
              <p:tags r:id="rId18"/>
            </p:custDataLst>
          </p:nvPr>
        </p:nvSpPr>
        <p:spPr>
          <a:xfrm>
            <a:off x="10140512" y="3323697"/>
            <a:ext cx="1510022" cy="1593416"/>
          </a:xfrm>
          <a:prstGeom prst="rect"/>
          <a:noFill/>
        </p:spPr>
        <p:txBody>
          <a:bodyPr anchor="t" bIns="0" lIns="0" rIns="0" rtlCol="0" tIns="0" wrap="square">
            <a:normAutofit fontScale="71667" lnSpcReduction="10000"/>
          </a:bodyPr>
          <a:lstStyle>
            <a:defPPr>
              <a:defRPr lang="zh-CN"/>
            </a:defPPr>
            <a:lvl1pPr>
              <a:defRPr sz="2400" i="1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结论：虚拟教育模式对教育技术行业的意义和影响</a:t>
            </a:r>
            <a:endParaRPr altLang="en-US" dirty="0" lang="zh-CN"/>
          </a:p>
        </p:txBody>
      </p:sp>
      <p:cxnSp>
        <p:nvCxnSpPr>
          <p:cNvPr id="3145785" name="直接连接符 7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9960554" y="2945882"/>
            <a:ext cx="0" cy="2588821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  <p:custDataLst>
      <p:tags r:id="rId20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8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860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虚拟教育模式的兴起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2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传统教育的挑战与困境</a:t>
            </a:r>
            <a:endParaRPr altLang="en-US" lang="zh-CN"/>
          </a:p>
        </p:txBody>
      </p:sp>
      <p:sp>
        <p:nvSpPr>
          <p:cNvPr id="104890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8906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08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传统教育模式的局限性：难以满足个性化需求，缺乏灵活性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1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8912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14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技术发展对传统教育的冲击：新兴技术如互联网、人工智能等的普及对传统教育模式构成挑战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1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8918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应对挑战的必要性：为适应社会发展和技术进步，教育行业必须寻求创新和变革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20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2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8924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26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虚拟教育模式的兴起：作为一种新型教育模式，虚拟教育能够弥补传统教育的不足，满足个性化需求，提高教育质量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0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4444"/>
          </a:bodyPr>
          <a:p>
            <a:r>
              <a:rPr altLang="en-US" lang="zh-CN"/>
              <a:t>技术发展推动虚拟教育模式的兴起</a:t>
            </a:r>
            <a:endParaRPr altLang="en-US" lang="zh-CN"/>
          </a:p>
        </p:txBody>
      </p:sp>
      <p:sp>
        <p:nvSpPr>
          <p:cNvPr id="1048962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64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66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68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人工智能的应用提升了教育个性化程度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0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2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4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6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互联网技术的进步为虚拟教育提供了基础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8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0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2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4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云计算的发展使得教育资源得以共享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6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8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0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2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5G网络的普及为虚拟教育提供了更好的体验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6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4444"/>
          </a:bodyPr>
          <a:p>
            <a:r>
              <a:rPr altLang="en-US" lang="zh-CN"/>
              <a:t>虚拟教育模式在教育技术行业的应用前景</a:t>
            </a:r>
            <a:endParaRPr altLang="en-US" lang="zh-CN"/>
          </a:p>
        </p:txBody>
      </p:sp>
      <p:sp>
        <p:nvSpPr>
          <p:cNvPr id="1049028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30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032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提升教育资源可及性：虚拟教育模式能够打破地域限制，让更多地区和人群享受到优质教育资源。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4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36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38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促进个性化学习：虚拟教育模式能够根据学生需求和特点，提供个性化的学习方案和指导。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0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42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44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提升教育质量：虚拟教育模式能够借助先进的技术手段，提高教学质量和学习效果。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6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48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50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降低教育成本：虚拟教育模式能够降低实体学校建设和运营成本，提高教育投入的效益。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4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9086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虚拟教育模式的创新点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8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个性化学习体验</a:t>
            </a:r>
            <a:endParaRPr altLang="en-US" lang="zh-CN"/>
          </a:p>
        </p:txBody>
      </p:sp>
      <p:sp>
        <p:nvSpPr>
          <p:cNvPr id="1049130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32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34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36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38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借助人工智能技术，为学习者提供智能化的学习路径和推荐学习资源。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40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学习者可以根据自己的兴趣和需求选择学习内容，实现个性化学习。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42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虚拟教育模式可以提供更加灵活的学习时间和地点，方便学习者随时随地学习。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44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通过虚拟现实技术，为学习者提供沉浸式的学习体验，提高学习效果和兴趣。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8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灵活的学习时间和空间</a:t>
            </a:r>
            <a:endParaRPr altLang="en-US" lang="zh-CN"/>
          </a:p>
        </p:txBody>
      </p:sp>
      <p:sp>
        <p:nvSpPr>
          <p:cNvPr id="1049180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学习者可以根据自己的时间安排进行学习，不受地理位置限制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2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84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86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学习者可以在任何地点、任何时间进行学习，提高学习效率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8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90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92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学习者可以根据自己的学习进度和需求进行个性化学习，提高学习效果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4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96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98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学习者可以通过虚拟现实技术进行沉浸式学习，增强学习体验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0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02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6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多元化的教学方式和资源</a:t>
            </a:r>
            <a:endParaRPr altLang="en-US" lang="zh-CN"/>
          </a:p>
        </p:txBody>
      </p:sp>
      <p:sp>
        <p:nvSpPr>
          <p:cNvPr id="1049238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4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融合线上和线下教学，提供更加灵活的学习方式。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2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44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4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利用虚拟现实、增强现实等技术，创造沉浸式学习体验。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8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5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5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借助人工智能、大数据等技术，实现个性化教学和学习。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4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5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5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整合全球优质教育资源，打破地域限制，让教育更加公平。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0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4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实时互动与社区建设</a:t>
            </a:r>
            <a:endParaRPr altLang="en-US" lang="zh-CN"/>
          </a:p>
        </p:txBody>
      </p:sp>
      <p:sp>
        <p:nvSpPr>
          <p:cNvPr id="104929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0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2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8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0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实时互动：虚拟教育模式通过实时互动技术，实现教师与学生之间的即时交流，提高学习效果。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0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个性化学习：通过实时互动与社区建设，学生可以根据自身需求和学习风格进行个性化学习，提高学习效率。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1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0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2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8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0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4444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资源共享：虚拟教育模式可以实现教育资源的共享，降低教育成本，促进教育公平。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3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8889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社区建设：虚拟教育模式构建学习社区，促进师生之间的交流与合作，形成良好的学习氛围。</a:t>
            </a:r>
            <a:endParaRPr altLang="en-US" dirty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8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370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虚拟教育模式的挑战与解决方案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2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技术难题与解决方案</a:t>
            </a:r>
            <a:endParaRPr altLang="en-US" lang="zh-CN"/>
          </a:p>
        </p:txBody>
      </p:sp>
      <p:sp>
        <p:nvSpPr>
          <p:cNvPr id="1049414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16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18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20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22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技术难题：虚拟教育平台的功能限制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24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技术难题：网络延迟和掉线问题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26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技术难题：虚拟教育内容的制作难度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28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技术难题：虚拟教育的互动性和沉浸感不足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2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教师角色的转变与培训</a:t>
            </a:r>
            <a:endParaRPr altLang="en-US" lang="zh-CN"/>
          </a:p>
        </p:txBody>
      </p:sp>
      <p:sp>
        <p:nvSpPr>
          <p:cNvPr id="104946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6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68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70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7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7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76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78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8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传统教师角色：知识传授者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8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教师培训需求：技术应用、在线教学技巧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8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8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88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90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9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9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96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98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教师培训方式：线上培训、线下实践相结合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0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虚拟教育模式下教师角色：引导者、辅导者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36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学生自主学习能力的要求</a:t>
            </a:r>
            <a:endParaRPr altLang="en-US" lang="zh-CN"/>
          </a:p>
        </p:txBody>
      </p:sp>
      <p:sp>
        <p:nvSpPr>
          <p:cNvPr id="1049538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自我管理能力：学生在虚拟教育模式下需要具备自我管理的能力，包括时间管理、学习进度管理等。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0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主动学习能力：学生需要具备主动学习的意识和能力，能够自主寻找学习资源、制定学习计划并付诸实践。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2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协作学习能力：在虚拟教育模式下，学生需要具备协作学习的能力，能够与同学、老师进行有效的交流和合作。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4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自我评价能力：学生需要具备自我评价的能力，能够对自身的学习成果进行评估和反思，以便更好地调整学习计划和提高学习效果。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8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保障教学质量和评估机制的建立</a:t>
            </a:r>
            <a:endParaRPr altLang="en-US" lang="zh-CN"/>
          </a:p>
        </p:txBody>
      </p:sp>
      <p:sp>
        <p:nvSpPr>
          <p:cNvPr id="1049580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保障教学质量：提供优质的教学资源和教师培训，确保教学内容和方法的科学性和有效性。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2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评估机制的建立：制定科学合理的评估标准和方法，对学生的学习成果进行全面、客观、准确的评价。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4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完善技术支持：提供稳定、高效、安全的技术支持，确保虚拟教育的顺利进行。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6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建立良好的师生关系：加强师生之间的交流和互动，建立良好的师生关系，提高学生的学习积极性和参与度。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0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622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虚拟教育模式的未来发展趋势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4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人工智能在虚拟教育中的应用前景</a:t>
            </a:r>
            <a:endParaRPr altLang="en-US" lang="zh-CN"/>
          </a:p>
        </p:txBody>
      </p:sp>
      <p:sp>
        <p:nvSpPr>
          <p:cNvPr id="1049666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8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0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2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人工智能将提升虚拟教育的交互性，增强学生的学习体验和参与度。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4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6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8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80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人工智能技术将进一步优化虚拟教育的内容和形式，提高教育质量。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2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84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86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88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人工智能将帮助虚拟教育更好地适应个性化需求，为每个学生提供定制化的学习方案。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0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92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94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96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人工智能将促进虚拟教育资源的共享，打破地域限制，让更多人接受高质量的教育。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0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虚拟教育与线下教育的融合发展</a:t>
            </a:r>
            <a:endParaRPr altLang="en-US" lang="zh-CN"/>
          </a:p>
        </p:txBody>
      </p:sp>
      <p:sp>
        <p:nvSpPr>
          <p:cNvPr id="1049732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34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36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38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虚拟教育将为线下教育提供更加灵活的学习方式，满足不同学生的个性化需求。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0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42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44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46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虚拟教育将与线下教育相互补充，形成更加完善的教育体系。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8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50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52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54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借助虚拟现实、人工智能等技术，实现线上线下的无缝衔接，提高教育质量。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6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58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60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62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未来教育将更加注重线上线下的融合，促进教育资源的共享和优化配置。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6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全球范围内虚拟教育模式的交流与合作</a:t>
            </a:r>
            <a:endParaRPr altLang="en-US" lang="zh-CN"/>
          </a:p>
        </p:txBody>
      </p:sp>
      <p:sp>
        <p:nvSpPr>
          <p:cNvPr id="1049798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00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02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04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8889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跨国教育项目：开展跨国虚拟教育项目，如在线课程、远程教育等，提高教育普及率和国际化水平。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6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08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10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12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跨国教育资源共享：通过虚拟技术打破地域限制，实现全球优质教育资源的高效利用。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4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16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18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20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国际学术交流：利用虚拟现实技术，开展国际学术会议、研讨会等活动，促进各国教育领域的交流与合作。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2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24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26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28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语言与文化交流：通过虚拟教育模式，促进不同国家和民族之间的语言与文化交流，增进相互了解和友谊。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2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政策支持和投资趋势的展望</a:t>
            </a:r>
            <a:endParaRPr altLang="en-US" lang="zh-CN"/>
          </a:p>
        </p:txBody>
      </p:sp>
      <p:sp>
        <p:nvSpPr>
          <p:cNvPr id="1049864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66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868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政策支持：政府将加大对虚拟教育模式的政策扶持力度，推动其快速发展。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0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72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74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投资趋势：预计未来将有更多的资本进入虚拟教育领域，推动技术创新和市场扩张。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6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78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80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技术进步：随着5G、AI等技术的普及，虚拟教育将实现更高效、智能的教学方式。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2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84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86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市场需求：随着社会对教育的需求不断增加，虚拟教育将逐渐成为主流的教育模式。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20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49922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案例分析：成功的虚拟教育模式实践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64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知名在线教育平台的案例分析</a:t>
            </a:r>
            <a:endParaRPr altLang="en-US" lang="zh-CN"/>
          </a:p>
        </p:txBody>
      </p:sp>
      <p:sp>
        <p:nvSpPr>
          <p:cNvPr id="1049966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68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70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72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74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95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76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78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80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97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82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99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6001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84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86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88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6003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90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6005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92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6007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94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96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98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00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02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平台名称：Coursera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4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创新点：采用“翻转课堂”模式，学生可自主安排学习进度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6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主要业务：提供在线课程和学位项目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8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成立时间：2012年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42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创新型虚拟教育项目的案例分析</a:t>
            </a:r>
            <a:endParaRPr altLang="en-US" lang="zh-CN"/>
          </a:p>
        </p:txBody>
      </p:sp>
      <p:sp>
        <p:nvSpPr>
          <p:cNvPr id="1050044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案例名称：在线编程教育平台Coursera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6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48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50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案例介绍：Coursera是一个在线编程教育平台，通过提供优质的教育资源和课程，帮助学生掌握编程技能，实现职业发展。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2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54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56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创新点：采用互动式教学方式，让学生在虚拟环境中进行实践操作，提高学习效果。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8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60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62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成功因素：优质的教育资源、灵活的学习方式、良好的用户体验等。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4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66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00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学校和企业开展虚拟教育的案例分析</a:t>
            </a:r>
            <a:endParaRPr altLang="en-US" lang="zh-CN"/>
          </a:p>
        </p:txBody>
      </p:sp>
      <p:sp>
        <p:nvSpPr>
          <p:cNvPr id="1050102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0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学校案例：某中学利用虚拟现实技术开展远程教育，提高了学生的学习效果和兴趣。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6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08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1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学校案例：某小学利用在线教育平台，实现了个性化教学和自主学习。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2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1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1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企业培训案例：某大型企业利用虚拟现实技术进行员工培训，提高了培训效率和员工技能水平。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8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2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2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2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企业培训案例：某科技公司利用在线教育平台进行产品培训和技术支持，提高了客户满意度和产品竞争力。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4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58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成功案例的共性和启示</a:t>
            </a:r>
            <a:endParaRPr altLang="en-US" lang="zh-CN"/>
          </a:p>
        </p:txBody>
      </p:sp>
      <p:sp>
        <p:nvSpPr>
          <p:cNvPr id="1050160" name="矩形 15"/>
          <p:cNvSpPr/>
          <p:nvPr>
            <p:custDataLst>
              <p:tags r:id="rId1"/>
            </p:custDataLst>
          </p:nvPr>
        </p:nvSpPr>
        <p:spPr>
          <a:xfrm>
            <a:off x="3033612" y="1551642"/>
            <a:ext cx="6121499" cy="449110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共性：创新的教育理念和技术支持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2" name="任意多边形 17"/>
          <p:cNvSpPr/>
          <p:nvPr>
            <p:custDataLst>
              <p:tags r:id="rId2"/>
            </p:custDataLst>
          </p:nvPr>
        </p:nvSpPr>
        <p:spPr>
          <a:xfrm flipV="1">
            <a:off x="2968287" y="1490400"/>
            <a:ext cx="1094875" cy="20618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64" name="任意多边形 18"/>
          <p:cNvSpPr/>
          <p:nvPr>
            <p:custDataLst>
              <p:tags r:id="rId3"/>
            </p:custDataLst>
          </p:nvPr>
        </p:nvSpPr>
        <p:spPr>
          <a:xfrm flipH="1">
            <a:off x="8123519" y="1835398"/>
            <a:ext cx="1094875" cy="20618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66" name="矩形 27"/>
          <p:cNvSpPr/>
          <p:nvPr>
            <p:custDataLst>
              <p:tags r:id="rId4"/>
            </p:custDataLst>
          </p:nvPr>
        </p:nvSpPr>
        <p:spPr>
          <a:xfrm>
            <a:off x="3033612" y="2393382"/>
            <a:ext cx="6121499" cy="449110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共性：个性化学习体验和灵活的教学模式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8" name="任意多边形 29"/>
          <p:cNvSpPr/>
          <p:nvPr>
            <p:custDataLst>
              <p:tags r:id="rId5"/>
            </p:custDataLst>
          </p:nvPr>
        </p:nvSpPr>
        <p:spPr>
          <a:xfrm flipV="1">
            <a:off x="2968287" y="2332140"/>
            <a:ext cx="1094875" cy="20618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70" name="任意多边形 30"/>
          <p:cNvSpPr/>
          <p:nvPr>
            <p:custDataLst>
              <p:tags r:id="rId6"/>
            </p:custDataLst>
          </p:nvPr>
        </p:nvSpPr>
        <p:spPr>
          <a:xfrm flipH="1">
            <a:off x="8123519" y="2677138"/>
            <a:ext cx="1094875" cy="20618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72" name="矩形 5"/>
          <p:cNvSpPr/>
          <p:nvPr>
            <p:custDataLst>
              <p:tags r:id="rId7"/>
            </p:custDataLst>
          </p:nvPr>
        </p:nvSpPr>
        <p:spPr>
          <a:xfrm>
            <a:off x="3033612" y="3235122"/>
            <a:ext cx="6121499" cy="449110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共性：优质的师资力量和学习资源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4" name="任意多边形 7"/>
          <p:cNvSpPr/>
          <p:nvPr>
            <p:custDataLst>
              <p:tags r:id="rId8"/>
            </p:custDataLst>
          </p:nvPr>
        </p:nvSpPr>
        <p:spPr>
          <a:xfrm flipV="1">
            <a:off x="2968287" y="3173880"/>
            <a:ext cx="1094875" cy="20618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76" name="任意多边形 8"/>
          <p:cNvSpPr/>
          <p:nvPr>
            <p:custDataLst>
              <p:tags r:id="rId9"/>
            </p:custDataLst>
          </p:nvPr>
        </p:nvSpPr>
        <p:spPr>
          <a:xfrm flipH="1">
            <a:off x="8123519" y="3518878"/>
            <a:ext cx="1094875" cy="20618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78" name="矩形 10"/>
          <p:cNvSpPr/>
          <p:nvPr>
            <p:custDataLst>
              <p:tags r:id="rId10"/>
            </p:custDataLst>
          </p:nvPr>
        </p:nvSpPr>
        <p:spPr>
          <a:xfrm>
            <a:off x="3033612" y="4076862"/>
            <a:ext cx="6121499" cy="449110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启示：虚拟教育模式需要不断创新和优化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0" name="任意多边形 12"/>
          <p:cNvSpPr/>
          <p:nvPr>
            <p:custDataLst>
              <p:tags r:id="rId11"/>
            </p:custDataLst>
          </p:nvPr>
        </p:nvSpPr>
        <p:spPr>
          <a:xfrm flipV="1">
            <a:off x="2968287" y="4015620"/>
            <a:ext cx="1094875" cy="20618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82" name="任意多边形 13"/>
          <p:cNvSpPr/>
          <p:nvPr>
            <p:custDataLst>
              <p:tags r:id="rId12"/>
            </p:custDataLst>
          </p:nvPr>
        </p:nvSpPr>
        <p:spPr>
          <a:xfrm flipH="1">
            <a:off x="8123519" y="4360618"/>
            <a:ext cx="1094875" cy="20618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84" name="矩形 19"/>
          <p:cNvSpPr/>
          <p:nvPr>
            <p:custDataLst>
              <p:tags r:id="rId13"/>
            </p:custDataLst>
          </p:nvPr>
        </p:nvSpPr>
        <p:spPr>
          <a:xfrm>
            <a:off x="3033612" y="4918603"/>
            <a:ext cx="6121499" cy="449110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启示：个性化学习需求是虚拟教育发展的重要方向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6" name="任意多边形 21"/>
          <p:cNvSpPr/>
          <p:nvPr>
            <p:custDataLst>
              <p:tags r:id="rId14"/>
            </p:custDataLst>
          </p:nvPr>
        </p:nvSpPr>
        <p:spPr>
          <a:xfrm flipV="1">
            <a:off x="2968287" y="4857360"/>
            <a:ext cx="1094875" cy="20618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88" name="任意多边形 22"/>
          <p:cNvSpPr/>
          <p:nvPr>
            <p:custDataLst>
              <p:tags r:id="rId15"/>
            </p:custDataLst>
          </p:nvPr>
        </p:nvSpPr>
        <p:spPr>
          <a:xfrm flipH="1">
            <a:off x="8123519" y="5202358"/>
            <a:ext cx="1094875" cy="20618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90" name="矩形 38"/>
          <p:cNvSpPr/>
          <p:nvPr>
            <p:custDataLst>
              <p:tags r:id="rId16"/>
            </p:custDataLst>
          </p:nvPr>
        </p:nvSpPr>
        <p:spPr>
          <a:xfrm>
            <a:off x="3033612" y="5760343"/>
            <a:ext cx="6121499" cy="449110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启示：优质的师资和学习资源是虚拟教育质量的重要保障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2" name="任意多边形 40"/>
          <p:cNvSpPr/>
          <p:nvPr>
            <p:custDataLst>
              <p:tags r:id="rId17"/>
            </p:custDataLst>
          </p:nvPr>
        </p:nvSpPr>
        <p:spPr>
          <a:xfrm flipV="1">
            <a:off x="2968287" y="5699100"/>
            <a:ext cx="1094875" cy="20618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94" name="任意多边形 41"/>
          <p:cNvSpPr/>
          <p:nvPr>
            <p:custDataLst>
              <p:tags r:id="rId18"/>
            </p:custDataLst>
          </p:nvPr>
        </p:nvSpPr>
        <p:spPr>
          <a:xfrm flipH="1">
            <a:off x="8123519" y="6044098"/>
            <a:ext cx="1094875" cy="20618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28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  <p:sp>
        <p:nvSpPr>
          <p:cNvPr id="1050230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结论：虚拟教育模式对教育技术行业的意义和影响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72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4444"/>
          </a:bodyPr>
          <a:p>
            <a:r>
              <a:rPr altLang="en-US" lang="zh-CN"/>
              <a:t>对教育技术行业发展的推动作用</a:t>
            </a:r>
            <a:endParaRPr altLang="en-US" lang="zh-CN"/>
          </a:p>
        </p:txBody>
      </p:sp>
      <p:sp>
        <p:nvSpPr>
          <p:cNvPr id="1050274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76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78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80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82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提升教育质量和效率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84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促进教育资源公平分配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86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降低教育成本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88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培养创新能力和自主学习能力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22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4444"/>
          </a:bodyPr>
          <a:p>
            <a:r>
              <a:rPr altLang="en-US" lang="zh-CN"/>
              <a:t>对传统教育模式的补充和变革</a:t>
            </a:r>
            <a:endParaRPr altLang="en-US" lang="zh-CN"/>
          </a:p>
        </p:txBody>
      </p:sp>
      <p:sp>
        <p:nvSpPr>
          <p:cNvPr id="1050324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虚拟教育模式可以提供更加灵活的学习方式，满足不同学生的需求。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26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28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30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虚拟教育模式可以扩大教育资源的覆盖范围，让更多人接受高质量的教育。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32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34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36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虚拟教育模式可以促进教育技术的创新发展，提升教育行业的整体水平。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38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40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42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虚拟教育模式可以降低教育成本，提高教育效率，为教育机构创造更多价值。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44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46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80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4444"/>
          </a:bodyPr>
          <a:p>
            <a:r>
              <a:rPr altLang="en-US" lang="zh-CN"/>
              <a:t>对未来教育发展的影响和展望</a:t>
            </a:r>
            <a:endParaRPr altLang="en-US" lang="zh-CN"/>
          </a:p>
        </p:txBody>
      </p:sp>
      <p:sp>
        <p:nvSpPr>
          <p:cNvPr id="1050382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促进教育公平：虚拟教育模式能够打破地域限制，让更多地区和孩子享受到优质教育资源，缩小教育差距。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84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86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88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提高教育质量：虚拟教育模式能够利用先进的技术手段，提供更加丰富、生动的学习体验，提高教育效果。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90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92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94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创新教育方式：虚拟教育模式能够推动教育方式的变革，实现个性化、自主化的学习方式，满足不同学生的需求。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96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98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00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促进教育国际化：虚拟教育模式能够打破语言和文化障碍，推动全球范围内的教育交流与合作，促进教育的国际化和多元化发展。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02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04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38" name="标题 2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THANK YOU</a:t>
            </a:r>
            <a:endParaRPr altLang="en-US" lang="zh-CN"/>
          </a:p>
        </p:txBody>
      </p:sp>
      <p:sp>
        <p:nvSpPr>
          <p:cNvPr id="1050440" name="文本占位符 6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PRESET_TEXT" val="单击此处编辑母版文本样式"/>
  <p:tag name="KSO_WM_UNIT_NOCLEAR" val="0"/>
  <p:tag name="KSO_WM_UNIT_VALUE" val="36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</p:tagLst>
</file>

<file path=ppt/tags/tag8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1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28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29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7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6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 YOU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81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96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96"/>
</p:tagLst>
</file>

<file path=ppt/tags/tag92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96"/>
  <p:tag name="KSO_WM_TEMPLATE_THUMBS_INDEX" val="1、9"/>
</p:tagLst>
</file>

<file path=ppt/tags/tag93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96_1*f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PRESET_TEXT" val="汇报人：WPS"/>
</p:tagLst>
</file>

<file path=ppt/tags/tag94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30296_1*b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VALUE" val="35"/>
  <p:tag name="KSO_WM_UNIT_TYPE" val="b"/>
  <p:tag name="KSO_WM_UNIT_INDEX" val="1"/>
  <p:tag name="KSO_WM_UNIT_PRESET_TEXT" val="WPS,a click to unlimited possibilities"/>
</p:tagLst>
</file>

<file path=ppt/tags/tag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1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96.xml><?xml version="1.0" encoding="utf-8"?>
<p:tagLst xmlns:p="http://schemas.openxmlformats.org/presentationml/2006/main">
  <p:tag name="KSO_WM_SLIDE_ID" val="custom20230296_1"/>
  <p:tag name="KSO_WM_TEMPLATE_SUBCATEGORY" val="29"/>
  <p:tag name="KSO_WM_TEMPLATE_MASTER_TYPE" val="0"/>
  <p:tag name="KSO_WM_TEMPLATE_COLOR_TYPE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96"/>
  <p:tag name="KSO_WM_SLIDE_LAYOUT" val="a_b_f"/>
  <p:tag name="KSO_WM_SLIDE_LAYOUT_CNT" val="1_1_1"/>
  <p:tag name="KSO_WM_TEMPLATE_THUMBS_INDEX" val="1、9"/>
  <p:tag name="KSO_WM_SLIDE_CONTENT_AREA" val="{&quot;left&quot;:&quot;140.25&quot;,&quot;top&quot;:&quot;121.15&quot;,&quot;width&quot;:&quot;679.5&quot;,&quot;height&quot;:&quot;208.75&quot;}"/>
</p:tagLst>
</file>

<file path=ppt/tags/tag97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6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96_6*l_h_i*1_1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6_6*l_h_a*1_1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96_6*l_h_i*1_1_2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96_6*l_h_i*1_2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6_6*l_h_a*1_2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96_6*l_h_i*1_2_2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96_6*l_h_i*1_3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6_6*l_h_a*1_3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96_6*l_h_i*1_3_2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96_6*l_h_i*1_4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6_6*l_h_a*1_4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96_6*l_h_i*1_4_2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96_6*l_h_i*1_5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5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6_6*l_h_a*1_5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96_6*l_h_i*1_5_2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296_6*l_h_i*1_6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6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6_6*l_h_a*1_6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96_6*l_h_i*1_6_2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6_2"/>
  <p:tag name="KSO_WM_DIAGRAM_VERSION" val="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6.xml><?xml version="1.0" encoding="utf-8"?>
<p:tagLst xmlns:p="http://schemas.openxmlformats.org/presentationml/2006/main">
  <p:tag name="KSO_WM_SLIDE_ID" val="custom2023029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296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1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6_7*e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1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7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19.xml><?xml version="1.0" encoding="utf-8"?>
<p:tagLst xmlns:p="http://schemas.openxmlformats.org/presentationml/2006/main">
  <p:tag name="KSO_WM_SLIDE_ID" val="custom202302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6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72.55&quot;,&quot;top&quot;:&quot;71.7&quot;,&quot;width&quot;:&quot;610.65&quot;,&quot;height&quot;:&quot;313.05&quot;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6_7*e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6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7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62.xml><?xml version="1.0" encoding="utf-8"?>
<p:tagLst xmlns:p="http://schemas.openxmlformats.org/presentationml/2006/main">
  <p:tag name="KSO_WM_SLIDE_ID" val="custom202302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6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72.55&quot;,&quot;top&quot;:&quot;71.7&quot;,&quot;width&quot;:&quot;610.65&quot;,&quot;height&quot;:&quot;313.05&quot;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6_7*e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2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7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17.xml><?xml version="1.0" encoding="utf-8"?>
<p:tagLst xmlns:p="http://schemas.openxmlformats.org/presentationml/2006/main">
  <p:tag name="KSO_WM_SLIDE_ID" val="custom202302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6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72.55&quot;,&quot;top&quot;:&quot;71.7&quot;,&quot;width&quot;:&quot;610.65&quot;,&quot;height&quot;:&quot;313.05&quot;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6_7*e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25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7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56.xml><?xml version="1.0" encoding="utf-8"?>
<p:tagLst xmlns:p="http://schemas.openxmlformats.org/presentationml/2006/main">
  <p:tag name="KSO_WM_SLIDE_ID" val="custom202302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6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72.55&quot;,&quot;top&quot;:&quot;71.7&quot;,&quot;width&quot;:&quot;610.65&quot;,&quot;height&quot;:&quot;313.05&quot;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6_7*e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PART FIVE"/>
</p:tagLst>
</file>

<file path=ppt/tags/tag31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7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19.xml><?xml version="1.0" encoding="utf-8"?>
<p:tagLst xmlns:p="http://schemas.openxmlformats.org/presentationml/2006/main">
  <p:tag name="KSO_WM_SLIDE_ID" val="custom202302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6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72.55&quot;,&quot;top&quot;:&quot;71.7&quot;,&quot;width&quot;:&quot;610.65&quot;,&quot;height&quot;:&quot;313.05&quot;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5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5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5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5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f*1_5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5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i*1_5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5*l_h_i*1_5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5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f*1_6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6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i*1_6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6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5*l_h_i*1_6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6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6_7*e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PART SIX"/>
</p:tagLst>
</file>

<file path=ppt/tags/tag39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7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93.xml><?xml version="1.0" encoding="utf-8"?>
<p:tagLst xmlns:p="http://schemas.openxmlformats.org/presentationml/2006/main">
  <p:tag name="KSO_WM_SLIDE_ID" val="custom202302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6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72.55&quot;,&quot;top&quot;:&quot;71.7&quot;,&quot;width&quot;:&quot;610.65&quot;,&quot;height&quot;:&quot;313.05&quot;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9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THANK YOU"/>
</p:tagLst>
</file>

<file path=ppt/tags/tag42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96_9*f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PRESET_TEXT" val="汇报人：WPS"/>
</p:tagLst>
</file>

<file path=ppt/tags/tag428.xml><?xml version="1.0" encoding="utf-8"?>
<p:tagLst xmlns:p="http://schemas.openxmlformats.org/presentationml/2006/main">
  <p:tag name="KSO_WM_SLIDE_ID" val="custom2023029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96"/>
  <p:tag name="KSO_WM_SLIDE_LAYOUT" val="a_f"/>
  <p:tag name="KSO_WM_SLIDE_LAYOUT_CNT" val="1_1"/>
  <p:tag name="KSO_WM_SLIDE_TYPE" val="endPage"/>
  <p:tag name="KSO_WM_SLIDE_SUBTYPE" val="pureTxt"/>
  <p:tag name="KSO_WM_SLIDE_CONTENT_AREA" val="{&quot;left&quot;:&quot;140.25&quot;,&quot;top&quot;:&quot;121.15&quot;,&quot;width&quot;:&quot;679.5&quot;,&quot;height&quot;:&quot;208.7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79">
      <a:dk1>
        <a:srgbClr val="000000"/>
      </a:dk1>
      <a:lt1>
        <a:srgbClr val="FFFFFF"/>
      </a:lt1>
      <a:dk2>
        <a:srgbClr val="043460"/>
      </a:dk2>
      <a:lt2>
        <a:srgbClr val="EFFFFF"/>
      </a:lt2>
      <a:accent1>
        <a:srgbClr val="09FFFF"/>
      </a:accent1>
      <a:accent2>
        <a:srgbClr val="1ADCFF"/>
      </a:accent2>
      <a:accent3>
        <a:srgbClr val="2CB9FF"/>
      </a:accent3>
      <a:accent4>
        <a:srgbClr val="3D97FF"/>
      </a:accent4>
      <a:accent5>
        <a:srgbClr val="4F74FF"/>
      </a:accent5>
      <a:accent6>
        <a:srgbClr val="6051FF"/>
      </a:accent6>
      <a:hlink>
        <a:srgbClr val="4472C4"/>
      </a:hlink>
      <a:folHlink>
        <a:srgbClr val="BFBFBF"/>
      </a:folHlink>
    </a:clrScheme>
    <a:fontScheme name="自定义 77">
      <a:majorFont>
        <a:latin typeface="MiSans Heavy"/>
        <a:ea typeface="MiSans Heavy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2024-01-05T02:19:16Z</dcterms:created>
  <dcterms:modified xsi:type="dcterms:W3CDTF">2024-01-05T02:19:16Z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5fc3df4278fb4475be7ab42f56084df9_21</vt:lpwstr>
  </property>
</Properties>
</file>