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26" r:id="rId1"/>
    <p:sldMasterId id="2147495063" r:id="rId2"/>
  </p:sldMasterIdLst>
  <p:notesMasterIdLst>
    <p:notesMasterId r:id="rId3"/>
  </p:notesMasterIdLst>
  <p:sldIdLst>
    <p:sldId id="5573" r:id="rId4"/>
    <p:sldId id="5578" r:id="rId5"/>
    <p:sldId id="5582" r:id="rId6"/>
    <p:sldId id="5585" r:id="rId7"/>
    <p:sldId id="5588" r:id="rId8"/>
    <p:sldId id="5591" r:id="rId9"/>
    <p:sldId id="5594" r:id="rId10"/>
    <p:sldId id="5597" r:id="rId11"/>
    <p:sldId id="5600" r:id="rId12"/>
    <p:sldId id="5603" r:id="rId13"/>
    <p:sldId id="5606" r:id="rId14"/>
    <p:sldId id="5609" r:id="rId15"/>
    <p:sldId id="5612" r:id="rId16"/>
    <p:sldId id="5615" r:id="rId17"/>
    <p:sldId id="5618" r:id="rId18"/>
    <p:sldId id="5621" r:id="rId19"/>
    <p:sldId id="5624" r:id="rId20"/>
    <p:sldId id="5627" r:id="rId21"/>
    <p:sldId id="5630" r:id="rId22"/>
    <p:sldId id="5633" r:id="rId23"/>
    <p:sldId id="5636" r:id="rId24"/>
    <p:sldId id="5639" r:id="rId25"/>
    <p:sldId id="5642" r:id="rId26"/>
    <p:sldId id="5645" r:id="rId27"/>
    <p:sldId id="5648" r:id="rId28"/>
    <p:sldId id="5651" r:id="rId29"/>
    <p:sldId id="565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27" r:id="rId1"/>
    <p:sldLayoutId id="2147495028" r:id="rId2"/>
    <p:sldLayoutId id="2147495029" r:id="rId3"/>
    <p:sldLayoutId id="2147495030" r:id="rId4"/>
    <p:sldLayoutId id="2147495031" r:id="rId5"/>
    <p:sldLayoutId id="2147495032" r:id="rId6"/>
    <p:sldLayoutId id="2147495033" r:id="rId7"/>
    <p:sldLayoutId id="2147495034" r:id="rId8"/>
    <p:sldLayoutId id="2147495035" r:id="rId9"/>
    <p:sldLayoutId id="2147495036" r:id="rId10"/>
    <p:sldLayoutId id="21474950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64" r:id="rId1"/>
    <p:sldLayoutId id="2147495065" r:id="rId2"/>
    <p:sldLayoutId id="2147495066" r:id="rId3"/>
    <p:sldLayoutId id="2147495067" r:id="rId4"/>
    <p:sldLayoutId id="2147495068" r:id="rId5"/>
    <p:sldLayoutId id="2147495069" r:id="rId6"/>
    <p:sldLayoutId id="2147495070" r:id="rId7"/>
    <p:sldLayoutId id="2147495071" r:id="rId8"/>
    <p:sldLayoutId id="2147495072" r:id="rId9"/>
    <p:sldLayoutId id="2147495073" r:id="rId10"/>
    <p:sldLayoutId id="214749507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tags" Target="../tags/tag813.xml"/><Relationship Id="rId14" Type="http://schemas.openxmlformats.org/officeDocument/2006/relationships/tags" Target="../tags/tag814.xml"/><Relationship Id="rId15" Type="http://schemas.openxmlformats.org/officeDocument/2006/relationships/tags" Target="../tags/tag815.xml"/><Relationship Id="rId16" Type="http://schemas.openxmlformats.org/officeDocument/2006/relationships/tags" Target="../tags/tag81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tags" Target="../tags/tag820.xml"/><Relationship Id="rId5" Type="http://schemas.openxmlformats.org/officeDocument/2006/relationships/tags" Target="../tags/tag821.xml"/><Relationship Id="rId6" Type="http://schemas.openxmlformats.org/officeDocument/2006/relationships/tags" Target="../tags/tag822.xml"/><Relationship Id="rId7" Type="http://schemas.openxmlformats.org/officeDocument/2006/relationships/tags" Target="../tags/tag823.xml"/><Relationship Id="rId8" Type="http://schemas.openxmlformats.org/officeDocument/2006/relationships/tags" Target="../tags/tag824.xml"/><Relationship Id="rId9" Type="http://schemas.openxmlformats.org/officeDocument/2006/relationships/tags" Target="../tags/tag825.xml"/><Relationship Id="rId10" Type="http://schemas.openxmlformats.org/officeDocument/2006/relationships/tags" Target="../tags/tag826.xml"/><Relationship Id="rId11" Type="http://schemas.openxmlformats.org/officeDocument/2006/relationships/tags" Target="../tags/tag827.xml"/><Relationship Id="rId12" Type="http://schemas.openxmlformats.org/officeDocument/2006/relationships/tags" Target="../tags/tag828.xml"/><Relationship Id="rId13" Type="http://schemas.openxmlformats.org/officeDocument/2006/relationships/tags" Target="../tags/tag829.xml"/><Relationship Id="rId14" Type="http://schemas.openxmlformats.org/officeDocument/2006/relationships/tags" Target="../tags/tag830.xml"/><Relationship Id="rId15" Type="http://schemas.openxmlformats.org/officeDocument/2006/relationships/tags" Target="../tags/tag831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tags" Target="../tags/tag840.xml"/><Relationship Id="rId10" Type="http://schemas.openxmlformats.org/officeDocument/2006/relationships/tags" Target="../tags/tag841.xml"/><Relationship Id="rId11" Type="http://schemas.openxmlformats.org/officeDocument/2006/relationships/tags" Target="../tags/tag842.xml"/><Relationship Id="rId12" Type="http://schemas.openxmlformats.org/officeDocument/2006/relationships/tags" Target="../tags/tag843.xml"/><Relationship Id="rId13" Type="http://schemas.openxmlformats.org/officeDocument/2006/relationships/tags" Target="../tags/tag844.xml"/><Relationship Id="rId14" Type="http://schemas.openxmlformats.org/officeDocument/2006/relationships/tags" Target="../tags/tag845.xml"/><Relationship Id="rId15" Type="http://schemas.openxmlformats.org/officeDocument/2006/relationships/tags" Target="../tags/tag846.xml"/><Relationship Id="rId16" Type="http://schemas.openxmlformats.org/officeDocument/2006/relationships/tags" Target="../tags/tag84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tags" Target="../tags/tag855.xml"/><Relationship Id="rId6" Type="http://schemas.openxmlformats.org/officeDocument/2006/relationships/tags" Target="../tags/tag856.xml"/><Relationship Id="rId7" Type="http://schemas.openxmlformats.org/officeDocument/2006/relationships/tags" Target="../tags/tag857.xml"/><Relationship Id="rId8" Type="http://schemas.openxmlformats.org/officeDocument/2006/relationships/tags" Target="../tags/tag858.xml"/><Relationship Id="rId9" Type="http://schemas.openxmlformats.org/officeDocument/2006/relationships/tags" Target="../tags/tag859.xml"/><Relationship Id="rId10" Type="http://schemas.openxmlformats.org/officeDocument/2006/relationships/tags" Target="../tags/tag860.xml"/><Relationship Id="rId11" Type="http://schemas.openxmlformats.org/officeDocument/2006/relationships/tags" Target="../tags/tag861.xml"/><Relationship Id="rId12" Type="http://schemas.openxmlformats.org/officeDocument/2006/relationships/tags" Target="../tags/tag8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tags" Target="../tags/tag885.xml"/><Relationship Id="rId5" Type="http://schemas.openxmlformats.org/officeDocument/2006/relationships/tags" Target="../tags/tag886.xml"/><Relationship Id="rId6" Type="http://schemas.openxmlformats.org/officeDocument/2006/relationships/tags" Target="../tags/tag887.xml"/><Relationship Id="rId7" Type="http://schemas.openxmlformats.org/officeDocument/2006/relationships/tags" Target="../tags/tag888.xml"/><Relationship Id="rId8" Type="http://schemas.openxmlformats.org/officeDocument/2006/relationships/tags" Target="../tags/tag889.xml"/><Relationship Id="rId9" Type="http://schemas.openxmlformats.org/officeDocument/2006/relationships/tags" Target="../tags/tag890.xml"/><Relationship Id="rId10" Type="http://schemas.openxmlformats.org/officeDocument/2006/relationships/tags" Target="../tags/tag891.xml"/><Relationship Id="rId11" Type="http://schemas.openxmlformats.org/officeDocument/2006/relationships/tags" Target="../tags/tag892.xml"/><Relationship Id="rId12" Type="http://schemas.openxmlformats.org/officeDocument/2006/relationships/tags" Target="../tags/tag893.xml"/><Relationship Id="rId13" Type="http://schemas.openxmlformats.org/officeDocument/2006/relationships/tags" Target="../tags/tag894.xml"/><Relationship Id="rId14" Type="http://schemas.openxmlformats.org/officeDocument/2006/relationships/tags" Target="../tags/tag895.xml"/><Relationship Id="rId15" Type="http://schemas.openxmlformats.org/officeDocument/2006/relationships/tags" Target="../tags/tag896.xml"/><Relationship Id="rId16" Type="http://schemas.openxmlformats.org/officeDocument/2006/relationships/tags" Target="../tags/tag897.xml"/><Relationship Id="rId17" Type="http://schemas.openxmlformats.org/officeDocument/2006/relationships/tags" Target="../tags/tag898.xml"/><Relationship Id="rId18" Type="http://schemas.openxmlformats.org/officeDocument/2006/relationships/tags" Target="../tags/tag899.xml"/><Relationship Id="rId19" Type="http://schemas.openxmlformats.org/officeDocument/2006/relationships/tags" Target="../tags/tag900.xml"/><Relationship Id="rId20" Type="http://schemas.openxmlformats.org/officeDocument/2006/relationships/tags" Target="../tags/tag90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tags" Target="../tags/tag918.xml"/><Relationship Id="rId10" Type="http://schemas.openxmlformats.org/officeDocument/2006/relationships/tags" Target="../tags/tag919.xml"/><Relationship Id="rId11" Type="http://schemas.openxmlformats.org/officeDocument/2006/relationships/tags" Target="../tags/tag920.xml"/><Relationship Id="rId12" Type="http://schemas.openxmlformats.org/officeDocument/2006/relationships/tags" Target="../tags/tag921.xml"/><Relationship Id="rId13" Type="http://schemas.openxmlformats.org/officeDocument/2006/relationships/tags" Target="../tags/tag922.xml"/><Relationship Id="rId14" Type="http://schemas.openxmlformats.org/officeDocument/2006/relationships/tags" Target="../tags/tag923.xml"/><Relationship Id="rId15" Type="http://schemas.openxmlformats.org/officeDocument/2006/relationships/tags" Target="../tags/tag924.xml"/><Relationship Id="rId16" Type="http://schemas.openxmlformats.org/officeDocument/2006/relationships/tags" Target="../tags/tag92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tags" Target="../tags/tag941.xml"/><Relationship Id="rId14" Type="http://schemas.openxmlformats.org/officeDocument/2006/relationships/tags" Target="../tags/tag942.xml"/><Relationship Id="rId15" Type="http://schemas.openxmlformats.org/officeDocument/2006/relationships/tags" Target="../tags/tag943.xml"/><Relationship Id="rId16" Type="http://schemas.openxmlformats.org/officeDocument/2006/relationships/tags" Target="../tags/tag944.xml"/><Relationship Id="rId17" Type="http://schemas.openxmlformats.org/officeDocument/2006/relationships/tags" Target="../tags/tag945.xml"/><Relationship Id="rId18" Type="http://schemas.openxmlformats.org/officeDocument/2006/relationships/tags" Target="../tags/tag946.xml"/><Relationship Id="rId19" Type="http://schemas.openxmlformats.org/officeDocument/2006/relationships/tags" Target="../tags/tag947.xml"/><Relationship Id="rId20" Type="http://schemas.openxmlformats.org/officeDocument/2006/relationships/tags" Target="../tags/tag94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tags" Target="../tags/tag953.xml"/><Relationship Id="rId6" Type="http://schemas.openxmlformats.org/officeDocument/2006/relationships/tags" Target="../tags/tag954.xml"/><Relationship Id="rId7" Type="http://schemas.openxmlformats.org/officeDocument/2006/relationships/tags" Target="../tags/tag955.xml"/><Relationship Id="rId8" Type="http://schemas.openxmlformats.org/officeDocument/2006/relationships/tags" Target="../tags/tag956.xml"/><Relationship Id="rId9" Type="http://schemas.openxmlformats.org/officeDocument/2006/relationships/tags" Target="../tags/tag957.xml"/><Relationship Id="rId10" Type="http://schemas.openxmlformats.org/officeDocument/2006/relationships/tags" Target="../tags/tag958.xml"/><Relationship Id="rId11" Type="http://schemas.openxmlformats.org/officeDocument/2006/relationships/tags" Target="../tags/tag959.xml"/><Relationship Id="rId12" Type="http://schemas.openxmlformats.org/officeDocument/2006/relationships/tags" Target="../tags/tag960.xml"/><Relationship Id="rId13" Type="http://schemas.openxmlformats.org/officeDocument/2006/relationships/tags" Target="../tags/tag961.xml"/><Relationship Id="rId14" Type="http://schemas.openxmlformats.org/officeDocument/2006/relationships/tags" Target="../tags/tag962.xml"/><Relationship Id="rId15" Type="http://schemas.openxmlformats.org/officeDocument/2006/relationships/tags" Target="../tags/tag963.xml"/><Relationship Id="rId16" Type="http://schemas.openxmlformats.org/officeDocument/2006/relationships/tags" Target="../tags/tag96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tags" Target="../tags/tag968.xml"/><Relationship Id="rId5" Type="http://schemas.openxmlformats.org/officeDocument/2006/relationships/tags" Target="../tags/tag969.xml"/><Relationship Id="rId6" Type="http://schemas.openxmlformats.org/officeDocument/2006/relationships/tags" Target="../tags/tag970.xml"/><Relationship Id="rId7" Type="http://schemas.openxmlformats.org/officeDocument/2006/relationships/tags" Target="../tags/tag971.xml"/><Relationship Id="rId8" Type="http://schemas.openxmlformats.org/officeDocument/2006/relationships/tags" Target="../tags/tag972.xml"/><Relationship Id="rId9" Type="http://schemas.openxmlformats.org/officeDocument/2006/relationships/tags" Target="../tags/tag973.xml"/><Relationship Id="rId10" Type="http://schemas.openxmlformats.org/officeDocument/2006/relationships/tags" Target="../tags/tag974.xml"/><Relationship Id="rId11" Type="http://schemas.openxmlformats.org/officeDocument/2006/relationships/tags" Target="../tags/tag975.xml"/><Relationship Id="rId12" Type="http://schemas.openxmlformats.org/officeDocument/2006/relationships/tags" Target="../tags/tag97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7.xml"/><Relationship Id="rId2" Type="http://schemas.openxmlformats.org/officeDocument/2006/relationships/tags" Target="../tags/tag978.xml"/><Relationship Id="rId3" Type="http://schemas.openxmlformats.org/officeDocument/2006/relationships/tags" Target="../tags/tag9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食品配送与外卖行业市场分析及2024年投资前景预测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食品配送与外卖行业概述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食品配送与外卖行业竞争格局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食品配送与外卖行业消费者行为分析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食品配送与外卖行业政策环境分析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食品配送与外卖行业投资风险与机会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2024年食品配送与外卖行业投资前景预测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食品配送与外卖行业概述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行业特点：食品配送与外卖行业具有便捷性、个性化、高效性等特点，能够满足消费者对于快速、方便、多样化的食品需求。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行业地位：食品配送与外卖行业是现代服务业的重要组成部分，对于提高生活品质、促进经济发展具有重要意义。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食品配送与外卖行业定义：指通过互联网平台，将餐厅、食品供应商等食品提供者与消费者进行连接，提供送餐、食材配送等服务的行业。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行业分类：根据服务类型和配送方式的不同，食品配送与外卖行业可以分为多种类型，如快餐配送、食材配送、生鲜电商等。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13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2023年市场规模达到数千亿美元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预计2024年将保持稳定增长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食品配送与外卖行业在疫情期间迅速发展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未来几年内，行业规模有望继续扩大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6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数字化转型：随着科技的发展，食品配送与外卖行业将加速数字化转型，提升运营效率和客户体验。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智能化配送：利用大数据、人工智能等技术实现智能化配送，降低成本、提高效率，提升客户满意度。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绿色环保：随着社会对环保的重视，食品配送与外卖行业将更加注重绿色环保，推广环保包装和可循环餐具。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个性化服务：消费者需求的多样化将推动食品配送与外卖行业提供更加个性化、定制化的服务，满足不同消费者的需求。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食品配送与外卖行业竞争格局</a:t>
            </a:r>
            <a:endParaRPr altLang="en-US" lang="zh-CN"/>
          </a:p>
        </p:txBody>
      </p:sp>
      <p:sp>
        <p:nvSpPr>
          <p:cNvPr id="1051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竞争企业概述</a:t>
            </a:r>
            <a:endParaRPr altLang="en-US" lang="zh-CN"/>
          </a:p>
        </p:txBody>
      </p:sp>
      <p:sp>
        <p:nvSpPr>
          <p:cNvPr id="10524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美团：市场份额大，覆盖城市广泛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饿了么：品牌知名度高，用户粘性较强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顺丰同城：物流实力强大，配送效率高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达达快送：专注于即时配送领域，服务范围广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竞争企业市场份额</a:t>
            </a:r>
            <a:endParaRPr altLang="en-US" lang="zh-CN"/>
          </a:p>
        </p:txBody>
      </p:sp>
      <p:sp>
        <p:nvSpPr>
          <p:cNvPr id="10527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美团外卖：市场份额占比最大，覆盖城市广泛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饿了么：与阿里巴巴合作，拥有强大的资金支持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百度外卖：早期进入市场的外卖品牌之一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其他小品牌及地方性品牌：市场份额较小，但也有一定的竞争力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竞争企业优劣势分析</a:t>
            </a:r>
            <a:endParaRPr altLang="en-US" lang="zh-CN"/>
          </a:p>
        </p:txBody>
      </p:sp>
      <p:sp>
        <p:nvSpPr>
          <p:cNvPr id="10530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美团：拥有庞大的用户群体和商家资源，配送网络完善，用户体验良好。但盈利模式单一，外卖业务受季节性影响较大。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饿了么：品牌知名度高，与阿里巴巴生态体系深度融合，流量入口丰富。但在部分地区市场份额不如美团。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顺丰速运：拥有强大的物流网络和配送能力，品牌信誉度高。但在外卖业务领域经验较少，需要加强用户体验和商家合作。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京东到家：背靠京东商城，拥有丰富的商品资源和物流体系。但在外卖领域的市场份额较小，需要加强品牌推广和用户拓展。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食品配送与外卖行业消费者行为分析</a:t>
            </a:r>
            <a:endParaRPr altLang="en-US" lang="zh-CN"/>
          </a:p>
        </p:txBody>
      </p:sp>
      <p:sp>
        <p:nvSpPr>
          <p:cNvPr id="10533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消费者需求特点</a:t>
            </a:r>
            <a:endParaRPr altLang="en-US" lang="zh-CN"/>
          </a:p>
        </p:txBody>
      </p:sp>
      <p:sp>
        <p:nvSpPr>
          <p:cNvPr id="10537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价格合理：消费者对于食品配送与外卖的价格有一定的敏感度，希望获得价格合理的优质服务。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方便快捷：消费者追求快速方便的食品配送与外卖服务，节省时间和精力。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品质安全：消费者对外卖食品的品质和安全性有较高要求，注重食品安全和卫生。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多样化选择：消费者对于食品种类和口味有较高的要求，希望有更多选择以满足个性化需求。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消费者购买决策过程</a:t>
            </a:r>
            <a:endParaRPr altLang="en-US" lang="zh-CN"/>
          </a:p>
        </p:txBody>
      </p:sp>
      <p:sp>
        <p:nvSpPr>
          <p:cNvPr id="1054094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96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098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需求认知：消费者意识到需求并产生购买意愿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102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104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信息收集：消费者通过各种渠道了解食品配送与外卖行业的产品和服务信息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108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110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评价与比较：消费者对不同产品和服务进行比较，评估其性价比和优缺点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2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114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116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购买决策：消费者根据自身需求和预算做出购买决定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8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120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122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购后评价：消费者对所购买的产品和服务进行使用和评价，影响未来的购买决策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消费者满意度调查</a:t>
            </a:r>
            <a:endParaRPr altLang="en-US" lang="zh-CN"/>
          </a:p>
        </p:txBody>
      </p:sp>
      <p:sp>
        <p:nvSpPr>
          <p:cNvPr id="10544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配送员服务态度：配送员的服务态度直接影响消费者的消费体验，良好的服务态度能够提高消费者满意度。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配送时间：消费者对食品配送时间的要求较高，配送时间的长短直接影响消费者满意度。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食品质量：消费者对于食品质量的要求较高，食品的新鲜度、口感等都是影响消费者满意度的因素。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价格：食品配送与外卖行业的价格也是影响消费者满意度的重要因素，合理的价格能够提高消费者的满意度。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食品配送与外卖行业政策环境分析</a:t>
            </a:r>
            <a:endParaRPr altLang="en-US" lang="zh-CN"/>
          </a:p>
        </p:txBody>
      </p:sp>
      <p:sp>
        <p:nvSpPr>
          <p:cNvPr id="1054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行业政策法规</a:t>
            </a:r>
            <a:endParaRPr altLang="en-US" lang="zh-CN"/>
          </a:p>
        </p:txBody>
      </p:sp>
      <p:sp>
        <p:nvSpPr>
          <p:cNvPr id="10551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1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1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2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配送员需持证上岗，确保食品配送过程的安全与卫生。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2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行业政策法规不断完善，为食品配送与外卖行业的可持续发展提供有力保障。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2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国家出台相关政策法规，规范食品配送与外卖行业的发展。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2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各地政府加强对食品安全的监管，提高外卖行业的准入门槛。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政策对行业发展的影响</a:t>
            </a:r>
            <a:endParaRPr altLang="en-US" lang="zh-CN"/>
          </a:p>
        </p:txBody>
      </p:sp>
      <p:sp>
        <p:nvSpPr>
          <p:cNvPr id="10554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政策支持：鼓励食品配送与外卖行业的发展，提供政策优惠和资金支持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规范行业：制定相关法规和标准，规范食品配送与外卖行业的运营和管理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推动创新：鼓励企业进行技术创新和模式创新，提升食品配送与外卖行业的效率和品质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保障安全：加强食品安全监管，保障消费者的健康和权益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行业标准与认证体系</a:t>
            </a:r>
            <a:endParaRPr altLang="en-US" lang="zh-CN"/>
          </a:p>
        </p:txBody>
      </p:sp>
      <p:sp>
        <p:nvSpPr>
          <p:cNvPr id="10557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食品配送与外卖行业相关政策法规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行业标准制定与执行情况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8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认证体系对行业的影响与作用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8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未来政策趋势与展望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食品配送与外卖行业投资风险与机会</a:t>
            </a:r>
            <a:endParaRPr altLang="en-US" lang="zh-CN"/>
          </a:p>
        </p:txBody>
      </p:sp>
      <p:sp>
        <p:nvSpPr>
          <p:cNvPr id="10561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65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政策风险：政策变化对行业发展的影响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食品安全风险：食品安全问题对企业声誉和市场份额的影响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5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人力成本风险：人力成本上升对企业经营的影响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竞争风险：行业竞争激烈，企业盈利能力下降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68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8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8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8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8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2024年投资前景预测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8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食品配送与外卖行业的发展潜力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投资风险与机会并存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把握行业趋势，抓住投资机会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71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风险控制：注意食品安全、配送效率等方面的风险，采取有效的控制措施。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行业趋势：关注政策变化、消费升级等趋势，把握行业发展的机遇。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竞争格局：了解市场上的主要竞争对手，制定合理的竞争策略。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创新发展：积极探索新的业务模式和技术手段，提升企业核心竞争力。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2024年食品配送与外卖行业投资前景预测</a:t>
            </a:r>
            <a:endParaRPr altLang="en-US" lang="zh-CN"/>
          </a:p>
        </p:txBody>
      </p:sp>
      <p:sp>
        <p:nvSpPr>
          <p:cNvPr id="10575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行业发展预测</a:t>
            </a:r>
            <a:endParaRPr altLang="en-US" lang="zh-CN"/>
          </a:p>
        </p:txBody>
      </p:sp>
      <p:sp>
        <p:nvSpPr>
          <p:cNvPr id="1057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竞争格局日益激烈，企业需寻求差异化发展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政策监管加强，行业规范化发展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技术创新推动行业升级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市场竞争格局预测</a:t>
            </a:r>
            <a:endParaRPr altLang="en-US" lang="zh-CN"/>
          </a:p>
        </p:txBody>
      </p:sp>
      <p:sp>
        <p:nvSpPr>
          <p:cNvPr id="10582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2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2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投资前景：投资者应关注行业发展趋势，选择有潜力的企业进行投资。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行业规模：随着消费者对食品配送与外卖的需求增长，行业规模将不断扩大。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竞争格局：预计未来将有更多的企业进入该行业，竞争将更加激烈。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未来趋势：预计未来食品配送与外卖行业将呈现智能化、个性化、健康化等趋势。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86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6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数字化转型加速：随着技术的进步，食品配送与外卖行业将更加依赖数字化技术，提升运营效率和客户体验。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健康与环保意识增强：消费者对健康和环保的关注度不断提高，将推动食品配送与外卖行业向更健康、更环保的方向发展。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个性化与定制化服务兴起：随着消费者需求的多样化，食品配送与外卖行业将提供更多个性化与定制化的服务，满足不同消费者的需求。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市场竞争格局加剧：随着市场的不断扩大和竞争的加剧，食品配送与外卖企业需要不断提升自身的核心竞争力，以应对市场竞争。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2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2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2024-01-03T13:22:23Z</dcterms:created>
  <dcterms:modified xsi:type="dcterms:W3CDTF">2024-01-03T13:22:23Z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c4ecbe49287045d38b6129576a214e95_21</vt:lpwstr>
  </property>
</Properties>
</file>