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44" r:id="rId1"/>
    <p:sldMasterId id="2147484381" r:id="rId2"/>
  </p:sldMasterIdLst>
  <p:notesMasterIdLst>
    <p:notesMasterId r:id="rId3"/>
  </p:notesMasterIdLst>
  <p:sldIdLst>
    <p:sldId id="585" r:id="rId4"/>
    <p:sldId id="590" r:id="rId5"/>
    <p:sldId id="594" r:id="rId6"/>
    <p:sldId id="597" r:id="rId7"/>
    <p:sldId id="603" r:id="rId9"/>
    <p:sldId id="606" r:id="rId10"/>
    <p:sldId id="609" r:id="rId11"/>
    <p:sldId id="612" r:id="rId12"/>
    <p:sldId id="615" r:id="rId13"/>
    <p:sldId id="621" r:id="rId15"/>
    <p:sldId id="624" r:id="rId16"/>
    <p:sldId id="627" r:id="rId17"/>
    <p:sldId id="630" r:id="rId18"/>
    <p:sldId id="633" r:id="rId19"/>
    <p:sldId id="639" r:id="rId21"/>
    <p:sldId id="642" r:id="rId22"/>
    <p:sldId id="645" r:id="rId23"/>
    <p:sldId id="648" r:id="rId24"/>
    <p:sldId id="651" r:id="rId25"/>
    <p:sldId id="657" r:id="rId27"/>
    <p:sldId id="660" r:id="rId28"/>
    <p:sldId id="663" r:id="rId29"/>
    <p:sldId id="666" r:id="rId30"/>
    <p:sldId id="669" r:id="rId31"/>
    <p:sldId id="675" r:id="rId33"/>
    <p:sldId id="678" r:id="rId34"/>
    <p:sldId id="681" r:id="rId35"/>
    <p:sldId id="684" r:id="rId36"/>
    <p:sldId id="687" r:id="rId37"/>
    <p:sldId id="693" r:id="rId39"/>
    <p:sldId id="696" r:id="rId40"/>
    <p:sldId id="699" r:id="rId41"/>
    <p:sldId id="702" r:id="rId42"/>
    <p:sldId id="706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82" r:id="rId1"/>
    <p:sldLayoutId id="2147484383" r:id="rId2"/>
    <p:sldLayoutId id="2147484384" r:id="rId3"/>
    <p:sldLayoutId id="2147484385" r:id="rId4"/>
    <p:sldLayoutId id="2147484386" r:id="rId5"/>
    <p:sldLayoutId id="2147484387" r:id="rId6"/>
    <p:sldLayoutId id="2147484388" r:id="rId7"/>
    <p:sldLayoutId id="2147484389" r:id="rId8"/>
    <p:sldLayoutId id="2147484390" r:id="rId9"/>
    <p:sldLayoutId id="2147484391" r:id="rId10"/>
    <p:sldLayoutId id="21474843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控制工程行业工作总结与展望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控制工程行业现状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控制工程行业工作总结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控制工程行业展望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控制工程行业人才培养与团队建设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控制工程行业合作与交流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控制工程行业现状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控制工程行业的规模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行业主要产品与服务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行业市场结构与竞争格局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主要技术及产品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控制工程行业的主要产品：包括自动化设备、控制系统、智能机器人等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控制工程行业的主要技术：包括自动化技术、信息技术、计算机技术等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当前控制工程行业的技术发展趋势：向智能化、网络化、数字化方向发展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当前控制工程行业的产品应用领域：包括制造业、能源、交通、医疗等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市场需求与竞争</a:t>
            </a:r>
            <a:endParaRPr altLang="en-US" lang="zh-CN"/>
          </a:p>
        </p:txBody>
      </p:sp>
      <p:sp>
        <p:nvSpPr>
          <p:cNvPr id="10490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市场需求：随着工业技术的发展，控制工程行业市场需求不断增长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竞争状况：行业竞争激烈，企业需要不断提高技术水平和创新能力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行业趋势：未来控制工程行业将朝着智能化、绿色化、服务化方向发展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挑战与机遇：面对市场变化和技术更新，企业需要积极应对挑战，抓住发展机遇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自动化和智能化：控制工程行业正在向自动化和智能化方向发展，以提高生产效率和降低成本。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物联网和云计算：控制工程行业正在与物联网和云计算技术相结合，以实现更高效、更灵活和更可靠的生产过程。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人工智能和机器学习：控制工程行业正在应用人工智能和机器学习技术，以提高生产过程的自适应性和预测性。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绿色环保：控制工程行业正在注重环保和可持续发展，以减少对环境的影响并促进可持续发展。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控制工程行业工作总结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工作成果与业绩</a:t>
            </a:r>
            <a:endParaRPr altLang="en-US" lang="zh-CN"/>
          </a:p>
        </p:txBody>
      </p:sp>
      <p:sp>
        <p:nvSpPr>
          <p:cNvPr id="10492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完成项目数量与质量：统计控制工程行业在过去一年中完成的项目数量和项目质量，以及项目交付成果的满意度。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创新与研发：介绍在控制工程行业中的创新和研发成果，包括新技术、新产品的研发和推广情况。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客户满意度：分析客户对控制工程行业工作的满意度，包括项目交付成果、服务质量等方面。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团队建设与培训：介绍在控制工程行业中团队建设和培训的情况，包括团队规模、人员素质、培训计划等方面。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工作挑战与解决方案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解决方案1：定期组织培训和学习，提高员工技能水平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挑战1：技术更新换代快，需要不断学习新技术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挑战2：项目周期长，需要跨部门协作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解决方案2：建立有效的沟通机制，促进跨部门协作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60000"/>
          </a:bodyPr>
          <a:p>
            <a:r>
              <a:rPr altLang="en-US" lang="zh-CN"/>
              <a:t>工作经验：在控制工程行业工作过程中，积累了丰富的实践经验，掌握了多种控制算法和设计方法，能够独立完成各种控制系统的设计和调试工作。</a:t>
            </a:r>
            <a:endParaRPr altLang="en-US" lang="zh-CN"/>
          </a:p>
          <a:p>
            <a:r>
              <a:rPr altLang="en-US" lang="zh-CN"/>
              <a:t>教训：在工作中也遇到了一些问题和挑战，需要不断学习和提高自己的技能水平，同时也需要更加注重团队协作和沟通，避免因为个人原因导致项目延误或失败。</a:t>
            </a:r>
            <a:endParaRPr altLang="en-US" lang="zh-CN"/>
          </a:p>
          <a:p>
            <a:r>
              <a:rPr altLang="en-US" lang="zh-CN"/>
              <a:t>总结：通过工作经验的积累和教训的总结，可以不断提高自己的工作能力和水平，为未来的工作打下坚实的基础。  以下是用户提供的信息和标题： 我正在写一份主题为“控制工程行业工作总结与展望”的PPT,现在准备介绍“控制工程行业工作展望”,请帮我生成“未来发展趋势”为标题的内容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我正在写一份主题为“控制工程行业工作总结与展望”的PPT,现在准备介绍“控制工程行业工作展望”,请帮我生成“未来发展趋势”为标题的内容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智能化发展：随着人工智能技术的不断发展，控制工程行业将更加注重智能化技术的应用，实现更加高效、精准的控制。</a:t>
            </a:r>
            <a:endParaRPr altLang="en-US" lang="zh-CN"/>
          </a:p>
          <a:p>
            <a:r>
              <a:rPr altLang="en-US" lang="zh-CN"/>
              <a:t>绿色环保：随着环保意识的不断提高，控制工程行业将更加注重绿色环保技术的应用，实现更加环保、可持续的控制。</a:t>
            </a:r>
            <a:endParaRPr altLang="en-US" lang="zh-CN"/>
          </a:p>
          <a:p>
            <a:r>
              <a:rPr altLang="en-US" lang="zh-CN"/>
              <a:t>跨界融合：控制工程行业将与其他领域进行跨界融合，形成更加广泛的应用领域，为社会发展做出更大的贡献。</a:t>
            </a:r>
            <a:endParaRPr altLang="en-US" lang="zh-CN"/>
          </a:p>
          <a:p>
            <a:r>
              <a:rPr altLang="en-US" lang="zh-CN"/>
              <a:t>人才培养：随着控制工程行业的不断发展，对人才的需求也将不断增加，需要加强人才培养和引进，为行业的发展提供强有力的人才保障。</a:t>
            </a:r>
            <a:endParaRPr altLang="en-US" lang="zh-CN"/>
          </a:p>
        </p:txBody>
      </p:sp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工作经验与教训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工作成果的评估与反馈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评估结果：对控制工程行业的工作成果进行定量和定性的评估，找出存在的问题和不足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评估方法：通过项目完成情况、客户满意度、工作效率等方面进行综合评估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反馈意见：根据评估结果，及时向相关部门和人员反馈意见，提出改进措施和建议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持续改进：通过不断改进工作流程和方法，提高工作效率和质量，推动控制工程行业的持续发展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控制工程行业展望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5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人工智能与机器学习在控制工程中的应用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物联网与大数据驱动的智能控制技术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5G通信技术在控制工程领域的应用前景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自动化与智能化控制系统的未来发展方向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产品创新方向</a:t>
            </a:r>
            <a:endParaRPr altLang="en-US" lang="zh-CN"/>
          </a:p>
        </p:txBody>
      </p:sp>
      <p:sp>
        <p:nvSpPr>
          <p:cNvPr id="10495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智能化控制：利用人工智能、机器学习等技术提升控制系统的智能化水平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绿色环保：研发低能耗、低污染的控制产品，推动绿色制造和可持续发展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定制化服务：根据客户需求提供个性化的控制解决方案，满足特定应用场景的需求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跨界融合：将控制工程与其他领域进行跨界融合，拓展应用领域和市场空间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6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工业自动化：随着制造业的升级，工业自动化将成为控制工程行业的重要发展方向，市场需求将持续增长。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能源管理：随着能源短缺和环境问题的日益严重，能源管理将成为控制工程行业的重要应用领域，市场需求将不断扩大。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智能家居：随着人们生活水平的提高，智能家居将成为控制工程行业的重要应用领域，市场需求将持续增长。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医疗健康：随着人口老龄化和健康意识的提高，医疗健康将成为控制工程行业的重要应用领域，市场需求将不断扩大。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行业未来发展策略</a:t>
            </a:r>
            <a:endParaRPr altLang="en-US" lang="zh-CN"/>
          </a:p>
        </p:txBody>
      </p:sp>
      <p:sp>
        <p:nvSpPr>
          <p:cNvPr id="10496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跨界融合：与其他领域进行跨界合作，拓展应用领域和市场空间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人才培养：加强人才培养和引进，提高行业整体素质和竞争力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智能化发展：利用人工智能、大数据等技术提升控制工程效率和质量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绿色环保：注重环保和可持续发展，推广清洁能源和低碳技术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控制工程行业人才培养与团队建设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人才培养策略与计划</a:t>
            </a:r>
            <a:endParaRPr altLang="en-US" lang="zh-CN"/>
          </a:p>
        </p:txBody>
      </p:sp>
      <p:sp>
        <p:nvSpPr>
          <p:cNvPr id="10498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制定长期人才培养计划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建立完善的培训体系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加强团队建设，提高团队协作能力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鼓励员工自我发展，提供晋升机会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团队建设经验与成果</a:t>
            </a:r>
            <a:endParaRPr altLang="en-US" lang="zh-CN"/>
          </a:p>
        </p:txBody>
      </p:sp>
      <p:sp>
        <p:nvSpPr>
          <p:cNvPr id="104985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成果展示：展示团队建设成果，提升团队形象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团队协作：加强沟通与协作，提高团队效率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培训与发展：提供专业培训，提升团队技能水平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团队组建：选拔优秀人才，组建高效团队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团队发展目标与规划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拓展业务领域：积极拓展新的业务领域，扩大团队影响力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培养专业人才：加强专业培训，提高团队成员的专业素质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建立高效团队：通过团队协作，提高工作效率和项目成功率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提升品牌形象：加强品牌宣传，提高团队在控制工程行业的知名度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团队建设的挑战与解决方案</a:t>
            </a:r>
            <a:endParaRPr altLang="en-US" lang="zh-CN"/>
          </a:p>
        </p:txBody>
      </p:sp>
      <p:sp>
        <p:nvSpPr>
          <p:cNvPr id="10499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人才流失：控制工程行业人才竞争激烈，需要提高员工待遇和福利，留住人才。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团队协作：团队成员之间需要相互信任、沟通和协作，提高工作效率和质量。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人才培养：加强员工培训和技能提升，提高团队整体素质和水平。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团队文化：建立积极向上、团结协作的团队文化，增强团队凝聚力和向心力。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控制工程行业合作与交流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国内外合作项目与成果</a:t>
            </a:r>
            <a:endParaRPr altLang="en-US" lang="zh-CN"/>
          </a:p>
        </p:txBody>
      </p:sp>
      <p:sp>
        <p:nvSpPr>
          <p:cNvPr id="10501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合作经验：总结国内外合作项目的经验教训，为今后的合作提供参考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展望未来：展望未来控制工程行业的发展趋势，提出加强国内外合作与交流的建议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国内外合作项目：介绍国内外合作项目的背景、目的、内容、成果等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合作成果：介绍国内外合作项目取得的成果，包括技术突破、经济效益、社会效益等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技术交流活动与会议</a:t>
            </a:r>
            <a:endParaRPr altLang="en-US" lang="zh-CN"/>
          </a:p>
        </p:txBody>
      </p:sp>
      <p:sp>
        <p:nvSpPr>
          <p:cNvPr id="10501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参加技术交流活动与会议的目的和意义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控制工程行业的技术交流活动与会议的种类和数量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技术交流活动与会议中的主要内容和亮点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技术交流活动与会议对控制工程行业的影响和作用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合作与交流的挑战与机遇</a:t>
            </a:r>
            <a:endParaRPr altLang="en-US" lang="zh-CN"/>
          </a:p>
        </p:txBody>
      </p:sp>
      <p:sp>
        <p:nvSpPr>
          <p:cNvPr id="10502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合作与交流的挑战：技术差异、文化差异、语言障碍等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合作与交流的机遇：促进技术创新、拓展市场、提高国际竞争力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应对挑战的策略：加强沟通、提高跨文化交流能力、建立共同语言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抓住机遇的方法：积极参与国际合作项目、拓展合作伙伴关系、加强人才培养和引进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未来合作与交流的规划与建议</a:t>
            </a:r>
            <a:endParaRPr altLang="en-US" lang="zh-CN"/>
          </a:p>
        </p:txBody>
      </p:sp>
      <p:sp>
        <p:nvSpPr>
          <p:cNvPr id="10502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开展技术交流与合作：通过研讨会、技术论坛等方式，促进技术交流与合作，提高行业整体水平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建立长期稳定的合作关系：加强企业间的沟通与联系，共同推动控制工程行业的发展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共同研发新产品：加强企业间的合作，共同研发新产品，满足市场需求，推动行业创新发展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拓展国际合作与交流：加强与国际先进企业的合作与交流，引进先进技术和管理经验，提高行业竞争力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控制工程行业社会责任与可持续发展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行业社会责任的体现与贡献</a:t>
            </a:r>
            <a:endParaRPr altLang="en-US" lang="zh-CN"/>
          </a:p>
        </p:txBody>
      </p:sp>
      <p:sp>
        <p:nvSpPr>
          <p:cNvPr id="10503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可持续发展：推动绿色、低碳、循环发展的实践与成果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公益事业：参与社会公益活动，回馈社会的善举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环保责任：控制工程行业在减少污染、节约能源方面的努力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社会责任：在保障员工权益、促进社会公平方面的贡献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可持续发展理念在控制工程中的应用</a:t>
            </a:r>
            <a:endParaRPr altLang="en-US" lang="zh-CN"/>
          </a:p>
        </p:txBody>
      </p:sp>
      <p:sp>
        <p:nvSpPr>
          <p:cNvPr id="10504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节能减排：通过优化控制策略，降低能源消耗和减少排放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绿色制造：采用环保材料和工艺，降低对环境的影响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循环经济：实现资源的高效利用和废弃物的回收再利用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社会责任：关注员工福利、环境保护和社会公益事业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行业社会责任的挑战与机遇</a:t>
            </a:r>
            <a:endParaRPr altLang="en-US" lang="zh-CN"/>
          </a:p>
        </p:txBody>
      </p:sp>
      <p:sp>
        <p:nvSpPr>
          <p:cNvPr id="10504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控制工程行业的社会责任：介绍控制工程行业在环境保护、安全生产、公共利益等方面的社会责任。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行业社会责任的挑战：分析控制工程行业在履行社会责任过程中所面临的挑战，如技术难题、成本压力、政策法规等。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行业社会责任的机遇：探讨控制工程行业在履行社会责任过程中所面临的机遇，如政策支持、市场需求、技术创新等。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行业社会责任的实践案例：介绍控制工程行业在履行社会责任方面的实践案例，如企业社会责任报告、环保项目、公益活动等。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未来社会责任与可持续发展的规划与建议</a:t>
            </a:r>
            <a:endParaRPr altLang="en-US" lang="zh-CN"/>
          </a:p>
        </p:txBody>
      </p:sp>
      <p:sp>
        <p:nvSpPr>
          <p:cNvPr id="10505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制定可持续发展战略：明确控制工程行业的发展方向和目标，将社会责任纳入企业战略规划中。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推广绿色技术：加大研发力度，推广环保、节能、低碳的绿色技术，降低对环境的影响。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加强人才培养：培养具备社会责任意识和可持续发展观念的人才，提高行业整体素质。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建立合作机制：加强企业、政府、社会之间的合作，共同推动控制工程行业的可持续发展。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2023-12-17T11:14:25Z</dcterms:created>
  <dcterms:modified xsi:type="dcterms:W3CDTF">2023-12-17T11:14:25Z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437d8cefa8d84bf2a29856967ea37596_21</vt:lpwstr>
  </property>
</Properties>
</file>