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80" r:id="rId1"/>
    <p:sldMasterId id="2147487317" r:id="rId2"/>
  </p:sldMasterIdLst>
  <p:notesMasterIdLst>
    <p:notesMasterId r:id="rId3"/>
  </p:notesMasterIdLst>
  <p:sldIdLst>
    <p:sldId id="1995" r:id="rId4"/>
    <p:sldId id="1999" r:id="rId5"/>
    <p:sldId id="2002" r:id="rId6"/>
    <p:sldId id="2005" r:id="rId7"/>
    <p:sldId id="2011" r:id="rId9"/>
    <p:sldId id="2014" r:id="rId10"/>
    <p:sldId id="2017" r:id="rId11"/>
    <p:sldId id="2020" r:id="rId12"/>
    <p:sldId id="2023" r:id="rId13"/>
    <p:sldId id="2029" r:id="rId15"/>
    <p:sldId id="2032" r:id="rId16"/>
    <p:sldId id="2035" r:id="rId17"/>
    <p:sldId id="2038" r:id="rId18"/>
    <p:sldId id="2041" r:id="rId19"/>
    <p:sldId id="2047" r:id="rId21"/>
    <p:sldId id="2050" r:id="rId22"/>
    <p:sldId id="2053" r:id="rId23"/>
    <p:sldId id="2056" r:id="rId24"/>
    <p:sldId id="2059" r:id="rId25"/>
    <p:sldId id="2065" r:id="rId27"/>
    <p:sldId id="2068" r:id="rId28"/>
    <p:sldId id="2071" r:id="rId29"/>
    <p:sldId id="2074" r:id="rId30"/>
    <p:sldId id="2077" r:id="rId31"/>
    <p:sldId id="2080" r:id="rId32"/>
    <p:sldId id="2086" r:id="rId34"/>
    <p:sldId id="2089" r:id="rId35"/>
    <p:sldId id="209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81" r:id="rId1"/>
    <p:sldLayoutId id="2147487282" r:id="rId2"/>
    <p:sldLayoutId id="2147487283" r:id="rId3"/>
    <p:sldLayoutId id="2147487284" r:id="rId4"/>
    <p:sldLayoutId id="2147487285" r:id="rId5"/>
    <p:sldLayoutId id="2147487286" r:id="rId6"/>
    <p:sldLayoutId id="2147487287" r:id="rId7"/>
    <p:sldLayoutId id="2147487288" r:id="rId8"/>
    <p:sldLayoutId id="2147487289" r:id="rId9"/>
    <p:sldLayoutId id="2147487290" r:id="rId10"/>
    <p:sldLayoutId id="21474872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18" r:id="rId1"/>
    <p:sldLayoutId id="2147487319" r:id="rId2"/>
    <p:sldLayoutId id="2147487320" r:id="rId3"/>
    <p:sldLayoutId id="2147487321" r:id="rId4"/>
    <p:sldLayoutId id="2147487322" r:id="rId5"/>
    <p:sldLayoutId id="2147487323" r:id="rId6"/>
    <p:sldLayoutId id="2147487324" r:id="rId7"/>
    <p:sldLayoutId id="2147487325" r:id="rId8"/>
    <p:sldLayoutId id="2147487326" r:id="rId9"/>
    <p:sldLayoutId id="2147487327" r:id="rId10"/>
    <p:sldLayoutId id="21474873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电力行业工作总结及工作展望2024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电力行业工作不足与改进措施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电力行业工作总结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电力行业概述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电力行业定义：指利用煤炭、石油、天然气等化石燃料燃烧产生的热能，通过发电厂转换成电能，再通过输电线路将电能输送到各个用户的过程。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电力行业分类：火力发电、水力发电、核能发电、风力发电等。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8910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电力行业产业链：包括发电、输电、配电、售电等环节。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8914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16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电力行业发展趋势：随着能源结构的转型和技术的进步，清洁能源发电和智能电网将成为未来电力行业的发展方向。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电力行业现状</a:t>
            </a:r>
            <a:endParaRPr altLang="en-US" lang="zh-CN"/>
          </a:p>
        </p:txBody>
      </p:sp>
      <p:sp>
        <p:nvSpPr>
          <p:cNvPr id="10489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电力行业存在的问题：如能源结构不合理、环境污染等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电力行业概述：包括行业规模、产业链结构、主要企业等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电力行业发展趋势：包括清洁能源、智能化、市场化等方面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电力行业面临的挑战：如政策调控、市场竞争等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电力行业发展趋势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市场化改革：电力行业市场化改革不断深入，推动电力市场的开放和竞争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清洁能源转型：电力行业逐步向清洁能源转型，减少对传统化石能源的依赖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智能化发展：电力行业积极推进智能化发展，提高电力生产、传输和分配的效率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跨国合作与交流：电力行业加强跨国合作与交流，推动全球电力市场的互联互通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电力行业面临的挑战与机遇</a:t>
            </a:r>
            <a:endParaRPr altLang="en-US" lang="zh-CN"/>
          </a:p>
        </p:txBody>
      </p:sp>
      <p:sp>
        <p:nvSpPr>
          <p:cNvPr id="1049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挑战：能源转型、环保政策、市场竞争等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机遇：新能源发展、技术创新、市场需求增长等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应对策略：加强技术创新、提高能源利用效率、拓展新能源市场等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未来展望：实现可持续发展、推动绿色能源革命、促进经济社会发展等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电力行业工作亮点</a:t>
            </a:r>
            <a:endParaRPr altLang="en-US" lang="zh-CN"/>
          </a:p>
        </p:txBody>
      </p:sp>
      <p:sp>
        <p:nvSpPr>
          <p:cNvPr id="10491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电力行业技术创新</a:t>
            </a:r>
            <a:endParaRPr altLang="en-US" lang="zh-CN"/>
          </a:p>
        </p:txBody>
      </p:sp>
      <p:sp>
        <p:nvSpPr>
          <p:cNvPr id="10491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清洁能源技术：促进可再生能源的利用，减少环境污染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智能电网技术：提高电力输送效率，降低损耗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储能技术：提高电力系统的稳定性和可靠性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电力大数据技术：实现电力数据的实时监测和分析，为决策提供支持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电力行业人才培养</a:t>
            </a:r>
            <a:endParaRPr altLang="en-US" lang="zh-CN"/>
          </a:p>
        </p:txBody>
      </p:sp>
      <p:sp>
        <p:nvSpPr>
          <p:cNvPr id="10492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重视人才引进和培养：通过多种渠道引进优秀人才，加强内部培训和外部学习，提高员工的专业素质和综合能力。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完善人才激励机制：建立科学合理的薪酬体系和晋升机制，激发员工的积极性和创造力，提高员工的工作满意度和忠诚度。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加强人才队伍建设：通过团队建设、技能培训、职业规划等多种方式，打造一支高素质、专业化、有凝聚力的电力行业人才队伍。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推动人才交流与合作：加强与其他行业、地区的人才交流与合作，拓宽员工视野，提高行业整体水平。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电力行业绿色发展</a:t>
            </a:r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清洁能源占比提升：随着可再生能源技术的不断发展，电力行业清洁能源的占比逐渐提升，减少了传统化石能源的消耗，降低了环境污染。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节能减排措施：电力行业在节能减排方面采取了一系列措施，如提高设备效率、优化运行方式、推广智能电网等，有效降低了能源消耗和排放。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碳排放强度下降：随着电力行业清洁能源占比的提升和节能减排措施的落实，电力行业的碳排放强度呈现下降趋势，为应对气候变化做出了积极贡献。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推动绿色发展：电力行业在推动绿色发展方面发挥了重要作用，如支持可再生能源发展、推广电动汽车等，为促进经济社会可持续发展做出了贡献。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电力行业国际化进程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国际化战略合作：与国际电力公司开展战略合作，共同推动全球电力行业的发展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人才培养与引进：加强国际化人才的培养和引进，为电力行业国际化提供人才保障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技术创新与研发：加强技术研发与创新，提高电力行业的国际竞争力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海外市场拓展：积极开拓海外市场，推动电力行业“走出去”战略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电力行业工作不足与改进措施</a:t>
            </a:r>
            <a:endParaRPr altLang="en-US" lang="zh-CN"/>
          </a:p>
        </p:txBody>
      </p:sp>
      <p:sp>
        <p:nvSpPr>
          <p:cNvPr id="10494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电力行业安全风险防控</a:t>
            </a:r>
            <a:endParaRPr altLang="en-US" lang="zh-CN"/>
          </a:p>
        </p:txBody>
      </p:sp>
      <p:sp>
        <p:nvSpPr>
          <p:cNvPr id="10494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设备安全风险：加强设备维护和检修，确保设备正常运行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制度安全风险：完善安全管理制度，确保各项制度得到有效执行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应急预案：制定完善的应急预案，提高应对突发事件的能力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人员安全风险：加强员工安全培训，提高员工安全意识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电力行业能源转型与升级</a:t>
            </a:r>
            <a:endParaRPr altLang="en-US" lang="zh-CN"/>
          </a:p>
        </p:txBody>
      </p:sp>
      <p:sp>
        <p:nvSpPr>
          <p:cNvPr id="10495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能源转型背景：全球能源结构变化，清洁能源需求增加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能源转型目标：降低传统能源占比，提高清洁能源比重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升级措施：加强技术创新，提高能源利用效率，推动智能化发展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电力行业现状：传统能源占比高，清洁能源发展不足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电力行业市场化改革与监管</a:t>
            </a:r>
            <a:endParaRPr altLang="en-US" lang="zh-CN"/>
          </a:p>
        </p:txBody>
      </p:sp>
      <p:sp>
        <p:nvSpPr>
          <p:cNvPr id="10496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监管政策及措施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未来发展趋势及展望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市场化改革背景及目标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电力行业市场化改革现状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电力行业信息化与智能化发展</a:t>
            </a:r>
            <a:endParaRPr altLang="en-US" lang="zh-CN"/>
          </a:p>
        </p:txBody>
      </p:sp>
      <p:sp>
        <p:nvSpPr>
          <p:cNvPr id="10496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信息化发展现状：介绍电力行业信息化建设的成果和存在的问题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智能化发展前景：分析电力行业智能化发展的趋势和未来发展方向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信息化与智能化融合：探讨电力行业信息化与智能化融合的必要性和实现方式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信息安全与保障：强调电力行业信息安全的重要性，提出保障措施和建议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电力行业工作展望</a:t>
            </a:r>
            <a:endParaRPr altLang="en-US" lang="zh-CN"/>
          </a:p>
        </p:txBody>
      </p:sp>
      <p:sp>
        <p:nvSpPr>
          <p:cNvPr id="10497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电力行业未来发展趋势预测</a:t>
            </a:r>
            <a:endParaRPr altLang="en-US" lang="zh-CN"/>
          </a:p>
        </p:txBody>
      </p:sp>
      <p:sp>
        <p:nvSpPr>
          <p:cNvPr id="10497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清洁能源转型：随着环保意识的提高，电力行业将加速向清洁能源转型，如太阳能、风能等。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智能化发展：随着科技的不断进步，电力行业将更加注重智能化发展，如智能电网、智能电表等。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电力市场化改革：电力行业将进一步推进市场化改革，打破垄断，引入竞争机制，提高电力服务质量和效率。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国际化合作：随着全球化的加速发展，电力行业将加强国际合作，共同应对全球能源挑战。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电力行业技术创新方向与重点领域</a:t>
            </a:r>
            <a:endParaRPr altLang="en-US" lang="zh-CN"/>
          </a:p>
        </p:txBody>
      </p:sp>
      <p:sp>
        <p:nvSpPr>
          <p:cNvPr id="104985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新能源技术：提高可再生能源的利用效率，降低化石能源的依赖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智能电网技术：实现电力系统的智能化、自愈和优化运行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储能技术：提高电力系统的稳定性和可靠性，降低能源浪费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电力物联网技术：实现电力设备的远程监控和智能管理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电力大数据技术：提高电力系统的决策效率和准确性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电力网络安全技术：保障电力系统的网络安全和数据安全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电力行业人才培养与引进策略</a:t>
            </a:r>
            <a:endParaRPr altLang="en-US" lang="zh-CN"/>
          </a:p>
        </p:txBody>
      </p:sp>
      <p:sp>
        <p:nvSpPr>
          <p:cNvPr id="10499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人才培养：加强电力行业内部培训，提高员工技能水平；引进外部人才，增强企业竞争力。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引进策略：制定优惠政策，吸引优秀人才加入；建立完善的人才激励机制，留住人才。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人才储备：建立人才储备库，为企业发展提供充足的人才保障；加强与高校、科研机构的合作，共同培养电力行业所需人才。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人才队伍建设：加强人才队伍建设，提高员工整体素质；建立完善的人才选拔机制，选拔优秀人才担任重要职务。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电力行业绿色发展目标与路径</a:t>
            </a:r>
            <a:endParaRPr altLang="en-US" lang="zh-CN"/>
          </a:p>
        </p:txBody>
      </p:sp>
      <p:sp>
        <p:nvSpPr>
          <p:cNvPr id="10499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目标：实现电力行业低碳、清洁、高效发展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路径：推广可再生能源、提高能源利用效率、加强能源管理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政策支持：政府出台相关政策，鼓励企业采用清洁能源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企业行动：企业积极响应政策，采取措施降低碳排放，提高能源利用效率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电力行业国际化合作与交流计划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国际化合作背景：介绍电力行业国际化合作的背景和意义，包括全球能源市场的趋势、国家政策支持等。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合作领域：列举电力行业国际化合作的领域，如技术研发、设备制造、工程建设、运营管理等。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合作模式：介绍电力行业国际化合作的模式，如技术引进、合资合作、项目融资等。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交流计划：提出电力行业国际化交流计划，包括技术交流、人才培训、市场拓展等方面的具体措施。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实施方案：制定电力行业国际化合作与交流计划的实施方案，包括组织架构、资金筹措、时间安排等方面的具体安排。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2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4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预期成果：预测电力行业国际化合作与交流计划实施后可能取得的预期成果，包括技术进步、市场拓展、人才培养等方面的具体成果。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对电力行业工作的总结评价</a:t>
            </a:r>
            <a:endParaRPr altLang="en-US" lang="zh-CN"/>
          </a:p>
        </p:txBody>
      </p:sp>
      <p:sp>
        <p:nvSpPr>
          <p:cNvPr id="105014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电力行业的发展趋势和挑战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电力行业在国民经济中的地位和作用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电力行业在环保和可持续发展方面的贡献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电力行业在技术创新和人才培养方面的努力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对电力行业未来发展的建议和展望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加强电网建设：提高电网的智能化和稳定性，满足新能源接入和电力供应需求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推动清洁能源发展：加大清洁能源的研发和推广力度，降低化石能源的依赖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推动能源技术创新：加强科技创新，提高能源利用效率，降低能源消耗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促进能源与环境协调发展：加强环保意识，推动绿色能源的发展，实现可持续发展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3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2023-12-17T20:42:38Z</dcterms:created>
  <dcterms:modified xsi:type="dcterms:W3CDTF">2023-12-17T20:42:38Z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92a0403def0448798a1bf1d3f2329b84_21</vt:lpwstr>
  </property>
</Properties>
</file>