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514" r:id="rId1"/>
    <p:sldMasterId id="2147493551" r:id="rId2"/>
  </p:sldMasterIdLst>
  <p:notesMasterIdLst>
    <p:notesMasterId r:id="rId3"/>
  </p:notesMasterIdLst>
  <p:sldIdLst>
    <p:sldId id="4875" r:id="rId4"/>
    <p:sldId id="4879" r:id="rId5"/>
    <p:sldId id="4882" r:id="rId6"/>
    <p:sldId id="4885" r:id="rId7"/>
    <p:sldId id="4888" r:id="rId8"/>
    <p:sldId id="4891" r:id="rId9"/>
    <p:sldId id="4894" r:id="rId10"/>
    <p:sldId id="4897" r:id="rId11"/>
    <p:sldId id="4900" r:id="rId12"/>
    <p:sldId id="4903" r:id="rId13"/>
    <p:sldId id="4906" r:id="rId14"/>
    <p:sldId id="4909" r:id="rId15"/>
    <p:sldId id="4912" r:id="rId16"/>
    <p:sldId id="4915" r:id="rId17"/>
    <p:sldId id="4918" r:id="rId18"/>
    <p:sldId id="4921" r:id="rId19"/>
    <p:sldId id="4924" r:id="rId20"/>
    <p:sldId id="4927" r:id="rId21"/>
    <p:sldId id="4930" r:id="rId22"/>
    <p:sldId id="4933" r:id="rId23"/>
    <p:sldId id="4936" r:id="rId24"/>
    <p:sldId id="4939" r:id="rId25"/>
    <p:sldId id="4942" r:id="rId26"/>
    <p:sldId id="4945" r:id="rId27"/>
    <p:sldId id="4948" r:id="rId28"/>
    <p:sldId id="4951" r:id="rId29"/>
    <p:sldId id="495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15" r:id="rId1"/>
    <p:sldLayoutId id="2147493516" r:id="rId2"/>
    <p:sldLayoutId id="2147493517" r:id="rId3"/>
    <p:sldLayoutId id="2147493518" r:id="rId4"/>
    <p:sldLayoutId id="2147493519" r:id="rId5"/>
    <p:sldLayoutId id="2147493520" r:id="rId6"/>
    <p:sldLayoutId id="2147493521" r:id="rId7"/>
    <p:sldLayoutId id="2147493522" r:id="rId8"/>
    <p:sldLayoutId id="2147493523" r:id="rId9"/>
    <p:sldLayoutId id="2147493524" r:id="rId10"/>
    <p:sldLayoutId id="21474935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52" r:id="rId1"/>
    <p:sldLayoutId id="2147493553" r:id="rId2"/>
    <p:sldLayoutId id="2147493554" r:id="rId3"/>
    <p:sldLayoutId id="2147493555" r:id="rId4"/>
    <p:sldLayoutId id="2147493556" r:id="rId5"/>
    <p:sldLayoutId id="2147493557" r:id="rId6"/>
    <p:sldLayoutId id="2147493558" r:id="rId7"/>
    <p:sldLayoutId id="2147493559" r:id="rId8"/>
    <p:sldLayoutId id="2147493560" r:id="rId9"/>
    <p:sldLayoutId id="2147493561" r:id="rId10"/>
    <p:sldLayoutId id="21474935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tags" Target="../tags/tag384.xml"/><Relationship Id="rId18" Type="http://schemas.openxmlformats.org/officeDocument/2006/relationships/tags" Target="../tags/tag385.xml"/><Relationship Id="rId19" Type="http://schemas.openxmlformats.org/officeDocument/2006/relationships/tags" Target="../tags/tag386.xml"/><Relationship Id="rId20" Type="http://schemas.openxmlformats.org/officeDocument/2006/relationships/tags" Target="../tags/tag38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仓储物流市场展望与2024年投资前景分析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仓储物流市场概述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2024年仓储物流市场投资前景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仓储物流技术发展对市场的影响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仓储物流企业的竞争格局和发展策略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政策环境对仓储物流市场的影响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未来仓储物流市场的发展趋势和展望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仓储物流市场概述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仓储物流的定义和作用</a:t>
            </a:r>
            <a:endParaRPr altLang="en-US" lang="zh-CN"/>
          </a:p>
        </p:txBody>
      </p:sp>
      <p:sp>
        <p:nvSpPr>
          <p:cNvPr id="10488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仓储物流是指通过仓库对物品进行存储和保管，以满足生产和消费的需求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仓储物流的作用包括调节供需、支撑生产和促进销售等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仓储物流的发展与经济和社会的发展密切相关，是现代物流业的重要组成部分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仓储物流的合理化、智能化和绿色化是未来发展的趋势和方向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仓储物流市场的现状和特点</a:t>
            </a:r>
            <a:endParaRPr altLang="en-US" lang="zh-CN"/>
          </a:p>
        </p:txBody>
      </p:sp>
      <p:sp>
        <p:nvSpPr>
          <p:cNvPr id="10489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仓储物流市场发展迅速，规模不断扩大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仓储物流市场竞争激烈，企业数量众多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仓储物流市场存在区域性特征，地区间发展不平衡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仓储物流市场呈现多元化、个性化的发展趋势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仓储物流市场的发展趋势</a:t>
            </a:r>
            <a:endParaRPr altLang="en-US" lang="zh-CN"/>
          </a:p>
        </p:txBody>
      </p:sp>
      <p:sp>
        <p:nvSpPr>
          <p:cNvPr id="10489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数字化转型：利用大数据、人工智能等技术提高仓储物流效率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智能化升级：自动化、机器人化技术应用广泛，降低人工成本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绿色环保：可持续发展理念推动绿色仓储物流发展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供应链协同：实现供应链上下游企业信息共享，提高整体运营效率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2024年仓储物流市场投资前景</a:t>
            </a:r>
            <a:endParaRPr altLang="en-US" lang="zh-CN"/>
          </a:p>
        </p:txBody>
      </p:sp>
      <p:sp>
        <p:nvSpPr>
          <p:cNvPr id="10490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政策环境：政府对仓储物流行业的支持政策，如税收优惠、土地供应等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市场竞争环境：行业内企业的竞争格局，以及新兴企业的崛起对市场的影响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技术环境：智能化、自动化技术的广泛应用，提高了仓储物流的效率和降低成本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经济环境：国内经济的稳定增长，为仓储物流市场提供了良好的发展基础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491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风险：市场竞争激烈，需要关注行业动态和政策变化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投资机会：随着电商和制造业的发展，仓储物流市场将迎来更多商机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建议：投资者需谨慎评估风险，选择有潜力的地区和项目进行投资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趋势：未来仓储物流市场将朝着智能化、绿色化、共享化的方向发展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1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多元化投资组合以降低风险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关注仓储物流行业的政策变化和市场需求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评估企业的财务状况和投资回报率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关注技术创新和数字化转型的机会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仓储物流技术发展对市场的影响</a:t>
            </a:r>
            <a:endParaRPr altLang="en-US" lang="zh-CN"/>
          </a:p>
        </p:txBody>
      </p:sp>
      <p:sp>
        <p:nvSpPr>
          <p:cNvPr id="10492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仓储物流技术的现状和趋势</a:t>
            </a:r>
            <a:endParaRPr altLang="en-US" lang="zh-CN"/>
          </a:p>
        </p:txBody>
      </p:sp>
      <p:sp>
        <p:nvSpPr>
          <p:cNvPr id="10492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自动化技术：仓储物流自动化技术正在快速发展，如无人仓库、无人配送等。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物联网技术：物联网技术正在逐渐应用于仓储物流领域，实现货物信息的实时跟踪和管理。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人工智能技术：人工智能技术正在逐渐应用于仓储物流领域，如智能调度、智能优化等。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区块链技术：区块链技术正在逐渐应用于仓储物流领域，实现货物信息的可追溯和透明化管理。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技术发展对仓储物流市场的影响</a:t>
            </a:r>
            <a:endParaRPr altLang="en-US" lang="zh-CN"/>
          </a:p>
        </p:txBody>
      </p:sp>
      <p:sp>
        <p:nvSpPr>
          <p:cNvPr id="10493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自动化技术：提高仓储效率，降低人工成本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人工智能技术：优化库存管理，减少库存积压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数据分析技术：精准预测需求，提高配送效率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物联网技术：实现物品追踪，提升物流透明度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技术发展对仓储物流企业的挑战和机遇</a:t>
            </a:r>
            <a:endParaRPr altLang="en-US" lang="zh-CN"/>
          </a:p>
        </p:txBody>
      </p:sp>
      <p:sp>
        <p:nvSpPr>
          <p:cNvPr id="10493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仓储物流技术发展带来的挑战：如何适应和跟上技术更新的速度，如何提高仓储物流的效率和准确性，如何降低成本等。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仓储物流技术发展带来的机遇：通过技术升级提高企业竞争力，通过数据分析优化库存管理，通过智能化手段提高配送效率等。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企业如何应对挑战和抓住机遇：加大技术研发投入，培养和引进技术人才，建立灵活的技术更新机制等。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未来仓储物流技术发展的趋势：人工智能、物联网、大数据等技术在仓储物流领域的应用将更加广泛，企业需要做好准备并积极应对。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仓储物流企业的竞争格局和发展策略</a:t>
            </a:r>
            <a:endParaRPr altLang="en-US" lang="zh-CN"/>
          </a:p>
        </p:txBody>
      </p:sp>
      <p:sp>
        <p:nvSpPr>
          <p:cNvPr id="10494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4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仓储物流企业数量众多，但市场份额较为集中，主要被几家大型企业占据。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企业间竞争激烈，价格战和服务质量成为竞争的关键因素。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竞争格局正在发生变化，新兴技术和创新型企业正在逐步崛起。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仓储物流企业需要不断创新和提升服务质量，才能在竞争中立于不败之地。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企业发展战略分析</a:t>
            </a:r>
            <a:endParaRPr altLang="en-US" lang="zh-CN"/>
          </a:p>
        </p:txBody>
      </p:sp>
      <p:sp>
        <p:nvSpPr>
          <p:cNvPr id="10495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差异化竞争战略：通过提供独特的服务或产品，在市场中脱颖而出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创新驱动战略：不断研发新技术和新产品，引领行业发展和变革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合作共赢战略：与其他企业合作，共同开发市场和资源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成本领先战略：通过降低成本来获得竞争优势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企业创新和转型升级的路径和案例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数字化转型：利用大数据、人工智能等技术提升仓储物流效率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智能化升级：引入自动化设备，实现智能调度和智能管理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绿色化发展：推广环保技术，降低能耗和排放，实现可持续发展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多元化经营：拓展业务范围，增强企业竞争力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政策环境对仓储物流市场的影响</a:t>
            </a:r>
            <a:endParaRPr altLang="en-US" lang="zh-CN"/>
          </a:p>
        </p:txBody>
      </p:sp>
      <p:sp>
        <p:nvSpPr>
          <p:cNvPr id="10496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6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政策支持：国家对仓储物流行业的政策扶持，如税收优惠、土地供应等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法规约束：物流行业法规对仓储物流企业的规范和制约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政策稳定性：政策环境对仓储物流市场稳定性的影响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政策风险：企业应对政策变化的风险和挑战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政策对仓储物流市场的影响</a:t>
            </a:r>
            <a:endParaRPr altLang="en-US" lang="zh-CN"/>
          </a:p>
        </p:txBody>
      </p:sp>
      <p:sp>
        <p:nvSpPr>
          <p:cNvPr id="10497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政策支持：促进仓储物流行业的发展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政策限制：制约仓储物流行业的扩张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政策调整：影响仓储物流行业的竞争格局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政策风险：需要关注和防范的政策变化及其影响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政策变化趋势和应对策略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政策变化对行业的影响：政策变化将影响仓储物流市场的供求关系、竞争格局和行业发展趋势。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企业应对策略建议：加强与政府部门的沟通，了解政策走向；提高自身实力和服务质量，提升竞争力；关注行业动态，及时调整经营策略。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政策变化趋势：国家对仓储物流行业的政策支持力度加大，推动行业快速发展。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应对策略：企业应关注政策变化，调整战略，抓住机遇，提高自身竞争力。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未来仓储物流市场的发展趋势和展望</a:t>
            </a:r>
            <a:endParaRPr altLang="en-US" lang="zh-CN"/>
          </a:p>
        </p:txBody>
      </p:sp>
      <p:sp>
        <p:nvSpPr>
          <p:cNvPr id="10498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未来仓储物流市场的发展趋势</a:t>
            </a:r>
            <a:endParaRPr altLang="en-US" lang="zh-CN"/>
          </a:p>
        </p:txBody>
      </p:sp>
      <p:sp>
        <p:nvSpPr>
          <p:cNvPr id="10498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智能化：仓储物流将更加依赖人工智能、大数据等技术，实现自动化、智能化的管理和运营。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绿色化：随着环保意识的提高，仓储物流将更加注重绿色、低碳、可持续的发展，减少对环境的影响。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定制化：随着消费者需求的多样化，仓储物流将更加注重个性化、定制化的服务，满足不同客户的需求。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数字化：数字化转型已经成为企业发展的必然趋势，仓储物流也不例外，将更加注重数字化、信息化的建设和应用。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未来仓储物流市场的挑战和机遇</a:t>
            </a:r>
            <a:endParaRPr altLang="en-US" lang="zh-CN"/>
          </a:p>
        </p:txBody>
      </p:sp>
      <p:sp>
        <p:nvSpPr>
          <p:cNvPr id="10499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挑战：技术更新换代、市场竞争加剧、客户需求多样化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未来展望：仓储物流行业将迎来更多发展机遇，成为经济增长的重要支撑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应对策略：创新商业模式、提升服务质量、加强供应链协同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机遇：数字化转型、智能化升级、绿色环保趋势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对未来仓储物流市场的展望和预测</a:t>
            </a:r>
            <a:endParaRPr altLang="en-US" lang="zh-CN"/>
          </a:p>
        </p:txBody>
      </p:sp>
      <p:sp>
        <p:nvSpPr>
          <p:cNvPr id="1050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技术创新：随着物联网、人工智能等技术的普及，仓储物流将实现智能化、自动化，提高运作效率和准确性。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供应链协同：未来仓储物流将更加注重与供应链上下游企业的协同合作，实现信息共享和资源优化配置。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多元化服务：随着消费者需求的多样化，仓储物流将提供更加多元化、个性化的服务，满足不同客户的需求。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绿色环保：随着社会对环保问题的关注度提高，仓储物流将更加注重绿色、低碳、可持续的发展模式。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07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7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2024-01-05T06:07:06Z</dcterms:created>
  <dcterms:modified xsi:type="dcterms:W3CDTF">2024-01-05T06:07:06Z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b91cc3b0071b4bf0a0a54240c619146a_21</vt:lpwstr>
  </property>
</Properties>
</file>