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480" r:id="rId1"/>
    <p:sldMasterId id="2147489517" r:id="rId2"/>
  </p:sldMasterIdLst>
  <p:notesMasterIdLst>
    <p:notesMasterId r:id="rId3"/>
  </p:notesMasterIdLst>
  <p:sldIdLst>
    <p:sldId id="2914" r:id="rId4"/>
    <p:sldId id="2919" r:id="rId5"/>
    <p:sldId id="2924" r:id="rId6"/>
    <p:sldId id="2928" r:id="rId7"/>
    <p:sldId id="2931" r:id="rId8"/>
    <p:sldId id="2934" r:id="rId9"/>
    <p:sldId id="2938" r:id="rId10"/>
    <p:sldId id="2942" r:id="rId11"/>
    <p:sldId id="2945" r:id="rId12"/>
    <p:sldId id="2948" r:id="rId13"/>
    <p:sldId id="2952" r:id="rId14"/>
    <p:sldId id="2956" r:id="rId15"/>
    <p:sldId id="2959" r:id="rId16"/>
    <p:sldId id="2962" r:id="rId17"/>
    <p:sldId id="2965" r:id="rId18"/>
    <p:sldId id="2969" r:id="rId19"/>
    <p:sldId id="2973" r:id="rId20"/>
    <p:sldId id="2976" r:id="rId21"/>
    <p:sldId id="2979" r:id="rId22"/>
    <p:sldId id="2982" r:id="rId23"/>
    <p:sldId id="2986" r:id="rId24"/>
    <p:sldId id="2990" r:id="rId25"/>
    <p:sldId id="2993" r:id="rId26"/>
    <p:sldId id="2996" r:id="rId27"/>
    <p:sldId id="2999" r:id="rId28"/>
    <p:sldId id="3003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81" r:id="rId1"/>
    <p:sldLayoutId id="2147489482" r:id="rId2"/>
    <p:sldLayoutId id="2147489483" r:id="rId3"/>
    <p:sldLayoutId id="2147489484" r:id="rId4"/>
    <p:sldLayoutId id="2147489485" r:id="rId5"/>
    <p:sldLayoutId id="2147489486" r:id="rId6"/>
    <p:sldLayoutId id="2147489487" r:id="rId7"/>
    <p:sldLayoutId id="2147489488" r:id="rId8"/>
    <p:sldLayoutId id="2147489489" r:id="rId9"/>
    <p:sldLayoutId id="2147489490" r:id="rId10"/>
    <p:sldLayoutId id="21474894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518" r:id="rId1"/>
    <p:sldLayoutId id="2147489519" r:id="rId2"/>
    <p:sldLayoutId id="2147489520" r:id="rId3"/>
    <p:sldLayoutId id="2147489521" r:id="rId4"/>
    <p:sldLayoutId id="2147489522" r:id="rId5"/>
    <p:sldLayoutId id="2147489523" r:id="rId6"/>
    <p:sldLayoutId id="2147489524" r:id="rId7"/>
    <p:sldLayoutId id="2147489525" r:id="rId8"/>
    <p:sldLayoutId id="2147489526" r:id="rId9"/>
    <p:sldLayoutId id="2147489527" r:id="rId10"/>
    <p:sldLayoutId id="214748952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tags" Target="../tags/tag236.xml"/><Relationship Id="rId22" Type="http://schemas.openxmlformats.org/officeDocument/2006/relationships/tags" Target="../tags/tag237.xml"/><Relationship Id="rId23" Type="http://schemas.openxmlformats.org/officeDocument/2006/relationships/tags" Target="../tags/tag238.xml"/><Relationship Id="rId24" Type="http://schemas.openxmlformats.org/officeDocument/2006/relationships/tags" Target="../tags/tag239.xml"/><Relationship Id="rId25" Type="http://schemas.openxmlformats.org/officeDocument/2006/relationships/tags" Target="../tags/tag240.xml"/><Relationship Id="rId26" Type="http://schemas.openxmlformats.org/officeDocument/2006/relationships/tags" Target="../tags/tag241.xml"/><Relationship Id="rId27" Type="http://schemas.openxmlformats.org/officeDocument/2006/relationships/tags" Target="../tags/tag242.xml"/><Relationship Id="rId28" Type="http://schemas.openxmlformats.org/officeDocument/2006/relationships/tags" Target="../tags/tag243.xml"/><Relationship Id="rId29" Type="http://schemas.openxmlformats.org/officeDocument/2006/relationships/tags" Target="../tags/tag244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2024年电子商务平台国际合作计划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电子商务平台国际合作的背景和意义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2024年电子商务平台国际合作的战略目标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2024年电子商务平台国际合作的重点领域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 fontScale="91667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2024年电子商务平台国际合作的实施路径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保障措施与建议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电子商务平台国际合作的背景和意义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全球电商市场的发展趋势</a:t>
            </a:r>
            <a:endParaRPr altLang="en-US" lang="zh-CN"/>
          </a:p>
        </p:txBody>
      </p:sp>
      <p:sp>
        <p:nvSpPr>
          <p:cNvPr id="10488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电子商务平台国际合作的背景：随着全球化和互联网的普及，电商市场呈现出快速增长的趋势。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电子商务平台国际合作的意义：通过国际合作，可以促进各国电商市场的共同发展，提高国际竞争力。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全球电商市场的发展趋势：未来几年，全球电商市场将继续保持快速增长，同时将呈现出多元化、个性化、智能化等趋势。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电子商务平台国际合作的机遇与挑战：国际合作将带来更多的机遇和挑战，需要各方共同努力，加强合作，实现共赢。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电子商务平台国际合作的必要性</a:t>
            </a:r>
            <a:endParaRPr altLang="en-US" lang="zh-CN"/>
          </a:p>
        </p:txBody>
      </p:sp>
      <p:sp>
        <p:nvSpPr>
          <p:cNvPr id="104894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促进国际贸易便利化：通过电子商务平台，企业可以更快速、便捷地开展国际贸易活动，降低交易成本，提高贸易效率。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推动全球化进程：电子商务平台国际合作有助于加强各国之间的经济联系和合作，促进全球化进程，推动世界经济的发展。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提升企业竞争力：通过电子商务平台国际合作，企业可以拓展国际市场，增加销售渠道，提高品牌知名度和竞争力。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促进技术创新和产业升级：电子商务平台国际合作可以促进各国之间的技术交流和合作，推动技术创新和产业升级，提高整个行业的水平和竞争力。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电子商务平台国际合作对全球经济的影响</a:t>
            </a:r>
            <a:endParaRPr altLang="en-US" lang="zh-CN"/>
          </a:p>
        </p:txBody>
      </p:sp>
      <p:sp>
        <p:nvSpPr>
          <p:cNvPr id="104899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9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促进国际贸易的发展：电子商务平台国际合作可以消除贸易壁垒，降低交易成本，提高贸易效率，进一步促进全球经济的发展。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推动全球化进程：电子商务平台国际合作可以加强各国之间的经济联系和合作，进一步推动全球化进程，促进世界经济的繁荣和发展。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提升企业竞争力：电子商务平台国际合作可以帮助企业拓展国际市场，提高产品和服务的质量和效率，增强企业的竞争力和创新能力。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促进全球数字经济发展：电子商务平台国际合作可以推动全球数字经济的快速发展，加速经济结构的转型升级，为全球经济的发展注入新的动力和活力。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2024年电子商务平台国际合作的战略目标</a:t>
            </a:r>
            <a:endParaRPr altLang="en-US" lang="zh-CN"/>
          </a:p>
        </p:txBody>
      </p:sp>
      <p:sp>
        <p:nvSpPr>
          <p:cNvPr id="10490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促进全球电商市场的共同发展</a:t>
            </a:r>
            <a:endParaRPr altLang="en-US" lang="zh-CN"/>
          </a:p>
        </p:txBody>
      </p:sp>
      <p:sp>
        <p:nvSpPr>
          <p:cNvPr id="10490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推动全球电商市场的开放与合作，实现资源共享和互利共赢。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促进全球电商市场的创新与发展，鼓励企业探索新的商业模式和业态。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提升全球电商市场的安全与信任，加强数据保护和隐私安全。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加强国际间电商平台的交流与合作，共同制定行业标准和规范。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提高电子商务平台的国际竞争力</a:t>
            </a:r>
            <a:endParaRPr altLang="en-US" lang="zh-CN"/>
          </a:p>
        </p:txBody>
      </p:sp>
      <p:sp>
        <p:nvSpPr>
          <p:cNvPr id="10491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优化平台功能和用户体验，吸引更多国际用户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加强与国际电商平台的合作，共同开拓国际市场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提高平台的全球化运营能力，满足不同国家和地区的消费需求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增强平台的创新能力，引领全球电商行业的发展趋势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加强国际间的电商政策协调与合作</a:t>
            </a:r>
            <a:endParaRPr altLang="en-US" lang="zh-CN"/>
          </a:p>
        </p:txBody>
      </p:sp>
      <p:sp>
        <p:nvSpPr>
          <p:cNvPr id="104921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2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促进各国电商政策的交流与合作，共同制定电商行业标准。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加强国际间数据安全和隐私保护的合作，确保电商交易的安全可靠。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推动国际物流合作，降低物流成本，提高物流效率。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加强国际间电商知识产权保护合作，打击侵权行为，保护创新成果。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2024年电子商务平台国际合作的重点领域</a:t>
            </a:r>
            <a:endParaRPr altLang="en-US" lang="zh-CN"/>
          </a:p>
        </p:txBody>
      </p:sp>
      <p:sp>
        <p:nvSpPr>
          <p:cNvPr id="10492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跨境电商合作</a:t>
            </a:r>
            <a:endParaRPr altLang="en-US" lang="zh-CN"/>
          </a:p>
        </p:txBody>
      </p:sp>
      <p:sp>
        <p:nvSpPr>
          <p:cNvPr id="1049310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跨境数据：加强数据安全保护和隐私保护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0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跨境税收：制定合理的税收政策，降低税收成本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跨境支付：建立安全、便捷的支付渠道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2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跨境物流：优化物流体系，提高配送效率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电商物流合作</a:t>
            </a:r>
            <a:endParaRPr altLang="en-US" lang="zh-CN"/>
          </a:p>
        </p:txBody>
      </p:sp>
      <p:sp>
        <p:nvSpPr>
          <p:cNvPr id="104937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配送合作：整合资源，实现全球配送网络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跨境物流：优化国际物流体系，提高物流效率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仓储建设：共建海外仓储，降低物流成本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物流技术：共同研发新技术，提升物流智能化水平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电商技术创新合作</a:t>
            </a:r>
            <a:endParaRPr altLang="en-US" lang="zh-CN"/>
          </a:p>
        </p:txBody>
      </p:sp>
      <p:sp>
        <p:nvSpPr>
          <p:cNvPr id="104943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跨境支付技术：推动全球范围内跨境支付的便捷性和安全性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云计算：加强云计算技术的国际合作，实现全球电商平台的云端化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人工智能与大数据：利用先进的人工智能和大数据技术提升电商平台的智能化水平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物流技术：优化国际物流体系，提高配送效率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电商人才培养合作</a:t>
            </a:r>
            <a:endParaRPr altLang="en-US" lang="zh-CN"/>
          </a:p>
        </p:txBody>
      </p:sp>
      <p:sp>
        <p:nvSpPr>
          <p:cNvPr id="104951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培养目标：具备国际视野和跨文化沟通能力的电商人才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培养方式：开展线上和线下培训、建立电商学院和实训基地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合作内容：互派师资、学生交流、共同制定培养方案等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合作意义：提升电商人才素质，促进电商行业的发展和国际交流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2024年电子商务平台国际合作的实施路径</a:t>
            </a:r>
            <a:endParaRPr altLang="en-US" lang="zh-CN"/>
          </a:p>
        </p:txBody>
      </p:sp>
      <p:sp>
        <p:nvSpPr>
          <p:cNvPr id="10495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加强国际间政策沟通与协调</a:t>
            </a:r>
            <a:endParaRPr altLang="en-US" lang="zh-CN"/>
          </a:p>
        </p:txBody>
      </p:sp>
      <p:sp>
        <p:nvSpPr>
          <p:cNvPr id="104959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建立多边对话机制：加强各国政府间电子商务政策的沟通与协调，共同探讨合作方向和重点领域。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政策交流平台：通过国际组织、论坛等平台，分享各国电子商务发展经验、政策措施及监管模式等。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政策对接与合作：推动各国电子商务政策的有效对接，加强在标准、认证、税收等方面的合作，减少贸易壁垒。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联合研究与培训：开展电子商务领域的联合研究、技术交流和人才培训，提升各国电子商务发展水平。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推动电商标准与规则的国际对接</a:t>
            </a:r>
            <a:endParaRPr altLang="en-US" lang="zh-CN"/>
          </a:p>
        </p:txBody>
      </p:sp>
      <p:sp>
        <p:nvSpPr>
          <p:cNvPr id="1049652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建立国际电商标准与规则对接平台，促进各国电商企业的交流与合作。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加强国际间电商法律法规的协调，减少跨境交易的障碍和风险。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推动国际间电商数据共享和互认，提高数据安全和隐私保护水平。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促进国际间电商物流合作，提升物流效率和降低物流成本。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深化国际间电商项目合作与投资</a:t>
            </a:r>
            <a:endParaRPr altLang="en-US" lang="zh-CN"/>
          </a:p>
        </p:txBody>
      </p:sp>
      <p:sp>
        <p:nvSpPr>
          <p:cNvPr id="104971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合作领域：物流、支付、营销等电商全链条合作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合作模式：建立合作伙伴关系，共同开展电商项目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投资方向：支持跨境电商平台建设和技术创新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政策支持：推动国际政策对接，优化营商环境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搭建国际电商交流与合作平台</a:t>
            </a:r>
            <a:endParaRPr altLang="en-US" lang="zh-CN"/>
          </a:p>
        </p:txBody>
      </p:sp>
      <p:sp>
        <p:nvSpPr>
          <p:cNvPr id="10497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建立多边合作机制，促进各国电商平台的交流与合作。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搭建跨境电商平台，推动全球商品流通和贸易便利化。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加强国际物流合作，提升跨境物流效率和降低物流成本。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促进国际支付合作，推动跨境支付的便捷化和安全性。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保障措施与建议</a:t>
            </a:r>
            <a:endParaRPr altLang="en-US" lang="zh-CN"/>
          </a:p>
        </p:txBody>
      </p:sp>
      <p:sp>
        <p:nvSpPr>
          <p:cNvPr id="104983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加强组织领导与协调机制建设</a:t>
            </a:r>
            <a:endParaRPr altLang="en-US" lang="zh-CN"/>
          </a:p>
        </p:txBody>
      </p:sp>
      <p:sp>
        <p:nvSpPr>
          <p:cNvPr id="104987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7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建立跨部门、跨领域的协调机构，负责制定合作计划、推进项目实施和解决合作中遇到的问题。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加强与国际组织的沟通与合作，共同制定电子商务国际标准、规则和规范，促进全球电子商务的健康发展。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建立信息共享和交流机制，加强政策宣传和推广，促进各方对合作计划的认知和支持。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完善合作计划的评估和监督机制，定期对合作计划进行评估和调整，确保合作计划的有效实施。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完善政策支持体系与法规环境</a:t>
            </a:r>
            <a:endParaRPr altLang="en-US" lang="zh-CN"/>
          </a:p>
        </p:txBody>
      </p:sp>
      <p:sp>
        <p:nvSpPr>
          <p:cNvPr id="10499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建立完善的政策支持体系，包括财政政策、税收政策、金融政策等，为电子商务平台的发展提供有力支持。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加强政策宣传和培训，提高电子商务平台经营者的法律意识和合规经营意识。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建立健全的政策执行和监督机制，确保政策的有效实施和法规的严格执行。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制定相关法规，规范电子商务平台的运营行为，保护消费者权益，维护市场公平竞争。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强化国际间电商安全合作与风险防控</a:t>
            </a:r>
            <a:endParaRPr altLang="en-US" lang="zh-CN"/>
          </a:p>
        </p:txBody>
      </p:sp>
      <p:sp>
        <p:nvSpPr>
          <p:cNvPr id="105000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加强跨国电商企业的监管，提高其风险防控意识和能力。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鼓励国际间电商安全技术创新和研发，提升整体防范水平。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建立国际电商安全合作机制，加强信息共享和风险预警。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推广电商安全标准，提高国际间电商平台的合规性和安全性。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发挥行业协会与企业在国际电商合作中的作用</a:t>
            </a:r>
            <a:endParaRPr altLang="en-US" lang="zh-CN"/>
          </a:p>
        </p:txBody>
      </p:sp>
      <p:sp>
        <p:nvSpPr>
          <p:cNvPr id="105006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企业可发挥自身优势，积极参与国际电商合作，提升品牌影响力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企业可借助行业协会平台，与其他企业建立合作关系，共同开拓国际市场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行业协会可促进企业间的交流与合作，共同探讨电商发展策略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行业协会可组织企业参与国际电商合作活动，拓展国际市场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1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3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8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5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0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2024-01-03T12:08:31Z</dcterms:created>
  <dcterms:modified xsi:type="dcterms:W3CDTF">2024-01-03T12:08:31Z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a275232bbe3948458b9b556c4385dd0c_21</vt:lpwstr>
  </property>
</Properties>
</file>