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43" r:id="rId1"/>
    <p:sldMasterId id="2147485080" r:id="rId2"/>
  </p:sldMasterIdLst>
  <p:notesMasterIdLst>
    <p:notesMasterId r:id="rId3"/>
  </p:notesMasterIdLst>
  <p:sldIdLst>
    <p:sldId id="930" r:id="rId4"/>
    <p:sldId id="935" r:id="rId5"/>
    <p:sldId id="939" r:id="rId6"/>
    <p:sldId id="942" r:id="rId7"/>
    <p:sldId id="948" r:id="rId9"/>
    <p:sldId id="951" r:id="rId10"/>
    <p:sldId id="954" r:id="rId11"/>
    <p:sldId id="957" r:id="rId12"/>
    <p:sldId id="963" r:id="rId14"/>
    <p:sldId id="966" r:id="rId15"/>
    <p:sldId id="969" r:id="rId16"/>
    <p:sldId id="972" r:id="rId17"/>
    <p:sldId id="975" r:id="rId18"/>
    <p:sldId id="981" r:id="rId20"/>
    <p:sldId id="984" r:id="rId21"/>
    <p:sldId id="987" r:id="rId22"/>
    <p:sldId id="990" r:id="rId23"/>
    <p:sldId id="993" r:id="rId24"/>
    <p:sldId id="999" r:id="rId26"/>
    <p:sldId id="1002" r:id="rId27"/>
    <p:sldId id="1005" r:id="rId28"/>
    <p:sldId id="1008" r:id="rId29"/>
    <p:sldId id="1011" r:id="rId30"/>
    <p:sldId id="1017" r:id="rId32"/>
    <p:sldId id="1020" r:id="rId33"/>
    <p:sldId id="1023" r:id="rId34"/>
    <p:sldId id="1026" r:id="rId35"/>
    <p:sldId id="1029" r:id="rId36"/>
    <p:sldId id="1035" r:id="rId38"/>
    <p:sldId id="1038" r:id="rId39"/>
    <p:sldId id="1041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44" r:id="rId1"/>
    <p:sldLayoutId id="2147485045" r:id="rId2"/>
    <p:sldLayoutId id="2147485046" r:id="rId3"/>
    <p:sldLayoutId id="2147485047" r:id="rId4"/>
    <p:sldLayoutId id="2147485048" r:id="rId5"/>
    <p:sldLayoutId id="2147485049" r:id="rId6"/>
    <p:sldLayoutId id="2147485050" r:id="rId7"/>
    <p:sldLayoutId id="2147485051" r:id="rId8"/>
    <p:sldLayoutId id="2147485052" r:id="rId9"/>
    <p:sldLayoutId id="2147485053" r:id="rId10"/>
    <p:sldLayoutId id="21474850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1" r:id="rId1"/>
    <p:sldLayoutId id="2147485082" r:id="rId2"/>
    <p:sldLayoutId id="2147485083" r:id="rId3"/>
    <p:sldLayoutId id="2147485084" r:id="rId4"/>
    <p:sldLayoutId id="2147485085" r:id="rId5"/>
    <p:sldLayoutId id="2147485086" r:id="rId6"/>
    <p:sldLayoutId id="2147485087" r:id="rId7"/>
    <p:sldLayoutId id="2147485088" r:id="rId8"/>
    <p:sldLayoutId id="2147485089" r:id="rId9"/>
    <p:sldLayoutId id="2147485090" r:id="rId10"/>
    <p:sldLayoutId id="21474850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tags" Target="../tags/tag766.xml"/><Relationship Id="rId14" Type="http://schemas.openxmlformats.org/officeDocument/2006/relationships/tags" Target="../tags/tag767.xml"/><Relationship Id="rId15" Type="http://schemas.openxmlformats.org/officeDocument/2006/relationships/tags" Target="../tags/tag768.xml"/><Relationship Id="rId16" Type="http://schemas.openxmlformats.org/officeDocument/2006/relationships/tags" Target="../tags/tag76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tags" Target="../tags/tag79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tags" Target="../tags/tag832.xml"/><Relationship Id="rId14" Type="http://schemas.openxmlformats.org/officeDocument/2006/relationships/tags" Target="../tags/tag833.xml"/><Relationship Id="rId15" Type="http://schemas.openxmlformats.org/officeDocument/2006/relationships/tags" Target="../tags/tag834.xml"/><Relationship Id="rId16" Type="http://schemas.openxmlformats.org/officeDocument/2006/relationships/tags" Target="../tags/tag835.xml"/><Relationship Id="rId17" Type="http://schemas.openxmlformats.org/officeDocument/2006/relationships/tags" Target="../tags/tag836.xml"/><Relationship Id="rId18" Type="http://schemas.openxmlformats.org/officeDocument/2006/relationships/tags" Target="../tags/tag837.xml"/><Relationship Id="rId19" Type="http://schemas.openxmlformats.org/officeDocument/2006/relationships/tags" Target="../tags/tag838.xml"/><Relationship Id="rId20" Type="http://schemas.openxmlformats.org/officeDocument/2006/relationships/tags" Target="../tags/tag839.xml"/><Relationship Id="rId21" Type="http://schemas.openxmlformats.org/officeDocument/2006/relationships/tags" Target="../tags/tag840.xml"/><Relationship Id="rId22" Type="http://schemas.openxmlformats.org/officeDocument/2006/relationships/tags" Target="../tags/tag841.xml"/><Relationship Id="rId23" Type="http://schemas.openxmlformats.org/officeDocument/2006/relationships/tags" Target="../tags/tag842.xml"/><Relationship Id="rId24" Type="http://schemas.openxmlformats.org/officeDocument/2006/relationships/tags" Target="../tags/tag843.xml"/><Relationship Id="rId25" Type="http://schemas.openxmlformats.org/officeDocument/2006/relationships/tags" Target="../tags/tag844.xml"/><Relationship Id="rId26" Type="http://schemas.openxmlformats.org/officeDocument/2006/relationships/tags" Target="../tags/tag845.xml"/><Relationship Id="rId27" Type="http://schemas.openxmlformats.org/officeDocument/2006/relationships/tags" Target="../tags/tag846.xml"/><Relationship Id="rId28" Type="http://schemas.openxmlformats.org/officeDocument/2006/relationships/tags" Target="../tags/tag847.xml"/><Relationship Id="rId29" Type="http://schemas.openxmlformats.org/officeDocument/2006/relationships/tags" Target="../tags/tag84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tags" Target="../tags/tag861.xml"/><Relationship Id="rId14" Type="http://schemas.openxmlformats.org/officeDocument/2006/relationships/tags" Target="../tags/tag862.xml"/><Relationship Id="rId15" Type="http://schemas.openxmlformats.org/officeDocument/2006/relationships/tags" Target="../tags/tag863.xml"/><Relationship Id="rId16" Type="http://schemas.openxmlformats.org/officeDocument/2006/relationships/tags" Target="../tags/tag864.xml"/><Relationship Id="rId17" Type="http://schemas.openxmlformats.org/officeDocument/2006/relationships/tags" Target="../tags/tag865.xml"/><Relationship Id="rId18" Type="http://schemas.openxmlformats.org/officeDocument/2006/relationships/tags" Target="../tags/tag866.xml"/><Relationship Id="rId19" Type="http://schemas.openxmlformats.org/officeDocument/2006/relationships/tags" Target="../tags/tag867.xml"/><Relationship Id="rId20" Type="http://schemas.openxmlformats.org/officeDocument/2006/relationships/tags" Target="../tags/tag86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tags" Target="../tags/tag881.xml"/><Relationship Id="rId14" Type="http://schemas.openxmlformats.org/officeDocument/2006/relationships/tags" Target="../tags/tag882.xml"/><Relationship Id="rId15" Type="http://schemas.openxmlformats.org/officeDocument/2006/relationships/tags" Target="../tags/tag883.xml"/><Relationship Id="rId16" Type="http://schemas.openxmlformats.org/officeDocument/2006/relationships/tags" Target="../tags/tag88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tags" Target="../tags/tag896.xml"/><Relationship Id="rId10" Type="http://schemas.openxmlformats.org/officeDocument/2006/relationships/tags" Target="../tags/tag897.xml"/><Relationship Id="rId11" Type="http://schemas.openxmlformats.org/officeDocument/2006/relationships/tags" Target="../tags/tag898.xml"/><Relationship Id="rId12" Type="http://schemas.openxmlformats.org/officeDocument/2006/relationships/tags" Target="../tags/tag899.xml"/><Relationship Id="rId13" Type="http://schemas.openxmlformats.org/officeDocument/2006/relationships/tags" Target="../tags/tag900.xml"/><Relationship Id="rId14" Type="http://schemas.openxmlformats.org/officeDocument/2006/relationships/tags" Target="../tags/tag901.xml"/><Relationship Id="rId15" Type="http://schemas.openxmlformats.org/officeDocument/2006/relationships/tags" Target="../tags/tag902.xml"/><Relationship Id="rId16" Type="http://schemas.openxmlformats.org/officeDocument/2006/relationships/tags" Target="../tags/tag903.xml"/><Relationship Id="rId17" Type="http://schemas.openxmlformats.org/officeDocument/2006/relationships/tags" Target="../tags/tag904.xml"/><Relationship Id="rId18" Type="http://schemas.openxmlformats.org/officeDocument/2006/relationships/tags" Target="../tags/tag905.xml"/><Relationship Id="rId19" Type="http://schemas.openxmlformats.org/officeDocument/2006/relationships/tags" Target="../tags/tag906.xml"/><Relationship Id="rId20" Type="http://schemas.openxmlformats.org/officeDocument/2006/relationships/tags" Target="../tags/tag90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tags" Target="../tags/tag916.xml"/><Relationship Id="rId10" Type="http://schemas.openxmlformats.org/officeDocument/2006/relationships/tags" Target="../tags/tag917.xml"/><Relationship Id="rId11" Type="http://schemas.openxmlformats.org/officeDocument/2006/relationships/tags" Target="../tags/tag918.xml"/><Relationship Id="rId12" Type="http://schemas.openxmlformats.org/officeDocument/2006/relationships/tags" Target="../tags/tag9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tags" Target="../tags/tag926.xml"/><Relationship Id="rId8" Type="http://schemas.openxmlformats.org/officeDocument/2006/relationships/tags" Target="../tags/tag927.xml"/><Relationship Id="rId9" Type="http://schemas.openxmlformats.org/officeDocument/2006/relationships/tags" Target="../tags/tag928.xml"/><Relationship Id="rId10" Type="http://schemas.openxmlformats.org/officeDocument/2006/relationships/tags" Target="../tags/tag929.xml"/><Relationship Id="rId11" Type="http://schemas.openxmlformats.org/officeDocument/2006/relationships/tags" Target="../tags/tag930.xml"/><Relationship Id="rId12" Type="http://schemas.openxmlformats.org/officeDocument/2006/relationships/tags" Target="../tags/tag9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tags" Target="../tags/tag945.xml"/><Relationship Id="rId8" Type="http://schemas.openxmlformats.org/officeDocument/2006/relationships/tags" Target="../tags/tag946.xml"/><Relationship Id="rId9" Type="http://schemas.openxmlformats.org/officeDocument/2006/relationships/tags" Target="../tags/tag947.xml"/><Relationship Id="rId10" Type="http://schemas.openxmlformats.org/officeDocument/2006/relationships/tags" Target="../tags/tag948.xml"/><Relationship Id="rId11" Type="http://schemas.openxmlformats.org/officeDocument/2006/relationships/tags" Target="../tags/tag949.xml"/><Relationship Id="rId12" Type="http://schemas.openxmlformats.org/officeDocument/2006/relationships/tags" Target="../tags/tag95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tags" Target="../tags/tag963.xml"/><Relationship Id="rId14" Type="http://schemas.openxmlformats.org/officeDocument/2006/relationships/tags" Target="../tags/tag964.xml"/><Relationship Id="rId15" Type="http://schemas.openxmlformats.org/officeDocument/2006/relationships/tags" Target="../tags/tag965.xml"/><Relationship Id="rId16" Type="http://schemas.openxmlformats.org/officeDocument/2006/relationships/tags" Target="../tags/tag96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tags" Target="../tags/tag97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tags" Target="../tags/tag979.xml"/><Relationship Id="rId10" Type="http://schemas.openxmlformats.org/officeDocument/2006/relationships/tags" Target="../tags/tag980.xml"/><Relationship Id="rId11" Type="http://schemas.openxmlformats.org/officeDocument/2006/relationships/tags" Target="../tags/tag981.xml"/><Relationship Id="rId12" Type="http://schemas.openxmlformats.org/officeDocument/2006/relationships/tags" Target="../tags/tag982.xml"/><Relationship Id="rId13" Type="http://schemas.openxmlformats.org/officeDocument/2006/relationships/tags" Target="../tags/tag983.xml"/><Relationship Id="rId14" Type="http://schemas.openxmlformats.org/officeDocument/2006/relationships/tags" Target="../tags/tag984.xml"/><Relationship Id="rId15" Type="http://schemas.openxmlformats.org/officeDocument/2006/relationships/tags" Target="../tags/tag985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6.xml"/><Relationship Id="rId2" Type="http://schemas.openxmlformats.org/officeDocument/2006/relationships/tags" Target="../tags/tag987.xml"/><Relationship Id="rId3" Type="http://schemas.openxmlformats.org/officeDocument/2006/relationships/tags" Target="../tags/tag988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9.xml"/><Relationship Id="rId2" Type="http://schemas.openxmlformats.org/officeDocument/2006/relationships/tags" Target="../tags/tag990.xml"/><Relationship Id="rId3" Type="http://schemas.openxmlformats.org/officeDocument/2006/relationships/tags" Target="../tags/tag991.xml"/><Relationship Id="rId4" Type="http://schemas.openxmlformats.org/officeDocument/2006/relationships/tags" Target="../tags/tag992.xml"/><Relationship Id="rId5" Type="http://schemas.openxmlformats.org/officeDocument/2006/relationships/tags" Target="../tags/tag993.xml"/><Relationship Id="rId6" Type="http://schemas.openxmlformats.org/officeDocument/2006/relationships/tags" Target="../tags/tag994.xml"/><Relationship Id="rId7" Type="http://schemas.openxmlformats.org/officeDocument/2006/relationships/tags" Target="../tags/tag995.xml"/><Relationship Id="rId8" Type="http://schemas.openxmlformats.org/officeDocument/2006/relationships/tags" Target="../tags/tag996.xml"/><Relationship Id="rId9" Type="http://schemas.openxmlformats.org/officeDocument/2006/relationships/tags" Target="../tags/tag997.xml"/><Relationship Id="rId10" Type="http://schemas.openxmlformats.org/officeDocument/2006/relationships/tags" Target="../tags/tag998.xml"/><Relationship Id="rId11" Type="http://schemas.openxmlformats.org/officeDocument/2006/relationships/tags" Target="../tags/tag999.xml"/><Relationship Id="rId12" Type="http://schemas.openxmlformats.org/officeDocument/2006/relationships/tags" Target="../tags/tag100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01.xml"/><Relationship Id="rId2" Type="http://schemas.openxmlformats.org/officeDocument/2006/relationships/tags" Target="../tags/tag1002.xml"/><Relationship Id="rId3" Type="http://schemas.openxmlformats.org/officeDocument/2006/relationships/tags" Target="../tags/tag1003.xml"/><Relationship Id="rId4" Type="http://schemas.openxmlformats.org/officeDocument/2006/relationships/tags" Target="../tags/tag1004.xml"/><Relationship Id="rId5" Type="http://schemas.openxmlformats.org/officeDocument/2006/relationships/tags" Target="../tags/tag1005.xml"/><Relationship Id="rId6" Type="http://schemas.openxmlformats.org/officeDocument/2006/relationships/tags" Target="../tags/tag1006.xml"/><Relationship Id="rId7" Type="http://schemas.openxmlformats.org/officeDocument/2006/relationships/tags" Target="../tags/tag1007.xml"/><Relationship Id="rId8" Type="http://schemas.openxmlformats.org/officeDocument/2006/relationships/tags" Target="../tags/tag1008.xml"/><Relationship Id="rId9" Type="http://schemas.openxmlformats.org/officeDocument/2006/relationships/tags" Target="../tags/tag1009.xml"/><Relationship Id="rId10" Type="http://schemas.openxmlformats.org/officeDocument/2006/relationships/tags" Target="../tags/tag1010.xml"/><Relationship Id="rId11" Type="http://schemas.openxmlformats.org/officeDocument/2006/relationships/tags" Target="../tags/tag1011.xml"/><Relationship Id="rId12" Type="http://schemas.openxmlformats.org/officeDocument/2006/relationships/tags" Target="../tags/tag101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13.xml"/><Relationship Id="rId2" Type="http://schemas.openxmlformats.org/officeDocument/2006/relationships/tags" Target="../tags/tag1014.xml"/><Relationship Id="rId3" Type="http://schemas.openxmlformats.org/officeDocument/2006/relationships/tags" Target="../tags/tag10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提升员工团队领导能力的关键训练活动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团队领导力的重要性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关键训练活动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训练活动的实施方式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训练活动的评估与反馈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实践案例分享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团队领导力的重要性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团队领导力定义</a:t>
            </a:r>
            <a:endParaRPr altLang="en-US" lang="zh-CN"/>
          </a:p>
        </p:txBody>
      </p:sp>
      <p:sp>
        <p:nvSpPr>
          <p:cNvPr id="1051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团队领导力是一种能力，能够激发团队成员的潜力，促进团队目标的实现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团队领导力是一种沟通技巧，能够促进团队成员之间的有效沟通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团队领导力是一种决策能力，能够根据团队成员的意见和建议做出正确的决策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团队领导力是一种协作能力，能够协调团队成员之间的关系，促进团队合作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团队领导力对组织的影响</a:t>
            </a:r>
            <a:endParaRPr altLang="en-US" lang="zh-CN"/>
          </a:p>
        </p:txBody>
      </p:sp>
      <p:sp>
        <p:nvSpPr>
          <p:cNvPr id="10520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增强团队凝聚力和合作精神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提高组织绩效和生产力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促进创新和解决问题的能力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团队领导力对个人职业发展的影响</a:t>
            </a:r>
            <a:endParaRPr altLang="en-US" lang="zh-CN"/>
          </a:p>
        </p:txBody>
      </p:sp>
      <p:sp>
        <p:nvSpPr>
          <p:cNvPr id="1052364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6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提升个人技能和能力：通过领导团队，个人可以提升自己的沟通、协调、组织、解决问题等能力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368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370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2372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4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增强自信心和自我管理能力：作为团队领导者，个人需要更加自信和自律，这有助于提升自我管理能力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376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378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2380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2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拓展人际关系和社交网络：作为团队领导者，个人需要与团队成员和其他相关人员进行沟通和交流，这有助于拓展人际关系和社交网络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384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386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2388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0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提升职业发展机会：通过领导团队，个人可以展示自己的能力和潜力，从而获得更多的职业发展机会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392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394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关键训练活动</a:t>
            </a:r>
            <a:endParaRPr altLang="en-US" lang="zh-CN"/>
          </a:p>
        </p:txBody>
      </p:sp>
      <p:sp>
        <p:nvSpPr>
          <p:cNvPr id="10526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角色扮演活动</a:t>
            </a:r>
            <a:endParaRPr altLang="en-US" lang="zh-CN"/>
          </a:p>
        </p:txBody>
      </p:sp>
      <p:sp>
        <p:nvSpPr>
          <p:cNvPr id="10534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定义与目的：角色扮演是一种模拟真实场景的训练活动，旨在帮助员工更好地理解团队中不同角色的职责和期望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实施方式：通过分组，让员工分别扮演不同的角色，如领导、下属、同事等，进行模拟工作场景中的沟通和协作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优点：能够提高员工的沟通技巧、团队协作能力和问题解决能力，增强对团队中不同角色的理解和包容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注意事项：在角色扮演活动中，要注意引导员工保持真实和客观的态度，避免过度表演或偏离主题，同时也要给予员工充分的反馈和指导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团队建设活动</a:t>
            </a:r>
            <a:endParaRPr altLang="en-US" lang="zh-CN"/>
          </a:p>
        </p:txBody>
      </p:sp>
      <p:sp>
        <p:nvSpPr>
          <p:cNvPr id="1053716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18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0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团队建设的重要性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722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4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6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团队建设活动的目的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728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0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2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团队建设活动的实施方式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734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6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8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团队建设活动的成果与影响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沟通技巧培训</a:t>
            </a:r>
            <a:endParaRPr altLang="en-US" lang="zh-CN"/>
          </a:p>
        </p:txBody>
      </p:sp>
      <p:sp>
        <p:nvSpPr>
          <p:cNvPr id="10540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沟通的重要性：建立良好的沟通渠道，提高员工之间的合作与信任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沟通技巧的分类：倾听、表达、反馈等，以及如何运用这些技巧进行有效沟通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沟通技巧的实践应用：结合实际案例，展示如何在实际工作中运用沟通技巧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沟通技巧的培训效果：介绍培训后员工的变化和进步，以及对企业和团队的影响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冲突解决能力培训</a:t>
            </a:r>
            <a:endParaRPr altLang="en-US" lang="zh-CN"/>
          </a:p>
        </p:txBody>
      </p:sp>
      <p:sp>
        <p:nvSpPr>
          <p:cNvPr id="10543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冲突不可避免：分析冲突产生的根源和影响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解决冲突的重要性：提高团队协作和效率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解决冲突的方法：倾听、沟通、妥协和调解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冲突解决能力培训实践：案例分析和角色扮演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训练活动的实施方式</a:t>
            </a:r>
            <a:endParaRPr altLang="en-US" lang="zh-CN"/>
          </a:p>
        </p:txBody>
      </p:sp>
      <p:sp>
        <p:nvSpPr>
          <p:cNvPr id="10546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线上培训</a:t>
            </a:r>
            <a:endParaRPr altLang="en-US" lang="zh-CN"/>
          </a:p>
        </p:txBody>
      </p:sp>
      <p:sp>
        <p:nvSpPr>
          <p:cNvPr id="10553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培训内容：领导力理论、实践与案例分析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3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培训形式：视频教程、在线讲座、互动讨论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3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培训时间：灵活安排，可根据员工时间表进行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3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培训效果：提高员工领导力水平，增强团队协作能力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线下培训</a:t>
            </a:r>
            <a:endParaRPr altLang="en-US" lang="zh-CN"/>
          </a:p>
        </p:txBody>
      </p:sp>
      <p:sp>
        <p:nvSpPr>
          <p:cNvPr id="10556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7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7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7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7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7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7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7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7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7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培训目标：提升员工团队领导能力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培训效果评估：通过问卷调查、反馈意见等方式进行评估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培训形式：讲座、小组讨论、角色扮演等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培训内容：领导力理论、实践技巧、案例分析等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混合式培训</a:t>
            </a:r>
            <a:endParaRPr altLang="en-US" lang="zh-CN"/>
          </a:p>
        </p:txBody>
      </p:sp>
      <p:sp>
        <p:nvSpPr>
          <p:cNvPr id="1056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线上培训：利用在线平台进行理论学习、案例分析等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导师制度：安排资深员工或专业导师，为受训者提供指导和帮助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团队协作：鼓励受训者之间相互合作，共同解决问题，提升团队协作能力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线下实践：组织实地考察、团队建设等活动，加深理解和应用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实践操作培训</a:t>
            </a:r>
            <a:endParaRPr altLang="en-US" lang="zh-CN"/>
          </a:p>
        </p:txBody>
      </p:sp>
      <p:sp>
        <p:nvSpPr>
          <p:cNvPr id="10563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培训方式：讲座、案例分析、角色扮演、小组讨论等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培训目标：提升员工团队领导能力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培训内容：领导力理论、实践操作技巧、团队协作等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培训效果评估：通过问卷调查、反馈意见等方式对培训效果进行评估和改进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训练活动的评估与反馈</a:t>
            </a:r>
            <a:endParaRPr altLang="en-US" lang="zh-CN"/>
          </a:p>
        </p:txBody>
      </p:sp>
      <p:sp>
        <p:nvSpPr>
          <p:cNvPr id="10566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评估方式</a:t>
            </a:r>
            <a:endParaRPr altLang="en-US" lang="zh-CN"/>
          </a:p>
        </p:txBody>
      </p:sp>
      <p:sp>
        <p:nvSpPr>
          <p:cNvPr id="10573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问卷调查：通过问卷了解员工对训练活动的满意度、收获和建议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观察法：观察员工在训练活动中的表现和进步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反馈报告：收集员工的反馈意见，整理成报告，以便改进后续的训练活动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小组讨论：组织小组讨论，让员工分享训练活动的感受和体会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反馈机制</a:t>
            </a:r>
            <a:endParaRPr altLang="en-US" lang="zh-CN"/>
          </a:p>
        </p:txBody>
      </p:sp>
      <p:sp>
        <p:nvSpPr>
          <p:cNvPr id="105772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建立有效的反馈渠道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772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3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及时收集员工意见和建议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773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3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3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定期进行评估和总结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773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4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4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针对问题制定改进措施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持续改进计划</a:t>
            </a:r>
            <a:endParaRPr altLang="en-US" lang="zh-CN"/>
          </a:p>
        </p:txBody>
      </p:sp>
      <p:sp>
        <p:nvSpPr>
          <p:cNvPr id="10580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评估结果分析：对训练活动的评估结果进行深入分析，找出优点和不足。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0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针对性改进：根据评估结果，制定针对性的改进措施，提高训练活动的质量和效果。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0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反馈机制建立：建立有效的反馈机制，及时收集员工的意见和建议，不断完善训练活动。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0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持续跟进与监测：对改进后的训练活动进行持续跟进和监测，确保改进措施的有效实施。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跟踪与评估结果的应用</a:t>
            </a:r>
            <a:endParaRPr altLang="en-US" lang="zh-CN"/>
          </a:p>
        </p:txBody>
      </p:sp>
      <p:sp>
        <p:nvSpPr>
          <p:cNvPr id="10583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跟踪评估结果：对训练活动的效果进行持续跟踪和评估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反馈意见收集：收集员工对训练活动的反馈意见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改进措施制定：根据跟踪评估结果和反馈意见，制定相应的改进措施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经验总结与分享：对训练活动的经验进行总结和分享，为今后的工作提供参考和借鉴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实践案例分享</a:t>
            </a:r>
            <a:endParaRPr altLang="en-US" lang="zh-CN"/>
          </a:p>
        </p:txBody>
      </p:sp>
      <p:sp>
        <p:nvSpPr>
          <p:cNvPr id="10586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案例名称：某公司团队建设活动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背景：公司员工缺乏沟通与协作能力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活动内容：通过团队游戏、角色扮演等方式提高员工沟通与协作能力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效果评估：员工满意度提高，团队合作效率提升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96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教训总结：总结失败案例中的教训和需要改进的地方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案例背景：介绍失败案例的具体背景和情况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问题分析：分析失败案例中出现的问题和原因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避免类似问题：提出避免类似问题再次发生的建议和措施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600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明确目标：在开始训练活动之前，要明确团队领导能力的提升目标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实践案例：分享一些成功的实践案例，让员工了解如何在实际工作中运用所学知识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问题解决：总结在实践过程中遇到的问题及解决方法，帮助员工更好地应对类似情况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持续改进：强调持续改进的重要性，鼓励员工在实践中不断学习和进步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改进措施建议</a:t>
            </a:r>
            <a:endParaRPr altLang="en-US" lang="zh-CN"/>
          </a:p>
        </p:txBody>
      </p:sp>
      <p:sp>
        <p:nvSpPr>
          <p:cNvPr id="1060296" name="圆角矩形 30"/>
          <p:cNvSpPr/>
          <p:nvPr>
            <p:custDataLst>
              <p:tags r:id="rId1"/>
            </p:custDataLst>
          </p:nvPr>
        </p:nvSpPr>
        <p:spPr>
          <a:xfrm>
            <a:off x="3068372" y="1490400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60298" name="圆角矩形 65"/>
          <p:cNvSpPr/>
          <p:nvPr>
            <p:custDataLst>
              <p:tags r:id="rId2"/>
            </p:custDataLst>
          </p:nvPr>
        </p:nvSpPr>
        <p:spPr>
          <a:xfrm>
            <a:off x="3068372" y="2456735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60300" name="圆角矩形 72"/>
          <p:cNvSpPr/>
          <p:nvPr>
            <p:custDataLst>
              <p:tags r:id="rId3"/>
            </p:custDataLst>
          </p:nvPr>
        </p:nvSpPr>
        <p:spPr>
          <a:xfrm>
            <a:off x="3068372" y="3423070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60302" name="圆角矩形 78"/>
          <p:cNvSpPr/>
          <p:nvPr>
            <p:custDataLst>
              <p:tags r:id="rId4"/>
            </p:custDataLst>
          </p:nvPr>
        </p:nvSpPr>
        <p:spPr>
          <a:xfrm>
            <a:off x="3068372" y="4389405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60304" name="圆角矩形 84"/>
          <p:cNvSpPr/>
          <p:nvPr>
            <p:custDataLst>
              <p:tags r:id="rId5"/>
            </p:custDataLst>
          </p:nvPr>
        </p:nvSpPr>
        <p:spPr>
          <a:xfrm>
            <a:off x="3068372" y="5355740"/>
            <a:ext cx="6368752" cy="893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60306" name="圆角矩形 35"/>
          <p:cNvSpPr/>
          <p:nvPr>
            <p:custDataLst>
              <p:tags r:id="rId6"/>
            </p:custDataLst>
          </p:nvPr>
        </p:nvSpPr>
        <p:spPr>
          <a:xfrm>
            <a:off x="2749481" y="1658905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0308" name="圆角矩形 35"/>
          <p:cNvSpPr/>
          <p:nvPr>
            <p:custDataLst>
              <p:tags r:id="rId7"/>
            </p:custDataLst>
          </p:nvPr>
        </p:nvSpPr>
        <p:spPr>
          <a:xfrm>
            <a:off x="2749481" y="5524245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0310" name="圆角矩形 35"/>
          <p:cNvSpPr/>
          <p:nvPr>
            <p:custDataLst>
              <p:tags r:id="rId8"/>
            </p:custDataLst>
          </p:nvPr>
        </p:nvSpPr>
        <p:spPr>
          <a:xfrm>
            <a:off x="2749481" y="4557910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0312" name="圆角矩形 35"/>
          <p:cNvSpPr/>
          <p:nvPr>
            <p:custDataLst>
              <p:tags r:id="rId9"/>
            </p:custDataLst>
          </p:nvPr>
        </p:nvSpPr>
        <p:spPr>
          <a:xfrm>
            <a:off x="2749481" y="3591575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0314" name="圆角矩形 35"/>
          <p:cNvSpPr/>
          <p:nvPr>
            <p:custDataLst>
              <p:tags r:id="rId10"/>
            </p:custDataLst>
          </p:nvPr>
        </p:nvSpPr>
        <p:spPr>
          <a:xfrm>
            <a:off x="2749481" y="2625240"/>
            <a:ext cx="1535869" cy="5568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0316" name="文本框 4"/>
          <p:cNvSpPr txBox="1"/>
          <p:nvPr>
            <p:custDataLst>
              <p:tags r:id="rId11"/>
            </p:custDataLst>
          </p:nvPr>
        </p:nvSpPr>
        <p:spPr>
          <a:xfrm>
            <a:off x="4485260" y="2501428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有效沟通：建立良好的沟通渠道，鼓励团队成员分享想法、问题和解决方案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60318" name="文本框 5"/>
          <p:cNvSpPr txBox="1"/>
          <p:nvPr>
            <p:custDataLst>
              <p:tags r:id="rId12"/>
            </p:custDataLst>
          </p:nvPr>
        </p:nvSpPr>
        <p:spPr>
          <a:xfrm>
            <a:off x="4485260" y="3467763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激励员工：通过奖励、认可和提供发展机会等方式激励员工，提高他们的工作积极性和满意度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60320" name="文本框 10"/>
          <p:cNvSpPr txBox="1"/>
          <p:nvPr>
            <p:custDataLst>
              <p:tags r:id="rId13"/>
            </p:custDataLst>
          </p:nvPr>
        </p:nvSpPr>
        <p:spPr>
          <a:xfrm>
            <a:off x="4485260" y="4434098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建立信任：培养团队成员之间的信任和尊重，促进合作和共同成长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60322" name="文本框 11"/>
          <p:cNvSpPr txBox="1"/>
          <p:nvPr>
            <p:custDataLst>
              <p:tags r:id="rId14"/>
            </p:custDataLst>
          </p:nvPr>
        </p:nvSpPr>
        <p:spPr>
          <a:xfrm>
            <a:off x="4485260" y="5400433"/>
            <a:ext cx="4747121" cy="804474"/>
          </a:xfrm>
          <a:prstGeom prst="rect"/>
          <a:noFill/>
        </p:spPr>
        <p:txBody>
          <a:bodyPr anchor="ctr" anchorCtr="0" rtlCol="0" wrap="square">
            <a:normAutofit lnSpcReduction="10000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持续改进：定期回顾和评估团队的表现，根据反馈和结果调整训练活动和改进措施，以确保持续改进和提高团队领导能力。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60324" name="文本框 12"/>
          <p:cNvSpPr txBox="1"/>
          <p:nvPr>
            <p:custDataLst>
              <p:tags r:id="rId15"/>
            </p:custDataLst>
          </p:nvPr>
        </p:nvSpPr>
        <p:spPr>
          <a:xfrm>
            <a:off x="4485260" y="1535093"/>
            <a:ext cx="4747121" cy="8044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明确目标：制定明确的团队目标，确保每个成员都理解并致力于实现这些目标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606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提升员工团队领导能力的关键训练活动总结</a:t>
            </a:r>
            <a:endParaRPr altLang="en-US" lang="zh-CN"/>
          </a:p>
        </p:txBody>
      </p:sp>
      <p:sp>
        <p:nvSpPr>
          <p:cNvPr id="10613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训练活动回顾：介绍本次训练活动的目标、内容、时间、地点等基本信息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训练效果评估：对训练效果进行评估，包括员工在领导能力方面的提升、团队协作能力的提高等方面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员工反馈与建议：收集员工对训练活动的反馈和建议，了解员工对训练活动的认可度和改进方向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未来计划与展望：介绍未来在员工团队领导能力提升方面的计划和展望，包括继续开展相关训练活动、加强员工培训等方面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对未来工作的展望与建议</a:t>
            </a:r>
            <a:endParaRPr altLang="en-US" lang="zh-CN"/>
          </a:p>
        </p:txBody>
      </p:sp>
      <p:sp>
        <p:nvSpPr>
          <p:cNvPr id="10616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持续开展团队领导力培训活动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建立完善的团队领导力评估体系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推广团队领导力成功案例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加强与其他部门的合作与交流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7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97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0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4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4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4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4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4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5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2023-12-19T23:02:07Z</dcterms:created>
  <dcterms:modified xsi:type="dcterms:W3CDTF">2023-12-19T23:02:07Z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73617e4fe9da409e80c8c5fd416c5622_21</vt:lpwstr>
  </property>
</Properties>
</file>