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1"/>
    <p:sldMasterId id="2147483685" r:id="rId2"/>
  </p:sldMasterIdLst>
  <p:notesMasterIdLst>
    <p:notesMasterId r:id="rId3"/>
  </p:notesMasterIdLst>
  <p:sldIdLst>
    <p:sldId id="263" r:id="rId4"/>
    <p:sldId id="268" r:id="rId5"/>
    <p:sldId id="272" r:id="rId6"/>
    <p:sldId id="275" r:id="rId7"/>
    <p:sldId id="278" r:id="rId8"/>
    <p:sldId id="281" r:id="rId9"/>
    <p:sldId id="284" r:id="rId10"/>
    <p:sldId id="287" r:id="rId11"/>
    <p:sldId id="290" r:id="rId12"/>
    <p:sldId id="293" r:id="rId13"/>
    <p:sldId id="296" r:id="rId14"/>
    <p:sldId id="299" r:id="rId15"/>
    <p:sldId id="302" r:id="rId16"/>
    <p:sldId id="305" r:id="rId17"/>
    <p:sldId id="308" r:id="rId18"/>
    <p:sldId id="311" r:id="rId19"/>
    <p:sldId id="314" r:id="rId20"/>
    <p:sldId id="317" r:id="rId21"/>
    <p:sldId id="320" r:id="rId22"/>
    <p:sldId id="323" r:id="rId23"/>
    <p:sldId id="326" r:id="rId24"/>
    <p:sldId id="329" r:id="rId25"/>
    <p:sldId id="332" r:id="rId26"/>
    <p:sldId id="335" r:id="rId2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tableStyles" Target="tableStyle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3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tags" Target="../tags/tag22.xml"/><Relationship Id="rId11" Type="http://schemas.openxmlformats.org/officeDocument/2006/relationships/tags" Target="../tags/tag23.xml"/><Relationship Id="rId12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jpeg"/><Relationship Id="rId3" Type="http://schemas.openxmlformats.org/officeDocument/2006/relationships/tags" Target="../tags/tag25.xml"/><Relationship Id="rId4" Type="http://schemas.openxmlformats.org/officeDocument/2006/relationships/image" Target="../media/image5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tags" Target="../tags/tag34.xml"/><Relationship Id="rId14" Type="http://schemas.openxmlformats.org/officeDocument/2006/relationships/tags" Target="../tags/tag35.xml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6.jpeg"/><Relationship Id="rId3" Type="http://schemas.openxmlformats.org/officeDocument/2006/relationships/tags" Target="../tags/tag37.xml"/><Relationship Id="rId4" Type="http://schemas.openxmlformats.org/officeDocument/2006/relationships/image" Target="../media/image7.png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tags" Target="../tags/tag44.xml"/><Relationship Id="rId12" Type="http://schemas.openxmlformats.org/officeDocument/2006/relationships/tags" Target="../tags/tag45.xml"/><Relationship Id="rId13" Type="http://schemas.openxmlformats.org/officeDocument/2006/relationships/tags" Target="../tags/tag46.xml"/><Relationship Id="rId14" Type="http://schemas.openxmlformats.org/officeDocument/2006/relationships/tags" Target="../tags/tag47.xml"/><Relationship Id="rId15" Type="http://schemas.openxmlformats.org/officeDocument/2006/relationships/tags" Target="../tags/tag48.xml"/><Relationship Id="rId16" Type="http://schemas.openxmlformats.org/officeDocument/2006/relationships/tags" Target="../tags/tag49.xml"/><Relationship Id="rId17" Type="http://schemas.openxmlformats.org/officeDocument/2006/relationships/tags" Target="../tags/tag50.xml"/><Relationship Id="rId1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image" Target="../media/image3.jpeg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tags" Target="../tags/tag59.xml"/><Relationship Id="rId11" Type="http://schemas.openxmlformats.org/officeDocument/2006/relationships/tags" Target="../tags/tag60.xml"/><Relationship Id="rId12" Type="http://schemas.openxmlformats.org/officeDocument/2006/relationships/tags" Target="../tags/tag61.xml"/><Relationship Id="rId13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3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3.jpe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image" Target="../media/image3.jpeg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image" Target="../media/image3.jpeg"/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tags" Target="../tags/tag95.xml"/><Relationship Id="rId6" Type="http://schemas.openxmlformats.org/officeDocument/2006/relationships/tags" Target="../tags/tag96.xml"/><Relationship Id="rId7" Type="http://schemas.openxmlformats.org/officeDocument/2006/relationships/tags" Target="../tags/tag97.xml"/><Relationship Id="rId8" Type="http://schemas.openxmlformats.org/officeDocument/2006/relationships/tags" Target="../tags/tag98.xml"/><Relationship Id="rId9" Type="http://schemas.openxmlformats.org/officeDocument/2006/relationships/tags" Target="../tags/tag99.xml"/><Relationship Id="rId10" Type="http://schemas.openxmlformats.org/officeDocument/2006/relationships/tags" Target="../tags/tag100.xml"/><Relationship Id="rId11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image" Target="../media/image3.jpeg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image" Target="../media/image1.jpeg"/><Relationship Id="rId3" Type="http://schemas.openxmlformats.org/officeDocument/2006/relationships/tags" Target="../tags/tag112.xml"/><Relationship Id="rId4" Type="http://schemas.openxmlformats.org/officeDocument/2006/relationships/image" Target="../media/image2.png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8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5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674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6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8" name="任意多边形: 形状 7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: 形状 8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: 形状 9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4" name="副标题"/>
          <p:cNvSpPr txBox="1">
            <a:spLocks noGrp="1"/>
          </p:cNvSpPr>
          <p:nvPr>
            <p:ph type="body" idx="3" hasCustomPrompt="1"/>
            <p:custDataLst>
              <p:tags r:id="rId10"/>
            </p:custDataLst>
          </p:nvPr>
        </p:nvSpPr>
        <p:spPr>
          <a:xfrm>
            <a:off x="759460" y="1699895"/>
            <a:ext cx="7223125" cy="1151890"/>
          </a:xfrm>
          <a:prstGeom prst="rect"/>
          <a:noFill/>
        </p:spPr>
        <p:txBody>
          <a:bodyPr anchor="b" anchorCtr="0" bIns="0" lIns="71755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86" name="标题"/>
          <p:cNvSpPr txBox="1">
            <a:spLocks noGrp="1"/>
          </p:cNvSpPr>
          <p:nvPr>
            <p:ph type="title" idx="2" hasCustomPrompt="1"/>
            <p:custDataLst>
              <p:tags r:id="rId11"/>
            </p:custDataLst>
          </p:nvPr>
        </p:nvSpPr>
        <p:spPr>
          <a:xfrm>
            <a:off x="759460" y="2851785"/>
            <a:ext cx="7223125" cy="18205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8" name="署名"/>
          <p:cNvSpPr txBox="1"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840105" y="476250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330" y="1319530"/>
            <a:ext cx="10968990" cy="49301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2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4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6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20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pic>
        <p:nvPicPr>
          <p:cNvPr id="2097163" name="图形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3542665" y="-78105"/>
            <a:ext cx="2553970" cy="4432935"/>
          </a:xfrm>
          <a:prstGeom prst="rect"/>
        </p:spPr>
      </p:pic>
      <p:sp>
        <p:nvSpPr>
          <p:cNvPr id="1048714" name="图形 6"/>
          <p:cNvSpPr/>
          <p:nvPr>
            <p:custDataLst>
              <p:tags r:id="rId5"/>
            </p:custDataLst>
          </p:nvPr>
        </p:nvSpPr>
        <p:spPr>
          <a:xfrm flipH="1">
            <a:off x="3874135" y="0"/>
            <a:ext cx="2830830" cy="537146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6" name="图片 3" descr="光源1"/>
          <p:cNvSpPr/>
          <p:nvPr>
            <p:custDataLst>
              <p:tags r:id="rId6"/>
            </p:custDataLst>
          </p:nvPr>
        </p:nvSpPr>
        <p:spPr>
          <a:xfrm flipH="1">
            <a:off x="83185" y="860425"/>
            <a:ext cx="2372360" cy="1134745"/>
          </a:xfrm>
          <a:custGeom>
            <a:avLst/>
            <a:gdLst>
              <a:gd name="connsiteX0" fmla="*/ 7448645 w 7579137"/>
              <a:gd name="connsiteY0" fmla="*/ 0 h 3577875"/>
              <a:gd name="connsiteX1" fmla="*/ 7456171 w 7579137"/>
              <a:gd name="connsiteY1" fmla="*/ 34862 h 3577875"/>
              <a:gd name="connsiteX2" fmla="*/ 7458361 w 7579137"/>
              <a:gd name="connsiteY2" fmla="*/ 44196 h 3577875"/>
              <a:gd name="connsiteX3" fmla="*/ 7463790 w 7579137"/>
              <a:gd name="connsiteY3" fmla="*/ 69247 h 3577875"/>
              <a:gd name="connsiteX4" fmla="*/ 7465600 w 7579137"/>
              <a:gd name="connsiteY4" fmla="*/ 77724 h 3577875"/>
              <a:gd name="connsiteX5" fmla="*/ 7471696 w 7579137"/>
              <a:gd name="connsiteY5" fmla="*/ 110395 h 3577875"/>
              <a:gd name="connsiteX6" fmla="*/ 7472649 w 7579137"/>
              <a:gd name="connsiteY6" fmla="*/ 116110 h 3577875"/>
              <a:gd name="connsiteX7" fmla="*/ 7476840 w 7579137"/>
              <a:gd name="connsiteY7" fmla="*/ 143828 h 3577875"/>
              <a:gd name="connsiteX8" fmla="*/ 7478078 w 7579137"/>
              <a:gd name="connsiteY8" fmla="*/ 153257 h 3577875"/>
              <a:gd name="connsiteX9" fmla="*/ 7482078 w 7579137"/>
              <a:gd name="connsiteY9" fmla="*/ 186976 h 3577875"/>
              <a:gd name="connsiteX10" fmla="*/ 7482364 w 7579137"/>
              <a:gd name="connsiteY10" fmla="*/ 189167 h 3577875"/>
              <a:gd name="connsiteX11" fmla="*/ 7485412 w 7579137"/>
              <a:gd name="connsiteY11" fmla="*/ 224885 h 3577875"/>
              <a:gd name="connsiteX12" fmla="*/ 7486079 w 7579137"/>
              <a:gd name="connsiteY12" fmla="*/ 234220 h 3577875"/>
              <a:gd name="connsiteX13" fmla="*/ 7487698 w 7579137"/>
              <a:gd name="connsiteY13" fmla="*/ 266510 h 3577875"/>
              <a:gd name="connsiteX14" fmla="*/ 7487888 w 7579137"/>
              <a:gd name="connsiteY14" fmla="*/ 270891 h 3577875"/>
              <a:gd name="connsiteX15" fmla="*/ 7488555 w 7579137"/>
              <a:gd name="connsiteY15" fmla="*/ 307086 h 3577875"/>
              <a:gd name="connsiteX16" fmla="*/ 7488555 w 7579137"/>
              <a:gd name="connsiteY16" fmla="*/ 315849 h 3577875"/>
              <a:gd name="connsiteX17" fmla="*/ 7487984 w 7579137"/>
              <a:gd name="connsiteY17" fmla="*/ 353663 h 3577875"/>
              <a:gd name="connsiteX18" fmla="*/ 7487984 w 7579137"/>
              <a:gd name="connsiteY18" fmla="*/ 355664 h 3577875"/>
              <a:gd name="connsiteX19" fmla="*/ 7485983 w 7579137"/>
              <a:gd name="connsiteY19" fmla="*/ 395192 h 3577875"/>
              <a:gd name="connsiteX20" fmla="*/ 7485412 w 7579137"/>
              <a:gd name="connsiteY20" fmla="*/ 404050 h 3577875"/>
              <a:gd name="connsiteX21" fmla="*/ 7481983 w 7579137"/>
              <a:gd name="connsiteY21" fmla="*/ 443484 h 3577875"/>
              <a:gd name="connsiteX22" fmla="*/ 7481411 w 7579137"/>
              <a:gd name="connsiteY22" fmla="*/ 448532 h 3577875"/>
              <a:gd name="connsiteX23" fmla="*/ 7477030 w 7579137"/>
              <a:gd name="connsiteY23" fmla="*/ 484918 h 3577875"/>
              <a:gd name="connsiteX24" fmla="*/ 7475982 w 7579137"/>
              <a:gd name="connsiteY24" fmla="*/ 492919 h 3577875"/>
              <a:gd name="connsiteX25" fmla="*/ 7469029 w 7579137"/>
              <a:gd name="connsiteY25" fmla="*/ 537401 h 3577875"/>
              <a:gd name="connsiteX26" fmla="*/ 7467600 w 7579137"/>
              <a:gd name="connsiteY26" fmla="*/ 545592 h 3577875"/>
              <a:gd name="connsiteX27" fmla="*/ 7458837 w 7579137"/>
              <a:gd name="connsiteY27" fmla="*/ 590741 h 3577875"/>
              <a:gd name="connsiteX28" fmla="*/ 7457408 w 7579137"/>
              <a:gd name="connsiteY28" fmla="*/ 597122 h 3577875"/>
              <a:gd name="connsiteX29" fmla="*/ 7446359 w 7579137"/>
              <a:gd name="connsiteY29" fmla="*/ 645033 h 3577875"/>
              <a:gd name="connsiteX30" fmla="*/ 7433406 w 7579137"/>
              <a:gd name="connsiteY30" fmla="*/ 693230 h 3577875"/>
              <a:gd name="connsiteX31" fmla="*/ 7431501 w 7579137"/>
              <a:gd name="connsiteY31" fmla="*/ 699802 h 3577875"/>
              <a:gd name="connsiteX32" fmla="*/ 7417022 w 7579137"/>
              <a:gd name="connsiteY32" fmla="*/ 747141 h 3577875"/>
              <a:gd name="connsiteX33" fmla="*/ 7414356 w 7579137"/>
              <a:gd name="connsiteY33" fmla="*/ 755333 h 3577875"/>
              <a:gd name="connsiteX34" fmla="*/ 7398163 w 7579137"/>
              <a:gd name="connsiteY34" fmla="*/ 802577 h 3577875"/>
              <a:gd name="connsiteX35" fmla="*/ 7393020 w 7579137"/>
              <a:gd name="connsiteY35" fmla="*/ 816674 h 3577875"/>
              <a:gd name="connsiteX36" fmla="*/ 7388543 w 7579137"/>
              <a:gd name="connsiteY36" fmla="*/ 828770 h 3577875"/>
              <a:gd name="connsiteX37" fmla="*/ 7381780 w 7579137"/>
              <a:gd name="connsiteY37" fmla="*/ 846296 h 3577875"/>
              <a:gd name="connsiteX38" fmla="*/ 7377303 w 7579137"/>
              <a:gd name="connsiteY38" fmla="*/ 857822 h 3577875"/>
              <a:gd name="connsiteX39" fmla="*/ 7369493 w 7579137"/>
              <a:gd name="connsiteY39" fmla="*/ 877157 h 3577875"/>
              <a:gd name="connsiteX40" fmla="*/ 7365492 w 7579137"/>
              <a:gd name="connsiteY40" fmla="*/ 886873 h 3577875"/>
              <a:gd name="connsiteX41" fmla="*/ 7353110 w 7579137"/>
              <a:gd name="connsiteY41" fmla="*/ 916019 h 3577875"/>
              <a:gd name="connsiteX42" fmla="*/ 7339679 w 7579137"/>
              <a:gd name="connsiteY42" fmla="*/ 946213 h 3577875"/>
              <a:gd name="connsiteX43" fmla="*/ 7339299 w 7579137"/>
              <a:gd name="connsiteY43" fmla="*/ 947166 h 3577875"/>
              <a:gd name="connsiteX44" fmla="*/ 7331488 w 7579137"/>
              <a:gd name="connsiteY44" fmla="*/ 963930 h 3577875"/>
              <a:gd name="connsiteX45" fmla="*/ 7310152 w 7579137"/>
              <a:gd name="connsiteY45" fmla="*/ 1008412 h 3577875"/>
              <a:gd name="connsiteX46" fmla="*/ 7309866 w 7579137"/>
              <a:gd name="connsiteY46" fmla="*/ 1008983 h 3577875"/>
              <a:gd name="connsiteX47" fmla="*/ 7287387 w 7579137"/>
              <a:gd name="connsiteY47" fmla="*/ 1052989 h 3577875"/>
              <a:gd name="connsiteX48" fmla="*/ 7282625 w 7579137"/>
              <a:gd name="connsiteY48" fmla="*/ 1062038 h 3577875"/>
              <a:gd name="connsiteX49" fmla="*/ 7259098 w 7579137"/>
              <a:gd name="connsiteY49" fmla="*/ 1105281 h 3577875"/>
              <a:gd name="connsiteX50" fmla="*/ 7254621 w 7579137"/>
              <a:gd name="connsiteY50" fmla="*/ 1113092 h 3577875"/>
              <a:gd name="connsiteX51" fmla="*/ 7230999 w 7579137"/>
              <a:gd name="connsiteY51" fmla="*/ 1153859 h 3577875"/>
              <a:gd name="connsiteX52" fmla="*/ 7227951 w 7579137"/>
              <a:gd name="connsiteY52" fmla="*/ 1159002 h 3577875"/>
              <a:gd name="connsiteX53" fmla="*/ 7201281 w 7579137"/>
              <a:gd name="connsiteY53" fmla="*/ 1202531 h 3577875"/>
              <a:gd name="connsiteX54" fmla="*/ 7195281 w 7579137"/>
              <a:gd name="connsiteY54" fmla="*/ 1211961 h 3577875"/>
              <a:gd name="connsiteX55" fmla="*/ 7167182 w 7579137"/>
              <a:gd name="connsiteY55" fmla="*/ 1255395 h 3577875"/>
              <a:gd name="connsiteX56" fmla="*/ 7163848 w 7579137"/>
              <a:gd name="connsiteY56" fmla="*/ 1260348 h 3577875"/>
              <a:gd name="connsiteX57" fmla="*/ 7136130 w 7579137"/>
              <a:gd name="connsiteY57" fmla="*/ 1301115 h 3577875"/>
              <a:gd name="connsiteX58" fmla="*/ 7130701 w 7579137"/>
              <a:gd name="connsiteY58" fmla="*/ 1309021 h 3577875"/>
              <a:gd name="connsiteX59" fmla="*/ 7100031 w 7579137"/>
              <a:gd name="connsiteY59" fmla="*/ 1351883 h 3577875"/>
              <a:gd name="connsiteX60" fmla="*/ 7091172 w 7579137"/>
              <a:gd name="connsiteY60" fmla="*/ 1363980 h 3577875"/>
              <a:gd name="connsiteX61" fmla="*/ 7077266 w 7579137"/>
              <a:gd name="connsiteY61" fmla="*/ 1382649 h 3577875"/>
              <a:gd name="connsiteX62" fmla="*/ 7066883 w 7579137"/>
              <a:gd name="connsiteY62" fmla="*/ 1396365 h 3577875"/>
              <a:gd name="connsiteX63" fmla="*/ 7052691 w 7579137"/>
              <a:gd name="connsiteY63" fmla="*/ 1414843 h 3577875"/>
              <a:gd name="connsiteX64" fmla="*/ 7041928 w 7579137"/>
              <a:gd name="connsiteY64" fmla="*/ 1428655 h 3577875"/>
              <a:gd name="connsiteX65" fmla="*/ 7027259 w 7579137"/>
              <a:gd name="connsiteY65" fmla="*/ 1447229 h 3577875"/>
              <a:gd name="connsiteX66" fmla="*/ 7016496 w 7579137"/>
              <a:gd name="connsiteY66" fmla="*/ 1460659 h 3577875"/>
              <a:gd name="connsiteX67" fmla="*/ 7000875 w 7579137"/>
              <a:gd name="connsiteY67" fmla="*/ 1479804 h 3577875"/>
              <a:gd name="connsiteX68" fmla="*/ 6990398 w 7579137"/>
              <a:gd name="connsiteY68" fmla="*/ 1492568 h 3577875"/>
              <a:gd name="connsiteX69" fmla="*/ 6972967 w 7579137"/>
              <a:gd name="connsiteY69" fmla="*/ 1513332 h 3577875"/>
              <a:gd name="connsiteX70" fmla="*/ 6963633 w 7579137"/>
              <a:gd name="connsiteY70" fmla="*/ 1524381 h 3577875"/>
              <a:gd name="connsiteX71" fmla="*/ 6940296 w 7579137"/>
              <a:gd name="connsiteY71" fmla="*/ 1551432 h 3577875"/>
              <a:gd name="connsiteX72" fmla="*/ 6936201 w 7579137"/>
              <a:gd name="connsiteY72" fmla="*/ 1556195 h 3577875"/>
              <a:gd name="connsiteX73" fmla="*/ 6908006 w 7579137"/>
              <a:gd name="connsiteY73" fmla="*/ 1587913 h 3577875"/>
              <a:gd name="connsiteX74" fmla="*/ 6899530 w 7579137"/>
              <a:gd name="connsiteY74" fmla="*/ 1597247 h 3577875"/>
              <a:gd name="connsiteX75" fmla="*/ 6879146 w 7579137"/>
              <a:gd name="connsiteY75" fmla="*/ 1619536 h 3577875"/>
              <a:gd name="connsiteX76" fmla="*/ 6867906 w 7579137"/>
              <a:gd name="connsiteY76" fmla="*/ 1631633 h 3577875"/>
              <a:gd name="connsiteX77" fmla="*/ 6849618 w 7579137"/>
              <a:gd name="connsiteY77" fmla="*/ 1651159 h 3577875"/>
              <a:gd name="connsiteX78" fmla="*/ 6837046 w 7579137"/>
              <a:gd name="connsiteY78" fmla="*/ 1664303 h 3577875"/>
              <a:gd name="connsiteX79" fmla="*/ 6819233 w 7579137"/>
              <a:gd name="connsiteY79" fmla="*/ 1682782 h 3577875"/>
              <a:gd name="connsiteX80" fmla="*/ 6806089 w 7579137"/>
              <a:gd name="connsiteY80" fmla="*/ 1696212 h 3577875"/>
              <a:gd name="connsiteX81" fmla="*/ 6788182 w 7579137"/>
              <a:gd name="connsiteY81" fmla="*/ 1714310 h 3577875"/>
              <a:gd name="connsiteX82" fmla="*/ 6774561 w 7579137"/>
              <a:gd name="connsiteY82" fmla="*/ 1727930 h 3577875"/>
              <a:gd name="connsiteX83" fmla="*/ 6756368 w 7579137"/>
              <a:gd name="connsiteY83" fmla="*/ 1745933 h 3577875"/>
              <a:gd name="connsiteX84" fmla="*/ 6742557 w 7579137"/>
              <a:gd name="connsiteY84" fmla="*/ 1759363 h 3577875"/>
              <a:gd name="connsiteX85" fmla="*/ 6723507 w 7579137"/>
              <a:gd name="connsiteY85" fmla="*/ 1777651 h 3577875"/>
              <a:gd name="connsiteX86" fmla="*/ 6709886 w 7579137"/>
              <a:gd name="connsiteY86" fmla="*/ 1790605 h 3577875"/>
              <a:gd name="connsiteX87" fmla="*/ 6689693 w 7579137"/>
              <a:gd name="connsiteY87" fmla="*/ 1809560 h 3577875"/>
              <a:gd name="connsiteX88" fmla="*/ 6676549 w 7579137"/>
              <a:gd name="connsiteY88" fmla="*/ 1821752 h 3577875"/>
              <a:gd name="connsiteX89" fmla="*/ 6653784 w 7579137"/>
              <a:gd name="connsiteY89" fmla="*/ 1842611 h 3577875"/>
              <a:gd name="connsiteX90" fmla="*/ 6642640 w 7579137"/>
              <a:gd name="connsiteY90" fmla="*/ 1852803 h 3577875"/>
              <a:gd name="connsiteX91" fmla="*/ 6608064 w 7579137"/>
              <a:gd name="connsiteY91" fmla="*/ 1883759 h 3577875"/>
              <a:gd name="connsiteX92" fmla="*/ 6549962 w 7579137"/>
              <a:gd name="connsiteY92" fmla="*/ 1934051 h 3577875"/>
              <a:gd name="connsiteX93" fmla="*/ 6533769 w 7579137"/>
              <a:gd name="connsiteY93" fmla="*/ 1947767 h 3577875"/>
              <a:gd name="connsiteX94" fmla="*/ 6484621 w 7579137"/>
              <a:gd name="connsiteY94" fmla="*/ 1988630 h 3577875"/>
              <a:gd name="connsiteX95" fmla="*/ 6472809 w 7579137"/>
              <a:gd name="connsiteY95" fmla="*/ 1998345 h 3577875"/>
              <a:gd name="connsiteX96" fmla="*/ 6412611 w 7579137"/>
              <a:gd name="connsiteY96" fmla="*/ 2046351 h 3577875"/>
              <a:gd name="connsiteX97" fmla="*/ 6391275 w 7579137"/>
              <a:gd name="connsiteY97" fmla="*/ 2062925 h 3577875"/>
              <a:gd name="connsiteX98" fmla="*/ 6346889 w 7579137"/>
              <a:gd name="connsiteY98" fmla="*/ 2096929 h 3577875"/>
              <a:gd name="connsiteX99" fmla="*/ 6322219 w 7579137"/>
              <a:gd name="connsiteY99" fmla="*/ 2115407 h 3577875"/>
              <a:gd name="connsiteX100" fmla="*/ 6278689 w 7579137"/>
              <a:gd name="connsiteY100" fmla="*/ 2147602 h 3577875"/>
              <a:gd name="connsiteX101" fmla="*/ 6253449 w 7579137"/>
              <a:gd name="connsiteY101" fmla="*/ 2165890 h 3577875"/>
              <a:gd name="connsiteX102" fmla="*/ 6206300 w 7579137"/>
              <a:gd name="connsiteY102" fmla="*/ 2199418 h 3577875"/>
              <a:gd name="connsiteX103" fmla="*/ 6184011 w 7579137"/>
              <a:gd name="connsiteY103" fmla="*/ 2215039 h 3577875"/>
              <a:gd name="connsiteX104" fmla="*/ 6113622 w 7579137"/>
              <a:gd name="connsiteY104" fmla="*/ 2263045 h 3577875"/>
              <a:gd name="connsiteX105" fmla="*/ 6113431 w 7579137"/>
              <a:gd name="connsiteY105" fmla="*/ 2263140 h 3577875"/>
              <a:gd name="connsiteX106" fmla="*/ 6041327 w 7579137"/>
              <a:gd name="connsiteY106" fmla="*/ 2310575 h 3577875"/>
              <a:gd name="connsiteX107" fmla="*/ 6017896 w 7579137"/>
              <a:gd name="connsiteY107" fmla="*/ 2325529 h 3577875"/>
              <a:gd name="connsiteX108" fmla="*/ 5967222 w 7579137"/>
              <a:gd name="connsiteY108" fmla="*/ 2357628 h 3577875"/>
              <a:gd name="connsiteX109" fmla="*/ 5939409 w 7579137"/>
              <a:gd name="connsiteY109" fmla="*/ 2374773 h 3577875"/>
              <a:gd name="connsiteX110" fmla="*/ 5896452 w 7579137"/>
              <a:gd name="connsiteY110" fmla="*/ 2400872 h 3577875"/>
              <a:gd name="connsiteX111" fmla="*/ 5846255 w 7579137"/>
              <a:gd name="connsiteY111" fmla="*/ 2430780 h 3577875"/>
              <a:gd name="connsiteX112" fmla="*/ 5809012 w 7579137"/>
              <a:gd name="connsiteY112" fmla="*/ 2452592 h 3577875"/>
              <a:gd name="connsiteX113" fmla="*/ 5756815 w 7579137"/>
              <a:gd name="connsiteY113" fmla="*/ 2482406 h 3577875"/>
              <a:gd name="connsiteX114" fmla="*/ 5719858 w 7579137"/>
              <a:gd name="connsiteY114" fmla="*/ 2503265 h 3577875"/>
              <a:gd name="connsiteX115" fmla="*/ 5664232 w 7579137"/>
              <a:gd name="connsiteY115" fmla="*/ 2533745 h 3577875"/>
              <a:gd name="connsiteX116" fmla="*/ 5628894 w 7579137"/>
              <a:gd name="connsiteY116" fmla="*/ 2552891 h 3577875"/>
              <a:gd name="connsiteX117" fmla="*/ 5565077 w 7579137"/>
              <a:gd name="connsiteY117" fmla="*/ 2586323 h 3577875"/>
              <a:gd name="connsiteX118" fmla="*/ 5534692 w 7579137"/>
              <a:gd name="connsiteY118" fmla="*/ 2602135 h 3577875"/>
              <a:gd name="connsiteX119" fmla="*/ 5527167 w 7579137"/>
              <a:gd name="connsiteY119" fmla="*/ 2605945 h 3577875"/>
              <a:gd name="connsiteX120" fmla="*/ 5444014 w 7579137"/>
              <a:gd name="connsiteY120" fmla="*/ 2647664 h 3577875"/>
              <a:gd name="connsiteX121" fmla="*/ 5439442 w 7579137"/>
              <a:gd name="connsiteY121" fmla="*/ 2649950 h 3577875"/>
              <a:gd name="connsiteX122" fmla="*/ 5351717 w 7579137"/>
              <a:gd name="connsiteY122" fmla="*/ 2692337 h 3577875"/>
              <a:gd name="connsiteX123" fmla="*/ 5262944 w 7579137"/>
              <a:gd name="connsiteY123" fmla="*/ 2733485 h 3577875"/>
              <a:gd name="connsiteX124" fmla="*/ 5255419 w 7579137"/>
              <a:gd name="connsiteY124" fmla="*/ 2736914 h 3577875"/>
              <a:gd name="connsiteX125" fmla="*/ 5180933 w 7579137"/>
              <a:gd name="connsiteY125" fmla="*/ 2770156 h 3577875"/>
              <a:gd name="connsiteX126" fmla="*/ 5149120 w 7579137"/>
              <a:gd name="connsiteY126" fmla="*/ 2783967 h 3577875"/>
              <a:gd name="connsiteX127" fmla="*/ 5091684 w 7579137"/>
              <a:gd name="connsiteY127" fmla="*/ 2808541 h 3577875"/>
              <a:gd name="connsiteX128" fmla="*/ 5061109 w 7579137"/>
              <a:gd name="connsiteY128" fmla="*/ 2821400 h 3577875"/>
              <a:gd name="connsiteX129" fmla="*/ 4994339 w 7579137"/>
              <a:gd name="connsiteY129" fmla="*/ 2848832 h 3577875"/>
              <a:gd name="connsiteX130" fmla="*/ 4973288 w 7579137"/>
              <a:gd name="connsiteY130" fmla="*/ 2857405 h 3577875"/>
              <a:gd name="connsiteX131" fmla="*/ 4884801 w 7579137"/>
              <a:gd name="connsiteY131" fmla="*/ 2892171 h 3577875"/>
              <a:gd name="connsiteX132" fmla="*/ 4867085 w 7579137"/>
              <a:gd name="connsiteY132" fmla="*/ 2898839 h 3577875"/>
              <a:gd name="connsiteX133" fmla="*/ 4796981 w 7579137"/>
              <a:gd name="connsiteY133" fmla="*/ 2925128 h 3577875"/>
              <a:gd name="connsiteX134" fmla="*/ 4768882 w 7579137"/>
              <a:gd name="connsiteY134" fmla="*/ 2935415 h 3577875"/>
              <a:gd name="connsiteX135" fmla="*/ 4704588 w 7579137"/>
              <a:gd name="connsiteY135" fmla="*/ 2958465 h 3577875"/>
              <a:gd name="connsiteX136" fmla="*/ 4679061 w 7579137"/>
              <a:gd name="connsiteY136" fmla="*/ 2967514 h 3577875"/>
              <a:gd name="connsiteX137" fmla="*/ 4590765 w 7579137"/>
              <a:gd name="connsiteY137" fmla="*/ 2997708 h 3577875"/>
              <a:gd name="connsiteX138" fmla="*/ 4582287 w 7579137"/>
              <a:gd name="connsiteY138" fmla="*/ 3000470 h 3577875"/>
              <a:gd name="connsiteX139" fmla="*/ 4502087 w 7579137"/>
              <a:gd name="connsiteY139" fmla="*/ 3026569 h 3577875"/>
              <a:gd name="connsiteX140" fmla="*/ 4475607 w 7579137"/>
              <a:gd name="connsiteY140" fmla="*/ 3034951 h 3577875"/>
              <a:gd name="connsiteX141" fmla="*/ 4407599 w 7579137"/>
              <a:gd name="connsiteY141" fmla="*/ 3056001 h 3577875"/>
              <a:gd name="connsiteX142" fmla="*/ 4384548 w 7579137"/>
              <a:gd name="connsiteY142" fmla="*/ 3063049 h 3577875"/>
              <a:gd name="connsiteX143" fmla="*/ 4295585 w 7579137"/>
              <a:gd name="connsiteY143" fmla="*/ 3089148 h 3577875"/>
              <a:gd name="connsiteX144" fmla="*/ 4279487 w 7579137"/>
              <a:gd name="connsiteY144" fmla="*/ 3093720 h 3577875"/>
              <a:gd name="connsiteX145" fmla="*/ 4204907 w 7579137"/>
              <a:gd name="connsiteY145" fmla="*/ 3114485 h 3577875"/>
              <a:gd name="connsiteX146" fmla="*/ 4178427 w 7579137"/>
              <a:gd name="connsiteY146" fmla="*/ 3121628 h 3577875"/>
              <a:gd name="connsiteX147" fmla="*/ 4104037 w 7579137"/>
              <a:gd name="connsiteY147" fmla="*/ 3141155 h 3577875"/>
              <a:gd name="connsiteX148" fmla="*/ 4087273 w 7579137"/>
              <a:gd name="connsiteY148" fmla="*/ 3145536 h 3577875"/>
              <a:gd name="connsiteX149" fmla="*/ 3995738 w 7579137"/>
              <a:gd name="connsiteY149" fmla="*/ 3168110 h 3577875"/>
              <a:gd name="connsiteX150" fmla="*/ 3981736 w 7579137"/>
              <a:gd name="connsiteY150" fmla="*/ 3171444 h 3577875"/>
              <a:gd name="connsiteX151" fmla="*/ 3891534 w 7579137"/>
              <a:gd name="connsiteY151" fmla="*/ 3192304 h 3577875"/>
              <a:gd name="connsiteX152" fmla="*/ 3881914 w 7579137"/>
              <a:gd name="connsiteY152" fmla="*/ 3194399 h 3577875"/>
              <a:gd name="connsiteX153" fmla="*/ 3786569 w 7579137"/>
              <a:gd name="connsiteY153" fmla="*/ 3214973 h 3577875"/>
              <a:gd name="connsiteX154" fmla="*/ 3692081 w 7579137"/>
              <a:gd name="connsiteY154" fmla="*/ 3233928 h 3577875"/>
              <a:gd name="connsiteX155" fmla="*/ 3665601 w 7579137"/>
              <a:gd name="connsiteY155" fmla="*/ 3238976 h 3577875"/>
              <a:gd name="connsiteX156" fmla="*/ 3591592 w 7579137"/>
              <a:gd name="connsiteY156" fmla="*/ 3252597 h 3577875"/>
              <a:gd name="connsiteX157" fmla="*/ 3569113 w 7579137"/>
              <a:gd name="connsiteY157" fmla="*/ 3256598 h 3577875"/>
              <a:gd name="connsiteX158" fmla="*/ 3476054 w 7579137"/>
              <a:gd name="connsiteY158" fmla="*/ 3272314 h 3577875"/>
              <a:gd name="connsiteX159" fmla="*/ 3456527 w 7579137"/>
              <a:gd name="connsiteY159" fmla="*/ 3275362 h 3577875"/>
              <a:gd name="connsiteX160" fmla="*/ 3381756 w 7579137"/>
              <a:gd name="connsiteY160" fmla="*/ 3286792 h 3577875"/>
              <a:gd name="connsiteX161" fmla="*/ 3352514 w 7579137"/>
              <a:gd name="connsiteY161" fmla="*/ 3290983 h 3577875"/>
              <a:gd name="connsiteX162" fmla="*/ 3277362 w 7579137"/>
              <a:gd name="connsiteY162" fmla="*/ 3301270 h 3577875"/>
              <a:gd name="connsiteX163" fmla="*/ 3258026 w 7579137"/>
              <a:gd name="connsiteY163" fmla="*/ 3303841 h 3577875"/>
              <a:gd name="connsiteX164" fmla="*/ 3165253 w 7579137"/>
              <a:gd name="connsiteY164" fmla="*/ 3314986 h 3577875"/>
              <a:gd name="connsiteX165" fmla="*/ 3142012 w 7579137"/>
              <a:gd name="connsiteY165" fmla="*/ 3317462 h 3577875"/>
              <a:gd name="connsiteX166" fmla="*/ 3072575 w 7579137"/>
              <a:gd name="connsiteY166" fmla="*/ 3324701 h 3577875"/>
              <a:gd name="connsiteX167" fmla="*/ 3038856 w 7579137"/>
              <a:gd name="connsiteY167" fmla="*/ 3327940 h 3577875"/>
              <a:gd name="connsiteX168" fmla="*/ 2974277 w 7579137"/>
              <a:gd name="connsiteY168" fmla="*/ 3333560 h 3577875"/>
              <a:gd name="connsiteX169" fmla="*/ 2943606 w 7579137"/>
              <a:gd name="connsiteY169" fmla="*/ 3336036 h 3577875"/>
              <a:gd name="connsiteX170" fmla="*/ 2860834 w 7579137"/>
              <a:gd name="connsiteY170" fmla="*/ 3341941 h 3577875"/>
              <a:gd name="connsiteX171" fmla="*/ 2850071 w 7579137"/>
              <a:gd name="connsiteY171" fmla="*/ 3342704 h 3577875"/>
              <a:gd name="connsiteX172" fmla="*/ 2757964 w 7579137"/>
              <a:gd name="connsiteY172" fmla="*/ 3347657 h 3577875"/>
              <a:gd name="connsiteX173" fmla="*/ 2719007 w 7579137"/>
              <a:gd name="connsiteY173" fmla="*/ 3349276 h 3577875"/>
              <a:gd name="connsiteX174" fmla="*/ 2660904 w 7579137"/>
              <a:gd name="connsiteY174" fmla="*/ 3351466 h 3577875"/>
              <a:gd name="connsiteX175" fmla="*/ 2620137 w 7579137"/>
              <a:gd name="connsiteY175" fmla="*/ 3352514 h 3577875"/>
              <a:gd name="connsiteX176" fmla="*/ 2564416 w 7579137"/>
              <a:gd name="connsiteY176" fmla="*/ 3353657 h 3577875"/>
              <a:gd name="connsiteX177" fmla="*/ 2522601 w 7579137"/>
              <a:gd name="connsiteY177" fmla="*/ 3354038 h 3577875"/>
              <a:gd name="connsiteX178" fmla="*/ 2468690 w 7579137"/>
              <a:gd name="connsiteY178" fmla="*/ 3354229 h 3577875"/>
              <a:gd name="connsiteX179" fmla="*/ 2426589 w 7579137"/>
              <a:gd name="connsiteY179" fmla="*/ 3353943 h 3577875"/>
              <a:gd name="connsiteX180" fmla="*/ 2362772 w 7579137"/>
              <a:gd name="connsiteY180" fmla="*/ 3352991 h 3577875"/>
              <a:gd name="connsiteX181" fmla="*/ 2347246 w 7579137"/>
              <a:gd name="connsiteY181" fmla="*/ 3352705 h 3577875"/>
              <a:gd name="connsiteX182" fmla="*/ 2262664 w 7579137"/>
              <a:gd name="connsiteY182" fmla="*/ 3349943 h 3577875"/>
              <a:gd name="connsiteX183" fmla="*/ 2245138 w 7579137"/>
              <a:gd name="connsiteY183" fmla="*/ 3349181 h 3577875"/>
              <a:gd name="connsiteX184" fmla="*/ 2158651 w 7579137"/>
              <a:gd name="connsiteY184" fmla="*/ 3344799 h 3577875"/>
              <a:gd name="connsiteX185" fmla="*/ 2070926 w 7579137"/>
              <a:gd name="connsiteY185" fmla="*/ 3338798 h 3577875"/>
              <a:gd name="connsiteX186" fmla="*/ 2059972 w 7579137"/>
              <a:gd name="connsiteY186" fmla="*/ 3337941 h 3577875"/>
              <a:gd name="connsiteX187" fmla="*/ 1977866 w 7579137"/>
              <a:gd name="connsiteY187" fmla="*/ 3330702 h 3577875"/>
              <a:gd name="connsiteX188" fmla="*/ 1963769 w 7579137"/>
              <a:gd name="connsiteY188" fmla="*/ 3329369 h 3577875"/>
              <a:gd name="connsiteX189" fmla="*/ 1898047 w 7579137"/>
              <a:gd name="connsiteY189" fmla="*/ 3322320 h 3577875"/>
              <a:gd name="connsiteX190" fmla="*/ 1874330 w 7579137"/>
              <a:gd name="connsiteY190" fmla="*/ 3319748 h 3577875"/>
              <a:gd name="connsiteX191" fmla="*/ 1789748 w 7579137"/>
              <a:gd name="connsiteY191" fmla="*/ 3308985 h 3577875"/>
              <a:gd name="connsiteX192" fmla="*/ 1772984 w 7579137"/>
              <a:gd name="connsiteY192" fmla="*/ 3306509 h 3577875"/>
              <a:gd name="connsiteX193" fmla="*/ 1706880 w 7579137"/>
              <a:gd name="connsiteY193" fmla="*/ 3296698 h 3577875"/>
              <a:gd name="connsiteX194" fmla="*/ 1678019 w 7579137"/>
              <a:gd name="connsiteY194" fmla="*/ 3291935 h 3577875"/>
              <a:gd name="connsiteX195" fmla="*/ 1625060 w 7579137"/>
              <a:gd name="connsiteY195" fmla="*/ 3282982 h 3577875"/>
              <a:gd name="connsiteX196" fmla="*/ 1594009 w 7579137"/>
              <a:gd name="connsiteY196" fmla="*/ 3277362 h 3577875"/>
              <a:gd name="connsiteX197" fmla="*/ 1544384 w 7579137"/>
              <a:gd name="connsiteY197" fmla="*/ 3267837 h 3577875"/>
              <a:gd name="connsiteX198" fmla="*/ 1513332 w 7579137"/>
              <a:gd name="connsiteY198" fmla="*/ 3261551 h 3577875"/>
              <a:gd name="connsiteX199" fmla="*/ 1463992 w 7579137"/>
              <a:gd name="connsiteY199" fmla="*/ 3250978 h 3577875"/>
              <a:gd name="connsiteX200" fmla="*/ 1434941 w 7579137"/>
              <a:gd name="connsiteY200" fmla="*/ 3244501 h 3577875"/>
              <a:gd name="connsiteX201" fmla="*/ 1382173 w 7579137"/>
              <a:gd name="connsiteY201" fmla="*/ 3231928 h 3577875"/>
              <a:gd name="connsiteX202" fmla="*/ 1358646 w 7579137"/>
              <a:gd name="connsiteY202" fmla="*/ 3226213 h 3577875"/>
              <a:gd name="connsiteX203" fmla="*/ 1284256 w 7579137"/>
              <a:gd name="connsiteY203" fmla="*/ 3206687 h 3577875"/>
              <a:gd name="connsiteX204" fmla="*/ 1275588 w 7579137"/>
              <a:gd name="connsiteY204" fmla="*/ 3204210 h 3577875"/>
              <a:gd name="connsiteX205" fmla="*/ 1211390 w 7579137"/>
              <a:gd name="connsiteY205" fmla="*/ 3185732 h 3577875"/>
              <a:gd name="connsiteX206" fmla="*/ 1187196 w 7579137"/>
              <a:gd name="connsiteY206" fmla="*/ 3178207 h 3577875"/>
              <a:gd name="connsiteX207" fmla="*/ 1139857 w 7579137"/>
              <a:gd name="connsiteY207" fmla="*/ 3163253 h 3577875"/>
              <a:gd name="connsiteX208" fmla="*/ 1112711 w 7579137"/>
              <a:gd name="connsiteY208" fmla="*/ 3154204 h 3577875"/>
              <a:gd name="connsiteX209" fmla="*/ 1069658 w 7579137"/>
              <a:gd name="connsiteY209" fmla="*/ 3139440 h 3577875"/>
              <a:gd name="connsiteX210" fmla="*/ 1042702 w 7579137"/>
              <a:gd name="connsiteY210" fmla="*/ 3129820 h 3577875"/>
              <a:gd name="connsiteX211" fmla="*/ 1000411 w 7579137"/>
              <a:gd name="connsiteY211" fmla="*/ 3114104 h 3577875"/>
              <a:gd name="connsiteX212" fmla="*/ 974884 w 7579137"/>
              <a:gd name="connsiteY212" fmla="*/ 3104293 h 3577875"/>
              <a:gd name="connsiteX213" fmla="*/ 930307 w 7579137"/>
              <a:gd name="connsiteY213" fmla="*/ 3086291 h 3577875"/>
              <a:gd name="connsiteX214" fmla="*/ 909066 w 7579137"/>
              <a:gd name="connsiteY214" fmla="*/ 3077528 h 3577875"/>
              <a:gd name="connsiteX215" fmla="*/ 845058 w 7579137"/>
              <a:gd name="connsiteY215" fmla="*/ 3049620 h 3577875"/>
              <a:gd name="connsiteX216" fmla="*/ 602552 w 7579137"/>
              <a:gd name="connsiteY216" fmla="*/ 2922937 h 3577875"/>
              <a:gd name="connsiteX217" fmla="*/ 394621 w 7579137"/>
              <a:gd name="connsiteY217" fmla="*/ 2778919 h 3577875"/>
              <a:gd name="connsiteX218" fmla="*/ 221266 w 7579137"/>
              <a:gd name="connsiteY218" fmla="*/ 2618804 h 3577875"/>
              <a:gd name="connsiteX219" fmla="*/ 82296 w 7579137"/>
              <a:gd name="connsiteY219" fmla="*/ 2443734 h 3577875"/>
              <a:gd name="connsiteX220" fmla="*/ 59722 w 7579137"/>
              <a:gd name="connsiteY220" fmla="*/ 2408682 h 3577875"/>
              <a:gd name="connsiteX221" fmla="*/ 38481 w 7579137"/>
              <a:gd name="connsiteY221" fmla="*/ 2373344 h 3577875"/>
              <a:gd name="connsiteX222" fmla="*/ 18574 w 7579137"/>
              <a:gd name="connsiteY222" fmla="*/ 2337721 h 3577875"/>
              <a:gd name="connsiteX223" fmla="*/ 0 w 7579137"/>
              <a:gd name="connsiteY223" fmla="*/ 2301716 h 3577875"/>
              <a:gd name="connsiteX224" fmla="*/ 171736 w 7579137"/>
              <a:gd name="connsiteY224" fmla="*/ 2641949 h 3577875"/>
              <a:gd name="connsiteX225" fmla="*/ 309848 w 7579137"/>
              <a:gd name="connsiteY225" fmla="*/ 2828354 h 3577875"/>
              <a:gd name="connsiteX226" fmla="*/ 486728 w 7579137"/>
              <a:gd name="connsiteY226" fmla="*/ 2994279 h 3577875"/>
              <a:gd name="connsiteX227" fmla="*/ 693230 w 7579137"/>
              <a:gd name="connsiteY227" fmla="*/ 3146584 h 3577875"/>
              <a:gd name="connsiteX228" fmla="*/ 935736 w 7579137"/>
              <a:gd name="connsiteY228" fmla="*/ 3273266 h 3577875"/>
              <a:gd name="connsiteX229" fmla="*/ 999744 w 7579137"/>
              <a:gd name="connsiteY229" fmla="*/ 3301174 h 3577875"/>
              <a:gd name="connsiteX230" fmla="*/ 1020985 w 7579137"/>
              <a:gd name="connsiteY230" fmla="*/ 3309938 h 3577875"/>
              <a:gd name="connsiteX231" fmla="*/ 1065562 w 7579137"/>
              <a:gd name="connsiteY231" fmla="*/ 3327940 h 3577875"/>
              <a:gd name="connsiteX232" fmla="*/ 1091089 w 7579137"/>
              <a:gd name="connsiteY232" fmla="*/ 3337751 h 3577875"/>
              <a:gd name="connsiteX233" fmla="*/ 1133380 w 7579137"/>
              <a:gd name="connsiteY233" fmla="*/ 3353467 h 3577875"/>
              <a:gd name="connsiteX234" fmla="*/ 1160336 w 7579137"/>
              <a:gd name="connsiteY234" fmla="*/ 3363087 h 3577875"/>
              <a:gd name="connsiteX235" fmla="*/ 1203389 w 7579137"/>
              <a:gd name="connsiteY235" fmla="*/ 3377851 h 3577875"/>
              <a:gd name="connsiteX236" fmla="*/ 1230535 w 7579137"/>
              <a:gd name="connsiteY236" fmla="*/ 3386899 h 3577875"/>
              <a:gd name="connsiteX237" fmla="*/ 1277874 w 7579137"/>
              <a:gd name="connsiteY237" fmla="*/ 3401854 h 3577875"/>
              <a:gd name="connsiteX238" fmla="*/ 1302067 w 7579137"/>
              <a:gd name="connsiteY238" fmla="*/ 3409379 h 3577875"/>
              <a:gd name="connsiteX239" fmla="*/ 1366266 w 7579137"/>
              <a:gd name="connsiteY239" fmla="*/ 3427857 h 3577875"/>
              <a:gd name="connsiteX240" fmla="*/ 1374934 w 7579137"/>
              <a:gd name="connsiteY240" fmla="*/ 3430334 h 3577875"/>
              <a:gd name="connsiteX241" fmla="*/ 1449324 w 7579137"/>
              <a:gd name="connsiteY241" fmla="*/ 3449860 h 3577875"/>
              <a:gd name="connsiteX242" fmla="*/ 1472851 w 7579137"/>
              <a:gd name="connsiteY242" fmla="*/ 3455575 h 3577875"/>
              <a:gd name="connsiteX243" fmla="*/ 1525619 w 7579137"/>
              <a:gd name="connsiteY243" fmla="*/ 3468148 h 3577875"/>
              <a:gd name="connsiteX244" fmla="*/ 1554671 w 7579137"/>
              <a:gd name="connsiteY244" fmla="*/ 3474625 h 3577875"/>
              <a:gd name="connsiteX245" fmla="*/ 1604010 w 7579137"/>
              <a:gd name="connsiteY245" fmla="*/ 3485198 h 3577875"/>
              <a:gd name="connsiteX246" fmla="*/ 1635062 w 7579137"/>
              <a:gd name="connsiteY246" fmla="*/ 3491484 h 3577875"/>
              <a:gd name="connsiteX247" fmla="*/ 1684687 w 7579137"/>
              <a:gd name="connsiteY247" fmla="*/ 3501009 h 3577875"/>
              <a:gd name="connsiteX248" fmla="*/ 1715738 w 7579137"/>
              <a:gd name="connsiteY248" fmla="*/ 3506629 h 3577875"/>
              <a:gd name="connsiteX249" fmla="*/ 1768697 w 7579137"/>
              <a:gd name="connsiteY249" fmla="*/ 3515582 h 3577875"/>
              <a:gd name="connsiteX250" fmla="*/ 1797558 w 7579137"/>
              <a:gd name="connsiteY250" fmla="*/ 3520345 h 3577875"/>
              <a:gd name="connsiteX251" fmla="*/ 1863662 w 7579137"/>
              <a:gd name="connsiteY251" fmla="*/ 3530156 h 3577875"/>
              <a:gd name="connsiteX252" fmla="*/ 1880426 w 7579137"/>
              <a:gd name="connsiteY252" fmla="*/ 3532632 h 3577875"/>
              <a:gd name="connsiteX253" fmla="*/ 1965008 w 7579137"/>
              <a:gd name="connsiteY253" fmla="*/ 3543395 h 3577875"/>
              <a:gd name="connsiteX254" fmla="*/ 1988725 w 7579137"/>
              <a:gd name="connsiteY254" fmla="*/ 3545967 h 3577875"/>
              <a:gd name="connsiteX255" fmla="*/ 2054447 w 7579137"/>
              <a:gd name="connsiteY255" fmla="*/ 3553016 h 3577875"/>
              <a:gd name="connsiteX256" fmla="*/ 2068544 w 7579137"/>
              <a:gd name="connsiteY256" fmla="*/ 3554349 h 3577875"/>
              <a:gd name="connsiteX257" fmla="*/ 2150650 w 7579137"/>
              <a:gd name="connsiteY257" fmla="*/ 3561588 h 3577875"/>
              <a:gd name="connsiteX258" fmla="*/ 2161604 w 7579137"/>
              <a:gd name="connsiteY258" fmla="*/ 3562445 h 3577875"/>
              <a:gd name="connsiteX259" fmla="*/ 2249329 w 7579137"/>
              <a:gd name="connsiteY259" fmla="*/ 3568446 h 3577875"/>
              <a:gd name="connsiteX260" fmla="*/ 2335816 w 7579137"/>
              <a:gd name="connsiteY260" fmla="*/ 3572828 h 3577875"/>
              <a:gd name="connsiteX261" fmla="*/ 2353342 w 7579137"/>
              <a:gd name="connsiteY261" fmla="*/ 3573590 h 3577875"/>
              <a:gd name="connsiteX262" fmla="*/ 2437924 w 7579137"/>
              <a:gd name="connsiteY262" fmla="*/ 3576352 h 3577875"/>
              <a:gd name="connsiteX263" fmla="*/ 2453450 w 7579137"/>
              <a:gd name="connsiteY263" fmla="*/ 3576638 h 3577875"/>
              <a:gd name="connsiteX264" fmla="*/ 2517267 w 7579137"/>
              <a:gd name="connsiteY264" fmla="*/ 3577590 h 3577875"/>
              <a:gd name="connsiteX265" fmla="*/ 2559368 w 7579137"/>
              <a:gd name="connsiteY265" fmla="*/ 3577876 h 3577875"/>
              <a:gd name="connsiteX266" fmla="*/ 2613279 w 7579137"/>
              <a:gd name="connsiteY266" fmla="*/ 3577685 h 3577875"/>
              <a:gd name="connsiteX267" fmla="*/ 2655094 w 7579137"/>
              <a:gd name="connsiteY267" fmla="*/ 3577304 h 3577875"/>
              <a:gd name="connsiteX268" fmla="*/ 2710815 w 7579137"/>
              <a:gd name="connsiteY268" fmla="*/ 3576161 h 3577875"/>
              <a:gd name="connsiteX269" fmla="*/ 2751582 w 7579137"/>
              <a:gd name="connsiteY269" fmla="*/ 3575114 h 3577875"/>
              <a:gd name="connsiteX270" fmla="*/ 2809685 w 7579137"/>
              <a:gd name="connsiteY270" fmla="*/ 3572923 h 3577875"/>
              <a:gd name="connsiteX271" fmla="*/ 2848642 w 7579137"/>
              <a:gd name="connsiteY271" fmla="*/ 3571304 h 3577875"/>
              <a:gd name="connsiteX272" fmla="*/ 2940749 w 7579137"/>
              <a:gd name="connsiteY272" fmla="*/ 3566351 h 3577875"/>
              <a:gd name="connsiteX273" fmla="*/ 2951512 w 7579137"/>
              <a:gd name="connsiteY273" fmla="*/ 3565589 h 3577875"/>
              <a:gd name="connsiteX274" fmla="*/ 3034284 w 7579137"/>
              <a:gd name="connsiteY274" fmla="*/ 3559683 h 3577875"/>
              <a:gd name="connsiteX275" fmla="*/ 3064955 w 7579137"/>
              <a:gd name="connsiteY275" fmla="*/ 3557207 h 3577875"/>
              <a:gd name="connsiteX276" fmla="*/ 3129534 w 7579137"/>
              <a:gd name="connsiteY276" fmla="*/ 3551587 h 3577875"/>
              <a:gd name="connsiteX277" fmla="*/ 3163252 w 7579137"/>
              <a:gd name="connsiteY277" fmla="*/ 3548348 h 3577875"/>
              <a:gd name="connsiteX278" fmla="*/ 3232690 w 7579137"/>
              <a:gd name="connsiteY278" fmla="*/ 3541109 h 3577875"/>
              <a:gd name="connsiteX279" fmla="*/ 3256026 w 7579137"/>
              <a:gd name="connsiteY279" fmla="*/ 3538538 h 3577875"/>
              <a:gd name="connsiteX280" fmla="*/ 3348800 w 7579137"/>
              <a:gd name="connsiteY280" fmla="*/ 3527393 h 3577875"/>
              <a:gd name="connsiteX281" fmla="*/ 3368135 w 7579137"/>
              <a:gd name="connsiteY281" fmla="*/ 3524822 h 3577875"/>
              <a:gd name="connsiteX282" fmla="*/ 3443288 w 7579137"/>
              <a:gd name="connsiteY282" fmla="*/ 3514535 h 3577875"/>
              <a:gd name="connsiteX283" fmla="*/ 3472529 w 7579137"/>
              <a:gd name="connsiteY283" fmla="*/ 3510344 h 3577875"/>
              <a:gd name="connsiteX284" fmla="*/ 3547301 w 7579137"/>
              <a:gd name="connsiteY284" fmla="*/ 3498914 h 3577875"/>
              <a:gd name="connsiteX285" fmla="*/ 3566827 w 7579137"/>
              <a:gd name="connsiteY285" fmla="*/ 3495866 h 3577875"/>
              <a:gd name="connsiteX286" fmla="*/ 3659886 w 7579137"/>
              <a:gd name="connsiteY286" fmla="*/ 3480149 h 3577875"/>
              <a:gd name="connsiteX287" fmla="*/ 3682365 w 7579137"/>
              <a:gd name="connsiteY287" fmla="*/ 3476149 h 3577875"/>
              <a:gd name="connsiteX288" fmla="*/ 3756374 w 7579137"/>
              <a:gd name="connsiteY288" fmla="*/ 3462528 h 3577875"/>
              <a:gd name="connsiteX289" fmla="*/ 3782854 w 7579137"/>
              <a:gd name="connsiteY289" fmla="*/ 3457480 h 3577875"/>
              <a:gd name="connsiteX290" fmla="*/ 3877342 w 7579137"/>
              <a:gd name="connsiteY290" fmla="*/ 3438525 h 3577875"/>
              <a:gd name="connsiteX291" fmla="*/ 3972687 w 7579137"/>
              <a:gd name="connsiteY291" fmla="*/ 3417951 h 3577875"/>
              <a:gd name="connsiteX292" fmla="*/ 3982307 w 7579137"/>
              <a:gd name="connsiteY292" fmla="*/ 3415856 h 3577875"/>
              <a:gd name="connsiteX293" fmla="*/ 4072509 w 7579137"/>
              <a:gd name="connsiteY293" fmla="*/ 3394996 h 3577875"/>
              <a:gd name="connsiteX294" fmla="*/ 4086511 w 7579137"/>
              <a:gd name="connsiteY294" fmla="*/ 3391662 h 3577875"/>
              <a:gd name="connsiteX295" fmla="*/ 4178046 w 7579137"/>
              <a:gd name="connsiteY295" fmla="*/ 3369088 h 3577875"/>
              <a:gd name="connsiteX296" fmla="*/ 4194810 w 7579137"/>
              <a:gd name="connsiteY296" fmla="*/ 3364706 h 3577875"/>
              <a:gd name="connsiteX297" fmla="*/ 4269201 w 7579137"/>
              <a:gd name="connsiteY297" fmla="*/ 3345180 h 3577875"/>
              <a:gd name="connsiteX298" fmla="*/ 4295680 w 7579137"/>
              <a:gd name="connsiteY298" fmla="*/ 3338036 h 3577875"/>
              <a:gd name="connsiteX299" fmla="*/ 4370261 w 7579137"/>
              <a:gd name="connsiteY299" fmla="*/ 3317272 h 3577875"/>
              <a:gd name="connsiteX300" fmla="*/ 4386358 w 7579137"/>
              <a:gd name="connsiteY300" fmla="*/ 3312700 h 3577875"/>
              <a:gd name="connsiteX301" fmla="*/ 4475321 w 7579137"/>
              <a:gd name="connsiteY301" fmla="*/ 3286601 h 3577875"/>
              <a:gd name="connsiteX302" fmla="*/ 4498372 w 7579137"/>
              <a:gd name="connsiteY302" fmla="*/ 3279553 h 3577875"/>
              <a:gd name="connsiteX303" fmla="*/ 4566381 w 7579137"/>
              <a:gd name="connsiteY303" fmla="*/ 3258503 h 3577875"/>
              <a:gd name="connsiteX304" fmla="*/ 4592860 w 7579137"/>
              <a:gd name="connsiteY304" fmla="*/ 3250121 h 3577875"/>
              <a:gd name="connsiteX305" fmla="*/ 4673060 w 7579137"/>
              <a:gd name="connsiteY305" fmla="*/ 3224022 h 3577875"/>
              <a:gd name="connsiteX306" fmla="*/ 4681538 w 7579137"/>
              <a:gd name="connsiteY306" fmla="*/ 3221260 h 3577875"/>
              <a:gd name="connsiteX307" fmla="*/ 4769834 w 7579137"/>
              <a:gd name="connsiteY307" fmla="*/ 3191066 h 3577875"/>
              <a:gd name="connsiteX308" fmla="*/ 4795361 w 7579137"/>
              <a:gd name="connsiteY308" fmla="*/ 3182017 h 3577875"/>
              <a:gd name="connsiteX309" fmla="*/ 4859655 w 7579137"/>
              <a:gd name="connsiteY309" fmla="*/ 3158966 h 3577875"/>
              <a:gd name="connsiteX310" fmla="*/ 4887754 w 7579137"/>
              <a:gd name="connsiteY310" fmla="*/ 3148679 h 3577875"/>
              <a:gd name="connsiteX311" fmla="*/ 4957858 w 7579137"/>
              <a:gd name="connsiteY311" fmla="*/ 3122390 h 3577875"/>
              <a:gd name="connsiteX312" fmla="*/ 4975574 w 7579137"/>
              <a:gd name="connsiteY312" fmla="*/ 3115723 h 3577875"/>
              <a:gd name="connsiteX313" fmla="*/ 5063967 w 7579137"/>
              <a:gd name="connsiteY313" fmla="*/ 3080957 h 3577875"/>
              <a:gd name="connsiteX314" fmla="*/ 5085017 w 7579137"/>
              <a:gd name="connsiteY314" fmla="*/ 3072384 h 3577875"/>
              <a:gd name="connsiteX315" fmla="*/ 5151787 w 7579137"/>
              <a:gd name="connsiteY315" fmla="*/ 3044952 h 3577875"/>
              <a:gd name="connsiteX316" fmla="*/ 5182362 w 7579137"/>
              <a:gd name="connsiteY316" fmla="*/ 3032093 h 3577875"/>
              <a:gd name="connsiteX317" fmla="*/ 5239798 w 7579137"/>
              <a:gd name="connsiteY317" fmla="*/ 3007519 h 3577875"/>
              <a:gd name="connsiteX318" fmla="*/ 5271611 w 7579137"/>
              <a:gd name="connsiteY318" fmla="*/ 2993612 h 3577875"/>
              <a:gd name="connsiteX319" fmla="*/ 5346097 w 7579137"/>
              <a:gd name="connsiteY319" fmla="*/ 2960370 h 3577875"/>
              <a:gd name="connsiteX320" fmla="*/ 5353622 w 7579137"/>
              <a:gd name="connsiteY320" fmla="*/ 2956941 h 3577875"/>
              <a:gd name="connsiteX321" fmla="*/ 5442395 w 7579137"/>
              <a:gd name="connsiteY321" fmla="*/ 2915793 h 3577875"/>
              <a:gd name="connsiteX322" fmla="*/ 5530120 w 7579137"/>
              <a:gd name="connsiteY322" fmla="*/ 2873407 h 3577875"/>
              <a:gd name="connsiteX323" fmla="*/ 5534692 w 7579137"/>
              <a:gd name="connsiteY323" fmla="*/ 2871121 h 3577875"/>
              <a:gd name="connsiteX324" fmla="*/ 5617846 w 7579137"/>
              <a:gd name="connsiteY324" fmla="*/ 2829401 h 3577875"/>
              <a:gd name="connsiteX325" fmla="*/ 5625370 w 7579137"/>
              <a:gd name="connsiteY325" fmla="*/ 2825591 h 3577875"/>
              <a:gd name="connsiteX326" fmla="*/ 5655755 w 7579137"/>
              <a:gd name="connsiteY326" fmla="*/ 2809780 h 3577875"/>
              <a:gd name="connsiteX327" fmla="*/ 5719572 w 7579137"/>
              <a:gd name="connsiteY327" fmla="*/ 2776347 h 3577875"/>
              <a:gd name="connsiteX328" fmla="*/ 5754910 w 7579137"/>
              <a:gd name="connsiteY328" fmla="*/ 2757202 h 3577875"/>
              <a:gd name="connsiteX329" fmla="*/ 5810536 w 7579137"/>
              <a:gd name="connsiteY329" fmla="*/ 2726722 h 3577875"/>
              <a:gd name="connsiteX330" fmla="*/ 5847493 w 7579137"/>
              <a:gd name="connsiteY330" fmla="*/ 2705862 h 3577875"/>
              <a:gd name="connsiteX331" fmla="*/ 5899690 w 7579137"/>
              <a:gd name="connsiteY331" fmla="*/ 2676049 h 3577875"/>
              <a:gd name="connsiteX332" fmla="*/ 5936933 w 7579137"/>
              <a:gd name="connsiteY332" fmla="*/ 2654237 h 3577875"/>
              <a:gd name="connsiteX333" fmla="*/ 5987129 w 7579137"/>
              <a:gd name="connsiteY333" fmla="*/ 2624328 h 3577875"/>
              <a:gd name="connsiteX334" fmla="*/ 6030087 w 7579137"/>
              <a:gd name="connsiteY334" fmla="*/ 2598230 h 3577875"/>
              <a:gd name="connsiteX335" fmla="*/ 6057900 w 7579137"/>
              <a:gd name="connsiteY335" fmla="*/ 2581085 h 3577875"/>
              <a:gd name="connsiteX336" fmla="*/ 6108573 w 7579137"/>
              <a:gd name="connsiteY336" fmla="*/ 2548985 h 3577875"/>
              <a:gd name="connsiteX337" fmla="*/ 6132005 w 7579137"/>
              <a:gd name="connsiteY337" fmla="*/ 2534031 h 3577875"/>
              <a:gd name="connsiteX338" fmla="*/ 6204109 w 7579137"/>
              <a:gd name="connsiteY338" fmla="*/ 2486597 h 3577875"/>
              <a:gd name="connsiteX339" fmla="*/ 6204299 w 7579137"/>
              <a:gd name="connsiteY339" fmla="*/ 2486501 h 3577875"/>
              <a:gd name="connsiteX340" fmla="*/ 6274689 w 7579137"/>
              <a:gd name="connsiteY340" fmla="*/ 2438495 h 3577875"/>
              <a:gd name="connsiteX341" fmla="*/ 6296978 w 7579137"/>
              <a:gd name="connsiteY341" fmla="*/ 2422874 h 3577875"/>
              <a:gd name="connsiteX342" fmla="*/ 6344127 w 7579137"/>
              <a:gd name="connsiteY342" fmla="*/ 2389346 h 3577875"/>
              <a:gd name="connsiteX343" fmla="*/ 6369368 w 7579137"/>
              <a:gd name="connsiteY343" fmla="*/ 2371058 h 3577875"/>
              <a:gd name="connsiteX344" fmla="*/ 6412897 w 7579137"/>
              <a:gd name="connsiteY344" fmla="*/ 2338864 h 3577875"/>
              <a:gd name="connsiteX345" fmla="*/ 6437567 w 7579137"/>
              <a:gd name="connsiteY345" fmla="*/ 2320385 h 3577875"/>
              <a:gd name="connsiteX346" fmla="*/ 6481953 w 7579137"/>
              <a:gd name="connsiteY346" fmla="*/ 2286381 h 3577875"/>
              <a:gd name="connsiteX347" fmla="*/ 6503289 w 7579137"/>
              <a:gd name="connsiteY347" fmla="*/ 2269808 h 3577875"/>
              <a:gd name="connsiteX348" fmla="*/ 6563487 w 7579137"/>
              <a:gd name="connsiteY348" fmla="*/ 2221802 h 3577875"/>
              <a:gd name="connsiteX349" fmla="*/ 6575298 w 7579137"/>
              <a:gd name="connsiteY349" fmla="*/ 2212086 h 3577875"/>
              <a:gd name="connsiteX350" fmla="*/ 6624447 w 7579137"/>
              <a:gd name="connsiteY350" fmla="*/ 2171224 h 3577875"/>
              <a:gd name="connsiteX351" fmla="*/ 6640639 w 7579137"/>
              <a:gd name="connsiteY351" fmla="*/ 2157508 h 3577875"/>
              <a:gd name="connsiteX352" fmla="*/ 6698742 w 7579137"/>
              <a:gd name="connsiteY352" fmla="*/ 2107216 h 3577875"/>
              <a:gd name="connsiteX353" fmla="*/ 6733318 w 7579137"/>
              <a:gd name="connsiteY353" fmla="*/ 2076260 h 3577875"/>
              <a:gd name="connsiteX354" fmla="*/ 6744462 w 7579137"/>
              <a:gd name="connsiteY354" fmla="*/ 2066068 h 3577875"/>
              <a:gd name="connsiteX355" fmla="*/ 6767227 w 7579137"/>
              <a:gd name="connsiteY355" fmla="*/ 2045208 h 3577875"/>
              <a:gd name="connsiteX356" fmla="*/ 6780372 w 7579137"/>
              <a:gd name="connsiteY356" fmla="*/ 2033016 h 3577875"/>
              <a:gd name="connsiteX357" fmla="*/ 6800565 w 7579137"/>
              <a:gd name="connsiteY357" fmla="*/ 2014061 h 3577875"/>
              <a:gd name="connsiteX358" fmla="*/ 6814185 w 7579137"/>
              <a:gd name="connsiteY358" fmla="*/ 2001107 h 3577875"/>
              <a:gd name="connsiteX359" fmla="*/ 6833235 w 7579137"/>
              <a:gd name="connsiteY359" fmla="*/ 1982819 h 3577875"/>
              <a:gd name="connsiteX360" fmla="*/ 6847047 w 7579137"/>
              <a:gd name="connsiteY360" fmla="*/ 1969389 h 3577875"/>
              <a:gd name="connsiteX361" fmla="*/ 6865239 w 7579137"/>
              <a:gd name="connsiteY361" fmla="*/ 1951387 h 3577875"/>
              <a:gd name="connsiteX362" fmla="*/ 6878860 w 7579137"/>
              <a:gd name="connsiteY362" fmla="*/ 1937766 h 3577875"/>
              <a:gd name="connsiteX363" fmla="*/ 6896767 w 7579137"/>
              <a:gd name="connsiteY363" fmla="*/ 1919668 h 3577875"/>
              <a:gd name="connsiteX364" fmla="*/ 6909911 w 7579137"/>
              <a:gd name="connsiteY364" fmla="*/ 1906238 h 3577875"/>
              <a:gd name="connsiteX365" fmla="*/ 6927723 w 7579137"/>
              <a:gd name="connsiteY365" fmla="*/ 1887760 h 3577875"/>
              <a:gd name="connsiteX366" fmla="*/ 6940296 w 7579137"/>
              <a:gd name="connsiteY366" fmla="*/ 1874615 h 3577875"/>
              <a:gd name="connsiteX367" fmla="*/ 6958584 w 7579137"/>
              <a:gd name="connsiteY367" fmla="*/ 1855089 h 3577875"/>
              <a:gd name="connsiteX368" fmla="*/ 6969823 w 7579137"/>
              <a:gd name="connsiteY368" fmla="*/ 1842992 h 3577875"/>
              <a:gd name="connsiteX369" fmla="*/ 6990207 w 7579137"/>
              <a:gd name="connsiteY369" fmla="*/ 1820704 h 3577875"/>
              <a:gd name="connsiteX370" fmla="*/ 6998684 w 7579137"/>
              <a:gd name="connsiteY370" fmla="*/ 1811369 h 3577875"/>
              <a:gd name="connsiteX371" fmla="*/ 7026879 w 7579137"/>
              <a:gd name="connsiteY371" fmla="*/ 1779651 h 3577875"/>
              <a:gd name="connsiteX372" fmla="*/ 7030974 w 7579137"/>
              <a:gd name="connsiteY372" fmla="*/ 1774889 h 3577875"/>
              <a:gd name="connsiteX373" fmla="*/ 7054311 w 7579137"/>
              <a:gd name="connsiteY373" fmla="*/ 1747838 h 3577875"/>
              <a:gd name="connsiteX374" fmla="*/ 7063645 w 7579137"/>
              <a:gd name="connsiteY374" fmla="*/ 1736789 h 3577875"/>
              <a:gd name="connsiteX375" fmla="*/ 7081076 w 7579137"/>
              <a:gd name="connsiteY375" fmla="*/ 1715929 h 3577875"/>
              <a:gd name="connsiteX376" fmla="*/ 7091553 w 7579137"/>
              <a:gd name="connsiteY376" fmla="*/ 1703165 h 3577875"/>
              <a:gd name="connsiteX377" fmla="*/ 7107174 w 7579137"/>
              <a:gd name="connsiteY377" fmla="*/ 1684020 h 3577875"/>
              <a:gd name="connsiteX378" fmla="*/ 7117938 w 7579137"/>
              <a:gd name="connsiteY378" fmla="*/ 1670590 h 3577875"/>
              <a:gd name="connsiteX379" fmla="*/ 7132606 w 7579137"/>
              <a:gd name="connsiteY379" fmla="*/ 1652016 h 3577875"/>
              <a:gd name="connsiteX380" fmla="*/ 7143369 w 7579137"/>
              <a:gd name="connsiteY380" fmla="*/ 1638205 h 3577875"/>
              <a:gd name="connsiteX381" fmla="*/ 7157561 w 7579137"/>
              <a:gd name="connsiteY381" fmla="*/ 1619726 h 3577875"/>
              <a:gd name="connsiteX382" fmla="*/ 7167944 w 7579137"/>
              <a:gd name="connsiteY382" fmla="*/ 1606010 h 3577875"/>
              <a:gd name="connsiteX383" fmla="*/ 7181850 w 7579137"/>
              <a:gd name="connsiteY383" fmla="*/ 1587341 h 3577875"/>
              <a:gd name="connsiteX384" fmla="*/ 7190708 w 7579137"/>
              <a:gd name="connsiteY384" fmla="*/ 1575245 h 3577875"/>
              <a:gd name="connsiteX385" fmla="*/ 7221379 w 7579137"/>
              <a:gd name="connsiteY385" fmla="*/ 1532382 h 3577875"/>
              <a:gd name="connsiteX386" fmla="*/ 7226808 w 7579137"/>
              <a:gd name="connsiteY386" fmla="*/ 1524476 h 3577875"/>
              <a:gd name="connsiteX387" fmla="*/ 7254526 w 7579137"/>
              <a:gd name="connsiteY387" fmla="*/ 1483709 h 3577875"/>
              <a:gd name="connsiteX388" fmla="*/ 7257860 w 7579137"/>
              <a:gd name="connsiteY388" fmla="*/ 1478756 h 3577875"/>
              <a:gd name="connsiteX389" fmla="*/ 7285958 w 7579137"/>
              <a:gd name="connsiteY389" fmla="*/ 1435322 h 3577875"/>
              <a:gd name="connsiteX390" fmla="*/ 7291864 w 7579137"/>
              <a:gd name="connsiteY390" fmla="*/ 1425893 h 3577875"/>
              <a:gd name="connsiteX391" fmla="*/ 7318534 w 7579137"/>
              <a:gd name="connsiteY391" fmla="*/ 1382363 h 3577875"/>
              <a:gd name="connsiteX392" fmla="*/ 7321582 w 7579137"/>
              <a:gd name="connsiteY392" fmla="*/ 1377220 h 3577875"/>
              <a:gd name="connsiteX393" fmla="*/ 7345204 w 7579137"/>
              <a:gd name="connsiteY393" fmla="*/ 1336453 h 3577875"/>
              <a:gd name="connsiteX394" fmla="*/ 7349681 w 7579137"/>
              <a:gd name="connsiteY394" fmla="*/ 1328642 h 3577875"/>
              <a:gd name="connsiteX395" fmla="*/ 7373208 w 7579137"/>
              <a:gd name="connsiteY395" fmla="*/ 1285399 h 3577875"/>
              <a:gd name="connsiteX396" fmla="*/ 7377970 w 7579137"/>
              <a:gd name="connsiteY396" fmla="*/ 1276350 h 3577875"/>
              <a:gd name="connsiteX397" fmla="*/ 7400449 w 7579137"/>
              <a:gd name="connsiteY397" fmla="*/ 1232345 h 3577875"/>
              <a:gd name="connsiteX398" fmla="*/ 7400735 w 7579137"/>
              <a:gd name="connsiteY398" fmla="*/ 1231773 h 3577875"/>
              <a:gd name="connsiteX399" fmla="*/ 7422071 w 7579137"/>
              <a:gd name="connsiteY399" fmla="*/ 1187291 h 3577875"/>
              <a:gd name="connsiteX400" fmla="*/ 7429881 w 7579137"/>
              <a:gd name="connsiteY400" fmla="*/ 1170527 h 3577875"/>
              <a:gd name="connsiteX401" fmla="*/ 7430262 w 7579137"/>
              <a:gd name="connsiteY401" fmla="*/ 1169575 h 3577875"/>
              <a:gd name="connsiteX402" fmla="*/ 7443692 w 7579137"/>
              <a:gd name="connsiteY402" fmla="*/ 1139381 h 3577875"/>
              <a:gd name="connsiteX403" fmla="*/ 7456075 w 7579137"/>
              <a:gd name="connsiteY403" fmla="*/ 1110234 h 3577875"/>
              <a:gd name="connsiteX404" fmla="*/ 7460076 w 7579137"/>
              <a:gd name="connsiteY404" fmla="*/ 1100519 h 3577875"/>
              <a:gd name="connsiteX405" fmla="*/ 7467886 w 7579137"/>
              <a:gd name="connsiteY405" fmla="*/ 1081183 h 3577875"/>
              <a:gd name="connsiteX406" fmla="*/ 7472363 w 7579137"/>
              <a:gd name="connsiteY406" fmla="*/ 1069658 h 3577875"/>
              <a:gd name="connsiteX407" fmla="*/ 7479126 w 7579137"/>
              <a:gd name="connsiteY407" fmla="*/ 1052132 h 3577875"/>
              <a:gd name="connsiteX408" fmla="*/ 7483602 w 7579137"/>
              <a:gd name="connsiteY408" fmla="*/ 1040035 h 3577875"/>
              <a:gd name="connsiteX409" fmla="*/ 7488746 w 7579137"/>
              <a:gd name="connsiteY409" fmla="*/ 1025938 h 3577875"/>
              <a:gd name="connsiteX410" fmla="*/ 7504938 w 7579137"/>
              <a:gd name="connsiteY410" fmla="*/ 978694 h 3577875"/>
              <a:gd name="connsiteX411" fmla="*/ 7507605 w 7579137"/>
              <a:gd name="connsiteY411" fmla="*/ 970502 h 3577875"/>
              <a:gd name="connsiteX412" fmla="*/ 7522083 w 7579137"/>
              <a:gd name="connsiteY412" fmla="*/ 923163 h 3577875"/>
              <a:gd name="connsiteX413" fmla="*/ 7523988 w 7579137"/>
              <a:gd name="connsiteY413" fmla="*/ 916591 h 3577875"/>
              <a:gd name="connsiteX414" fmla="*/ 7536942 w 7579137"/>
              <a:gd name="connsiteY414" fmla="*/ 868394 h 3577875"/>
              <a:gd name="connsiteX415" fmla="*/ 7547991 w 7579137"/>
              <a:gd name="connsiteY415" fmla="*/ 820484 h 3577875"/>
              <a:gd name="connsiteX416" fmla="*/ 7549420 w 7579137"/>
              <a:gd name="connsiteY416" fmla="*/ 814102 h 3577875"/>
              <a:gd name="connsiteX417" fmla="*/ 7558183 w 7579137"/>
              <a:gd name="connsiteY417" fmla="*/ 768953 h 3577875"/>
              <a:gd name="connsiteX418" fmla="*/ 7559612 w 7579137"/>
              <a:gd name="connsiteY418" fmla="*/ 760762 h 3577875"/>
              <a:gd name="connsiteX419" fmla="*/ 7566565 w 7579137"/>
              <a:gd name="connsiteY419" fmla="*/ 716280 h 3577875"/>
              <a:gd name="connsiteX420" fmla="*/ 7567613 w 7579137"/>
              <a:gd name="connsiteY420" fmla="*/ 708279 h 3577875"/>
              <a:gd name="connsiteX421" fmla="*/ 7571994 w 7579137"/>
              <a:gd name="connsiteY421" fmla="*/ 671894 h 3577875"/>
              <a:gd name="connsiteX422" fmla="*/ 7572566 w 7579137"/>
              <a:gd name="connsiteY422" fmla="*/ 666845 h 3577875"/>
              <a:gd name="connsiteX423" fmla="*/ 7575995 w 7579137"/>
              <a:gd name="connsiteY423" fmla="*/ 627412 h 3577875"/>
              <a:gd name="connsiteX424" fmla="*/ 7576566 w 7579137"/>
              <a:gd name="connsiteY424" fmla="*/ 618554 h 3577875"/>
              <a:gd name="connsiteX425" fmla="*/ 7578567 w 7579137"/>
              <a:gd name="connsiteY425" fmla="*/ 579025 h 3577875"/>
              <a:gd name="connsiteX426" fmla="*/ 7578567 w 7579137"/>
              <a:gd name="connsiteY426" fmla="*/ 577120 h 3577875"/>
              <a:gd name="connsiteX427" fmla="*/ 7579138 w 7579137"/>
              <a:gd name="connsiteY427" fmla="*/ 539306 h 3577875"/>
              <a:gd name="connsiteX428" fmla="*/ 7575805 w 7579137"/>
              <a:gd name="connsiteY428" fmla="*/ 497776 h 3577875"/>
              <a:gd name="connsiteX429" fmla="*/ 7448645 w 7579137"/>
              <a:gd name="connsiteY429" fmla="*/ 0 h 3577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</a:cxnLst>
            <a:rect l="l" t="t" r="r" b="b"/>
            <a:pathLst>
              <a:path w="7579137" h="3577875">
                <a:moveTo>
                  <a:pt x="7448645" y="0"/>
                </a:moveTo>
                <a:cubicBezTo>
                  <a:pt x="7451503" y="10763"/>
                  <a:pt x="7453599" y="24098"/>
                  <a:pt x="7456171" y="34862"/>
                </a:cubicBezTo>
                <a:cubicBezTo>
                  <a:pt x="7456932" y="38005"/>
                  <a:pt x="7457599" y="41053"/>
                  <a:pt x="7458361" y="44196"/>
                </a:cubicBezTo>
                <a:cubicBezTo>
                  <a:pt x="7460266" y="52483"/>
                  <a:pt x="7462076" y="60865"/>
                  <a:pt x="7463790" y="69247"/>
                </a:cubicBezTo>
                <a:cubicBezTo>
                  <a:pt x="7464362" y="72104"/>
                  <a:pt x="7465029" y="74962"/>
                  <a:pt x="7465600" y="77724"/>
                </a:cubicBezTo>
                <a:cubicBezTo>
                  <a:pt x="7467791" y="88583"/>
                  <a:pt x="7469791" y="99441"/>
                  <a:pt x="7471696" y="110395"/>
                </a:cubicBezTo>
                <a:cubicBezTo>
                  <a:pt x="7471982" y="112300"/>
                  <a:pt x="7472267" y="114205"/>
                  <a:pt x="7472649" y="116110"/>
                </a:cubicBezTo>
                <a:cubicBezTo>
                  <a:pt x="7474172" y="125349"/>
                  <a:pt x="7475601" y="134588"/>
                  <a:pt x="7476840" y="143828"/>
                </a:cubicBezTo>
                <a:cubicBezTo>
                  <a:pt x="7477316" y="146971"/>
                  <a:pt x="7477697" y="150114"/>
                  <a:pt x="7478078" y="153257"/>
                </a:cubicBezTo>
                <a:cubicBezTo>
                  <a:pt x="7479602" y="164497"/>
                  <a:pt x="7480935" y="175641"/>
                  <a:pt x="7482078" y="186976"/>
                </a:cubicBezTo>
                <a:cubicBezTo>
                  <a:pt x="7482078" y="187738"/>
                  <a:pt x="7482269" y="188405"/>
                  <a:pt x="7482364" y="189167"/>
                </a:cubicBezTo>
                <a:cubicBezTo>
                  <a:pt x="7483602" y="201073"/>
                  <a:pt x="7484555" y="212979"/>
                  <a:pt x="7485412" y="224885"/>
                </a:cubicBezTo>
                <a:cubicBezTo>
                  <a:pt x="7485602" y="228029"/>
                  <a:pt x="7485793" y="231077"/>
                  <a:pt x="7486079" y="234220"/>
                </a:cubicBezTo>
                <a:cubicBezTo>
                  <a:pt x="7486745" y="244983"/>
                  <a:pt x="7487317" y="255746"/>
                  <a:pt x="7487698" y="266510"/>
                </a:cubicBezTo>
                <a:cubicBezTo>
                  <a:pt x="7487698" y="267938"/>
                  <a:pt x="7487888" y="269462"/>
                  <a:pt x="7487888" y="270891"/>
                </a:cubicBezTo>
                <a:cubicBezTo>
                  <a:pt x="7488270" y="282893"/>
                  <a:pt x="7488460" y="294989"/>
                  <a:pt x="7488555" y="307086"/>
                </a:cubicBezTo>
                <a:cubicBezTo>
                  <a:pt x="7488555" y="310039"/>
                  <a:pt x="7488555" y="312992"/>
                  <a:pt x="7488555" y="315849"/>
                </a:cubicBezTo>
                <a:cubicBezTo>
                  <a:pt x="7488555" y="328422"/>
                  <a:pt x="7488364" y="340995"/>
                  <a:pt x="7487984" y="353663"/>
                </a:cubicBezTo>
                <a:cubicBezTo>
                  <a:pt x="7487984" y="354330"/>
                  <a:pt x="7487984" y="354997"/>
                  <a:pt x="7487984" y="355664"/>
                </a:cubicBezTo>
                <a:cubicBezTo>
                  <a:pt x="7487508" y="368808"/>
                  <a:pt x="7486841" y="381953"/>
                  <a:pt x="7485983" y="395192"/>
                </a:cubicBezTo>
                <a:cubicBezTo>
                  <a:pt x="7485793" y="398145"/>
                  <a:pt x="7485602" y="401098"/>
                  <a:pt x="7485412" y="404050"/>
                </a:cubicBezTo>
                <a:cubicBezTo>
                  <a:pt x="7484459" y="417195"/>
                  <a:pt x="7483412" y="430340"/>
                  <a:pt x="7481983" y="443484"/>
                </a:cubicBezTo>
                <a:cubicBezTo>
                  <a:pt x="7481792" y="445199"/>
                  <a:pt x="7481602" y="446818"/>
                  <a:pt x="7481411" y="448532"/>
                </a:cubicBezTo>
                <a:cubicBezTo>
                  <a:pt x="7480173" y="460629"/>
                  <a:pt x="7478649" y="472821"/>
                  <a:pt x="7477030" y="484918"/>
                </a:cubicBezTo>
                <a:cubicBezTo>
                  <a:pt x="7476649" y="487585"/>
                  <a:pt x="7476363" y="490252"/>
                  <a:pt x="7475982" y="492919"/>
                </a:cubicBezTo>
                <a:cubicBezTo>
                  <a:pt x="7473887" y="507683"/>
                  <a:pt x="7471601" y="522542"/>
                  <a:pt x="7469029" y="537401"/>
                </a:cubicBezTo>
                <a:cubicBezTo>
                  <a:pt x="7468553" y="540163"/>
                  <a:pt x="7468077" y="542830"/>
                  <a:pt x="7467600" y="545592"/>
                </a:cubicBezTo>
                <a:cubicBezTo>
                  <a:pt x="7464933" y="560642"/>
                  <a:pt x="7462076" y="575691"/>
                  <a:pt x="7458837" y="590741"/>
                </a:cubicBezTo>
                <a:cubicBezTo>
                  <a:pt x="7458361" y="592836"/>
                  <a:pt x="7457885" y="595027"/>
                  <a:pt x="7457408" y="597122"/>
                </a:cubicBezTo>
                <a:cubicBezTo>
                  <a:pt x="7453979" y="613029"/>
                  <a:pt x="7450360" y="629031"/>
                  <a:pt x="7446359" y="645033"/>
                </a:cubicBezTo>
                <a:cubicBezTo>
                  <a:pt x="7442359" y="661035"/>
                  <a:pt x="7437977" y="677132"/>
                  <a:pt x="7433406" y="693230"/>
                </a:cubicBezTo>
                <a:cubicBezTo>
                  <a:pt x="7432739" y="695420"/>
                  <a:pt x="7432167" y="697611"/>
                  <a:pt x="7431501" y="699802"/>
                </a:cubicBezTo>
                <a:cubicBezTo>
                  <a:pt x="7426929" y="715518"/>
                  <a:pt x="7422166" y="731330"/>
                  <a:pt x="7417022" y="747141"/>
                </a:cubicBezTo>
                <a:cubicBezTo>
                  <a:pt x="7416165" y="749903"/>
                  <a:pt x="7415308" y="752570"/>
                  <a:pt x="7414356" y="755333"/>
                </a:cubicBezTo>
                <a:cubicBezTo>
                  <a:pt x="7409212" y="771049"/>
                  <a:pt x="7403878" y="786765"/>
                  <a:pt x="7398163" y="802577"/>
                </a:cubicBezTo>
                <a:cubicBezTo>
                  <a:pt x="7396449" y="807244"/>
                  <a:pt x="7394734" y="812006"/>
                  <a:pt x="7393020" y="816674"/>
                </a:cubicBezTo>
                <a:cubicBezTo>
                  <a:pt x="7391495" y="820674"/>
                  <a:pt x="7390067" y="824770"/>
                  <a:pt x="7388543" y="828770"/>
                </a:cubicBezTo>
                <a:cubicBezTo>
                  <a:pt x="7386352" y="834581"/>
                  <a:pt x="7384066" y="840486"/>
                  <a:pt x="7381780" y="846296"/>
                </a:cubicBezTo>
                <a:cubicBezTo>
                  <a:pt x="7380256" y="850106"/>
                  <a:pt x="7378827" y="853916"/>
                  <a:pt x="7377303" y="857822"/>
                </a:cubicBezTo>
                <a:cubicBezTo>
                  <a:pt x="7374731" y="864299"/>
                  <a:pt x="7372160" y="870680"/>
                  <a:pt x="7369493" y="877157"/>
                </a:cubicBezTo>
                <a:cubicBezTo>
                  <a:pt x="7368159" y="880396"/>
                  <a:pt x="7366921" y="883634"/>
                  <a:pt x="7365492" y="886873"/>
                </a:cubicBezTo>
                <a:cubicBezTo>
                  <a:pt x="7361492" y="896588"/>
                  <a:pt x="7357396" y="906304"/>
                  <a:pt x="7353110" y="916019"/>
                </a:cubicBezTo>
                <a:cubicBezTo>
                  <a:pt x="7348728" y="926116"/>
                  <a:pt x="7344252" y="936117"/>
                  <a:pt x="7339679" y="946213"/>
                </a:cubicBezTo>
                <a:cubicBezTo>
                  <a:pt x="7339584" y="946499"/>
                  <a:pt x="7339394" y="946880"/>
                  <a:pt x="7339299" y="947166"/>
                </a:cubicBezTo>
                <a:cubicBezTo>
                  <a:pt x="7336727" y="952786"/>
                  <a:pt x="7334060" y="958406"/>
                  <a:pt x="7331488" y="963930"/>
                </a:cubicBezTo>
                <a:cubicBezTo>
                  <a:pt x="7324535" y="978789"/>
                  <a:pt x="7317486" y="993553"/>
                  <a:pt x="7310152" y="1008412"/>
                </a:cubicBezTo>
                <a:cubicBezTo>
                  <a:pt x="7310057" y="1008602"/>
                  <a:pt x="7309961" y="1008793"/>
                  <a:pt x="7309866" y="1008983"/>
                </a:cubicBezTo>
                <a:cubicBezTo>
                  <a:pt x="7302627" y="1023652"/>
                  <a:pt x="7295007" y="1038320"/>
                  <a:pt x="7287387" y="1052989"/>
                </a:cubicBezTo>
                <a:cubicBezTo>
                  <a:pt x="7285768" y="1056037"/>
                  <a:pt x="7284244" y="1058990"/>
                  <a:pt x="7282625" y="1062038"/>
                </a:cubicBezTo>
                <a:cubicBezTo>
                  <a:pt x="7275005" y="1076420"/>
                  <a:pt x="7267099" y="1090898"/>
                  <a:pt x="7259098" y="1105281"/>
                </a:cubicBezTo>
                <a:cubicBezTo>
                  <a:pt x="7257669" y="1107853"/>
                  <a:pt x="7256146" y="1110520"/>
                  <a:pt x="7254621" y="1113092"/>
                </a:cubicBezTo>
                <a:cubicBezTo>
                  <a:pt x="7246906" y="1126712"/>
                  <a:pt x="7239095" y="1140238"/>
                  <a:pt x="7230999" y="1153859"/>
                </a:cubicBezTo>
                <a:cubicBezTo>
                  <a:pt x="7229952" y="1155573"/>
                  <a:pt x="7228999" y="1157288"/>
                  <a:pt x="7227951" y="1159002"/>
                </a:cubicBezTo>
                <a:cubicBezTo>
                  <a:pt x="7219283" y="1173575"/>
                  <a:pt x="7210330" y="1188053"/>
                  <a:pt x="7201281" y="1202531"/>
                </a:cubicBezTo>
                <a:cubicBezTo>
                  <a:pt x="7199281" y="1205675"/>
                  <a:pt x="7197281" y="1208818"/>
                  <a:pt x="7195281" y="1211961"/>
                </a:cubicBezTo>
                <a:cubicBezTo>
                  <a:pt x="7186136" y="1226439"/>
                  <a:pt x="7176802" y="1240917"/>
                  <a:pt x="7167182" y="1255395"/>
                </a:cubicBezTo>
                <a:cubicBezTo>
                  <a:pt x="7166134" y="1257014"/>
                  <a:pt x="7164991" y="1258634"/>
                  <a:pt x="7163848" y="1260348"/>
                </a:cubicBezTo>
                <a:cubicBezTo>
                  <a:pt x="7154799" y="1273969"/>
                  <a:pt x="7145560" y="1287494"/>
                  <a:pt x="7136130" y="1301115"/>
                </a:cubicBezTo>
                <a:cubicBezTo>
                  <a:pt x="7134320" y="1303782"/>
                  <a:pt x="7132511" y="1306354"/>
                  <a:pt x="7130701" y="1309021"/>
                </a:cubicBezTo>
                <a:cubicBezTo>
                  <a:pt x="7120700" y="1323308"/>
                  <a:pt x="7110413" y="1337596"/>
                  <a:pt x="7100031" y="1351883"/>
                </a:cubicBezTo>
                <a:cubicBezTo>
                  <a:pt x="7097078" y="1355884"/>
                  <a:pt x="7094125" y="1359980"/>
                  <a:pt x="7091172" y="1363980"/>
                </a:cubicBezTo>
                <a:cubicBezTo>
                  <a:pt x="7086600" y="1370171"/>
                  <a:pt x="7081933" y="1376458"/>
                  <a:pt x="7077266" y="1382649"/>
                </a:cubicBezTo>
                <a:cubicBezTo>
                  <a:pt x="7073837" y="1387221"/>
                  <a:pt x="7070408" y="1391793"/>
                  <a:pt x="7066883" y="1396365"/>
                </a:cubicBezTo>
                <a:cubicBezTo>
                  <a:pt x="7062216" y="1402556"/>
                  <a:pt x="7057454" y="1408652"/>
                  <a:pt x="7052691" y="1414843"/>
                </a:cubicBezTo>
                <a:cubicBezTo>
                  <a:pt x="7049167" y="1419416"/>
                  <a:pt x="7045547" y="1424083"/>
                  <a:pt x="7041928" y="1428655"/>
                </a:cubicBezTo>
                <a:cubicBezTo>
                  <a:pt x="7037071" y="1434846"/>
                  <a:pt x="7032213" y="1441037"/>
                  <a:pt x="7027259" y="1447229"/>
                </a:cubicBezTo>
                <a:cubicBezTo>
                  <a:pt x="7023640" y="1451705"/>
                  <a:pt x="7020116" y="1456182"/>
                  <a:pt x="7016496" y="1460659"/>
                </a:cubicBezTo>
                <a:cubicBezTo>
                  <a:pt x="7011353" y="1467041"/>
                  <a:pt x="7006114" y="1473422"/>
                  <a:pt x="7000875" y="1479804"/>
                </a:cubicBezTo>
                <a:cubicBezTo>
                  <a:pt x="6997351" y="1484090"/>
                  <a:pt x="6993922" y="1488281"/>
                  <a:pt x="6990398" y="1492568"/>
                </a:cubicBezTo>
                <a:cubicBezTo>
                  <a:pt x="6984683" y="1499521"/>
                  <a:pt x="6978777" y="1506474"/>
                  <a:pt x="6972967" y="1513332"/>
                </a:cubicBezTo>
                <a:cubicBezTo>
                  <a:pt x="6969823" y="1517047"/>
                  <a:pt x="6966776" y="1520762"/>
                  <a:pt x="6963633" y="1524381"/>
                </a:cubicBezTo>
                <a:cubicBezTo>
                  <a:pt x="6955917" y="1533430"/>
                  <a:pt x="6948107" y="1542383"/>
                  <a:pt x="6940296" y="1551432"/>
                </a:cubicBezTo>
                <a:cubicBezTo>
                  <a:pt x="6938867" y="1553051"/>
                  <a:pt x="6937534" y="1554575"/>
                  <a:pt x="6936201" y="1556195"/>
                </a:cubicBezTo>
                <a:cubicBezTo>
                  <a:pt x="6926961" y="1566767"/>
                  <a:pt x="6917531" y="1577340"/>
                  <a:pt x="6908006" y="1587913"/>
                </a:cubicBezTo>
                <a:cubicBezTo>
                  <a:pt x="6905244" y="1591056"/>
                  <a:pt x="6902387" y="1594104"/>
                  <a:pt x="6899530" y="1597247"/>
                </a:cubicBezTo>
                <a:cubicBezTo>
                  <a:pt x="6892767" y="1604677"/>
                  <a:pt x="6886004" y="1612106"/>
                  <a:pt x="6879146" y="1619536"/>
                </a:cubicBezTo>
                <a:cubicBezTo>
                  <a:pt x="6875431" y="1623536"/>
                  <a:pt x="6871621" y="1627632"/>
                  <a:pt x="6867906" y="1631633"/>
                </a:cubicBezTo>
                <a:cubicBezTo>
                  <a:pt x="6861810" y="1638110"/>
                  <a:pt x="6855714" y="1644682"/>
                  <a:pt x="6849618" y="1651159"/>
                </a:cubicBezTo>
                <a:cubicBezTo>
                  <a:pt x="6845427" y="1655540"/>
                  <a:pt x="6841236" y="1659922"/>
                  <a:pt x="6837046" y="1664303"/>
                </a:cubicBezTo>
                <a:cubicBezTo>
                  <a:pt x="6831139" y="1670495"/>
                  <a:pt x="6825234" y="1676686"/>
                  <a:pt x="6819233" y="1682782"/>
                </a:cubicBezTo>
                <a:cubicBezTo>
                  <a:pt x="6814852" y="1687259"/>
                  <a:pt x="6810470" y="1691735"/>
                  <a:pt x="6806089" y="1696212"/>
                </a:cubicBezTo>
                <a:cubicBezTo>
                  <a:pt x="6800183" y="1702213"/>
                  <a:pt x="6794183" y="1708309"/>
                  <a:pt x="6788182" y="1714310"/>
                </a:cubicBezTo>
                <a:cubicBezTo>
                  <a:pt x="6783705" y="1718882"/>
                  <a:pt x="6779133" y="1723358"/>
                  <a:pt x="6774561" y="1727930"/>
                </a:cubicBezTo>
                <a:cubicBezTo>
                  <a:pt x="6768561" y="1733931"/>
                  <a:pt x="6762465" y="1739932"/>
                  <a:pt x="6756368" y="1745933"/>
                </a:cubicBezTo>
                <a:cubicBezTo>
                  <a:pt x="6751797" y="1750409"/>
                  <a:pt x="6747224" y="1754886"/>
                  <a:pt x="6742557" y="1759363"/>
                </a:cubicBezTo>
                <a:cubicBezTo>
                  <a:pt x="6736271" y="1765459"/>
                  <a:pt x="6729889" y="1771555"/>
                  <a:pt x="6723507" y="1777651"/>
                </a:cubicBezTo>
                <a:cubicBezTo>
                  <a:pt x="6718935" y="1782032"/>
                  <a:pt x="6714458" y="1786318"/>
                  <a:pt x="6709886" y="1790605"/>
                </a:cubicBezTo>
                <a:cubicBezTo>
                  <a:pt x="6703219" y="1796987"/>
                  <a:pt x="6696456" y="1803273"/>
                  <a:pt x="6689693" y="1809560"/>
                </a:cubicBezTo>
                <a:cubicBezTo>
                  <a:pt x="6685312" y="1813655"/>
                  <a:pt x="6681026" y="1817751"/>
                  <a:pt x="6676549" y="1821752"/>
                </a:cubicBezTo>
                <a:cubicBezTo>
                  <a:pt x="6669024" y="1828705"/>
                  <a:pt x="6661405" y="1835658"/>
                  <a:pt x="6653784" y="1842611"/>
                </a:cubicBezTo>
                <a:cubicBezTo>
                  <a:pt x="6650070" y="1846040"/>
                  <a:pt x="6646355" y="1849374"/>
                  <a:pt x="6642640" y="1852803"/>
                </a:cubicBezTo>
                <a:cubicBezTo>
                  <a:pt x="6631210" y="1863090"/>
                  <a:pt x="6619685" y="1873472"/>
                  <a:pt x="6608064" y="1883759"/>
                </a:cubicBezTo>
                <a:cubicBezTo>
                  <a:pt x="6589014" y="1900618"/>
                  <a:pt x="6569583" y="1917383"/>
                  <a:pt x="6549962" y="1934051"/>
                </a:cubicBezTo>
                <a:cubicBezTo>
                  <a:pt x="6544628" y="1938623"/>
                  <a:pt x="6539199" y="1943195"/>
                  <a:pt x="6533769" y="1947767"/>
                </a:cubicBezTo>
                <a:cubicBezTo>
                  <a:pt x="6517577" y="1961483"/>
                  <a:pt x="6501194" y="1975104"/>
                  <a:pt x="6484621" y="1988630"/>
                </a:cubicBezTo>
                <a:cubicBezTo>
                  <a:pt x="6480715" y="1991868"/>
                  <a:pt x="6476810" y="1995107"/>
                  <a:pt x="6472809" y="1998345"/>
                </a:cubicBezTo>
                <a:cubicBezTo>
                  <a:pt x="6452997" y="2014442"/>
                  <a:pt x="6432899" y="2030444"/>
                  <a:pt x="6412611" y="2046351"/>
                </a:cubicBezTo>
                <a:cubicBezTo>
                  <a:pt x="6405563" y="2051876"/>
                  <a:pt x="6398323" y="2057400"/>
                  <a:pt x="6391275" y="2062925"/>
                </a:cubicBezTo>
                <a:cubicBezTo>
                  <a:pt x="6376607" y="2074355"/>
                  <a:pt x="6361843" y="2085689"/>
                  <a:pt x="6346889" y="2096929"/>
                </a:cubicBezTo>
                <a:cubicBezTo>
                  <a:pt x="6338697" y="2103120"/>
                  <a:pt x="6330411" y="2109311"/>
                  <a:pt x="6322219" y="2115407"/>
                </a:cubicBezTo>
                <a:cubicBezTo>
                  <a:pt x="6307836" y="2126171"/>
                  <a:pt x="6293263" y="2136934"/>
                  <a:pt x="6278689" y="2147602"/>
                </a:cubicBezTo>
                <a:cubicBezTo>
                  <a:pt x="6270308" y="2153698"/>
                  <a:pt x="6261926" y="2159794"/>
                  <a:pt x="6253449" y="2165890"/>
                </a:cubicBezTo>
                <a:cubicBezTo>
                  <a:pt x="6237827" y="2177129"/>
                  <a:pt x="6222111" y="2188274"/>
                  <a:pt x="6206300" y="2199418"/>
                </a:cubicBezTo>
                <a:cubicBezTo>
                  <a:pt x="6198871" y="2204657"/>
                  <a:pt x="6191536" y="2209895"/>
                  <a:pt x="6184011" y="2215039"/>
                </a:cubicBezTo>
                <a:cubicBezTo>
                  <a:pt x="6160771" y="2231136"/>
                  <a:pt x="6137339" y="2247233"/>
                  <a:pt x="6113622" y="2263045"/>
                </a:cubicBezTo>
                <a:cubicBezTo>
                  <a:pt x="6113622" y="2263045"/>
                  <a:pt x="6113526" y="2263045"/>
                  <a:pt x="6113431" y="2263140"/>
                </a:cubicBezTo>
                <a:cubicBezTo>
                  <a:pt x="6089618" y="2279047"/>
                  <a:pt x="6065521" y="2294858"/>
                  <a:pt x="6041327" y="2310575"/>
                </a:cubicBezTo>
                <a:cubicBezTo>
                  <a:pt x="6033611" y="2315623"/>
                  <a:pt x="6025706" y="2320576"/>
                  <a:pt x="6017896" y="2325529"/>
                </a:cubicBezTo>
                <a:cubicBezTo>
                  <a:pt x="6001131" y="2336292"/>
                  <a:pt x="5984177" y="2346960"/>
                  <a:pt x="5967222" y="2357628"/>
                </a:cubicBezTo>
                <a:cubicBezTo>
                  <a:pt x="5957983" y="2363343"/>
                  <a:pt x="5948744" y="2369058"/>
                  <a:pt x="5939409" y="2374773"/>
                </a:cubicBezTo>
                <a:cubicBezTo>
                  <a:pt x="5925217" y="2383536"/>
                  <a:pt x="5910834" y="2392204"/>
                  <a:pt x="5896452" y="2400872"/>
                </a:cubicBezTo>
                <a:cubicBezTo>
                  <a:pt x="5879783" y="2410873"/>
                  <a:pt x="5863019" y="2420874"/>
                  <a:pt x="5846255" y="2430780"/>
                </a:cubicBezTo>
                <a:cubicBezTo>
                  <a:pt x="5833872" y="2438114"/>
                  <a:pt x="5821489" y="2445353"/>
                  <a:pt x="5809012" y="2452592"/>
                </a:cubicBezTo>
                <a:cubicBezTo>
                  <a:pt x="5791772" y="2462594"/>
                  <a:pt x="5774246" y="2472499"/>
                  <a:pt x="5756815" y="2482406"/>
                </a:cubicBezTo>
                <a:cubicBezTo>
                  <a:pt x="5744528" y="2489359"/>
                  <a:pt x="5732240" y="2496312"/>
                  <a:pt x="5719858" y="2503265"/>
                </a:cubicBezTo>
                <a:cubicBezTo>
                  <a:pt x="5701475" y="2513457"/>
                  <a:pt x="5682806" y="2523649"/>
                  <a:pt x="5664232" y="2533745"/>
                </a:cubicBezTo>
                <a:cubicBezTo>
                  <a:pt x="5652516" y="2540127"/>
                  <a:pt x="5640801" y="2546604"/>
                  <a:pt x="5628894" y="2552891"/>
                </a:cubicBezTo>
                <a:cubicBezTo>
                  <a:pt x="5607844" y="2564130"/>
                  <a:pt x="5586413" y="2575274"/>
                  <a:pt x="5565077" y="2586323"/>
                </a:cubicBezTo>
                <a:cubicBezTo>
                  <a:pt x="5554980" y="2591562"/>
                  <a:pt x="5544884" y="2596896"/>
                  <a:pt x="5534692" y="2602135"/>
                </a:cubicBezTo>
                <a:cubicBezTo>
                  <a:pt x="5532215" y="2603373"/>
                  <a:pt x="5529644" y="2604707"/>
                  <a:pt x="5527167" y="2605945"/>
                </a:cubicBezTo>
                <a:cubicBezTo>
                  <a:pt x="5499640" y="2620042"/>
                  <a:pt x="5471922" y="2633948"/>
                  <a:pt x="5444014" y="2647664"/>
                </a:cubicBezTo>
                <a:cubicBezTo>
                  <a:pt x="5442490" y="2648426"/>
                  <a:pt x="5440966" y="2649188"/>
                  <a:pt x="5439442" y="2649950"/>
                </a:cubicBezTo>
                <a:cubicBezTo>
                  <a:pt x="5410391" y="2664238"/>
                  <a:pt x="5381149" y="2678335"/>
                  <a:pt x="5351717" y="2692337"/>
                </a:cubicBezTo>
                <a:cubicBezTo>
                  <a:pt x="5322284" y="2706243"/>
                  <a:pt x="5292662" y="2719959"/>
                  <a:pt x="5262944" y="2733485"/>
                </a:cubicBezTo>
                <a:cubicBezTo>
                  <a:pt x="5260467" y="2734628"/>
                  <a:pt x="5257895" y="2735771"/>
                  <a:pt x="5255419" y="2736914"/>
                </a:cubicBezTo>
                <a:cubicBezTo>
                  <a:pt x="5230654" y="2748153"/>
                  <a:pt x="5205889" y="2759202"/>
                  <a:pt x="5180933" y="2770156"/>
                </a:cubicBezTo>
                <a:cubicBezTo>
                  <a:pt x="5170361" y="2774823"/>
                  <a:pt x="5159788" y="2779395"/>
                  <a:pt x="5149120" y="2783967"/>
                </a:cubicBezTo>
                <a:cubicBezTo>
                  <a:pt x="5129975" y="2792254"/>
                  <a:pt x="5110829" y="2800445"/>
                  <a:pt x="5091684" y="2808541"/>
                </a:cubicBezTo>
                <a:cubicBezTo>
                  <a:pt x="5081492" y="2812828"/>
                  <a:pt x="5071301" y="2817209"/>
                  <a:pt x="5061109" y="2821400"/>
                </a:cubicBezTo>
                <a:cubicBezTo>
                  <a:pt x="5038916" y="2830640"/>
                  <a:pt x="5016627" y="2839784"/>
                  <a:pt x="4994339" y="2848832"/>
                </a:cubicBezTo>
                <a:cubicBezTo>
                  <a:pt x="4987290" y="2851690"/>
                  <a:pt x="4980337" y="2854547"/>
                  <a:pt x="4973288" y="2857405"/>
                </a:cubicBezTo>
                <a:cubicBezTo>
                  <a:pt x="4943952" y="2869216"/>
                  <a:pt x="4914424" y="2880741"/>
                  <a:pt x="4884801" y="2892171"/>
                </a:cubicBezTo>
                <a:cubicBezTo>
                  <a:pt x="4878896" y="2894457"/>
                  <a:pt x="4872990" y="2896648"/>
                  <a:pt x="4867085" y="2898839"/>
                </a:cubicBezTo>
                <a:cubicBezTo>
                  <a:pt x="4843749" y="2907697"/>
                  <a:pt x="4820412" y="2916555"/>
                  <a:pt x="4796981" y="2925128"/>
                </a:cubicBezTo>
                <a:cubicBezTo>
                  <a:pt x="4787646" y="2928557"/>
                  <a:pt x="4778312" y="2931986"/>
                  <a:pt x="4768882" y="2935415"/>
                </a:cubicBezTo>
                <a:cubicBezTo>
                  <a:pt x="4747546" y="2943225"/>
                  <a:pt x="4726115" y="2950845"/>
                  <a:pt x="4704588" y="2958465"/>
                </a:cubicBezTo>
                <a:cubicBezTo>
                  <a:pt x="4696111" y="2961513"/>
                  <a:pt x="4687634" y="2964466"/>
                  <a:pt x="4679061" y="2967514"/>
                </a:cubicBezTo>
                <a:cubicBezTo>
                  <a:pt x="4649724" y="2977801"/>
                  <a:pt x="4620292" y="2987897"/>
                  <a:pt x="4590765" y="2997708"/>
                </a:cubicBezTo>
                <a:cubicBezTo>
                  <a:pt x="4588002" y="2998661"/>
                  <a:pt x="4585145" y="2999518"/>
                  <a:pt x="4582287" y="3000470"/>
                </a:cubicBezTo>
                <a:cubicBezTo>
                  <a:pt x="4555617" y="3009329"/>
                  <a:pt x="4528852" y="3017996"/>
                  <a:pt x="4502087" y="3026569"/>
                </a:cubicBezTo>
                <a:cubicBezTo>
                  <a:pt x="4493228" y="3029426"/>
                  <a:pt x="4484466" y="3032189"/>
                  <a:pt x="4475607" y="3034951"/>
                </a:cubicBezTo>
                <a:cubicBezTo>
                  <a:pt x="4452938" y="3042095"/>
                  <a:pt x="4430268" y="3049143"/>
                  <a:pt x="4407599" y="3056001"/>
                </a:cubicBezTo>
                <a:cubicBezTo>
                  <a:pt x="4399884" y="3058382"/>
                  <a:pt x="4392263" y="3060668"/>
                  <a:pt x="4384548" y="3063049"/>
                </a:cubicBezTo>
                <a:cubicBezTo>
                  <a:pt x="4354926" y="3071908"/>
                  <a:pt x="4325303" y="3080671"/>
                  <a:pt x="4295585" y="3089148"/>
                </a:cubicBezTo>
                <a:cubicBezTo>
                  <a:pt x="4290251" y="3090672"/>
                  <a:pt x="4284821" y="3092196"/>
                  <a:pt x="4279487" y="3093720"/>
                </a:cubicBezTo>
                <a:cubicBezTo>
                  <a:pt x="4254627" y="3100769"/>
                  <a:pt x="4229767" y="3107627"/>
                  <a:pt x="4204907" y="3114485"/>
                </a:cubicBezTo>
                <a:cubicBezTo>
                  <a:pt x="4196049" y="3116866"/>
                  <a:pt x="4187285" y="3119247"/>
                  <a:pt x="4178427" y="3121628"/>
                </a:cubicBezTo>
                <a:cubicBezTo>
                  <a:pt x="4153662" y="3128296"/>
                  <a:pt x="4128897" y="3134773"/>
                  <a:pt x="4104037" y="3141155"/>
                </a:cubicBezTo>
                <a:cubicBezTo>
                  <a:pt x="4098417" y="3142583"/>
                  <a:pt x="4092893" y="3144107"/>
                  <a:pt x="4087273" y="3145536"/>
                </a:cubicBezTo>
                <a:cubicBezTo>
                  <a:pt x="4056793" y="3153251"/>
                  <a:pt x="4026313" y="3160776"/>
                  <a:pt x="3995738" y="3168110"/>
                </a:cubicBezTo>
                <a:cubicBezTo>
                  <a:pt x="3991070" y="3169253"/>
                  <a:pt x="3986403" y="3170301"/>
                  <a:pt x="3981736" y="3171444"/>
                </a:cubicBezTo>
                <a:cubicBezTo>
                  <a:pt x="3951732" y="3178588"/>
                  <a:pt x="3921633" y="3185541"/>
                  <a:pt x="3891534" y="3192304"/>
                </a:cubicBezTo>
                <a:cubicBezTo>
                  <a:pt x="3888296" y="3193066"/>
                  <a:pt x="3885152" y="3193733"/>
                  <a:pt x="3881914" y="3194399"/>
                </a:cubicBezTo>
                <a:cubicBezTo>
                  <a:pt x="3850196" y="3201448"/>
                  <a:pt x="3818382" y="3208306"/>
                  <a:pt x="3786569" y="3214973"/>
                </a:cubicBezTo>
                <a:cubicBezTo>
                  <a:pt x="3755041" y="3221546"/>
                  <a:pt x="3723513" y="3227832"/>
                  <a:pt x="3692081" y="3233928"/>
                </a:cubicBezTo>
                <a:cubicBezTo>
                  <a:pt x="3683223" y="3235643"/>
                  <a:pt x="3674364" y="3237357"/>
                  <a:pt x="3665601" y="3238976"/>
                </a:cubicBezTo>
                <a:cubicBezTo>
                  <a:pt x="3640931" y="3243644"/>
                  <a:pt x="3616166" y="3248216"/>
                  <a:pt x="3591592" y="3252597"/>
                </a:cubicBezTo>
                <a:cubicBezTo>
                  <a:pt x="3584067" y="3253931"/>
                  <a:pt x="3576542" y="3255359"/>
                  <a:pt x="3569113" y="3256598"/>
                </a:cubicBezTo>
                <a:cubicBezTo>
                  <a:pt x="3538061" y="3262027"/>
                  <a:pt x="3507010" y="3267266"/>
                  <a:pt x="3476054" y="3272314"/>
                </a:cubicBezTo>
                <a:cubicBezTo>
                  <a:pt x="3469577" y="3273362"/>
                  <a:pt x="3463100" y="3274314"/>
                  <a:pt x="3456527" y="3275362"/>
                </a:cubicBezTo>
                <a:cubicBezTo>
                  <a:pt x="3431572" y="3279267"/>
                  <a:pt x="3406712" y="3283077"/>
                  <a:pt x="3381756" y="3286792"/>
                </a:cubicBezTo>
                <a:cubicBezTo>
                  <a:pt x="3372041" y="3288221"/>
                  <a:pt x="3362230" y="3289649"/>
                  <a:pt x="3352514" y="3290983"/>
                </a:cubicBezTo>
                <a:cubicBezTo>
                  <a:pt x="3327464" y="3294507"/>
                  <a:pt x="3302413" y="3297936"/>
                  <a:pt x="3277362" y="3301270"/>
                </a:cubicBezTo>
                <a:cubicBezTo>
                  <a:pt x="3270885" y="3302127"/>
                  <a:pt x="3264503" y="3302984"/>
                  <a:pt x="3258026" y="3303841"/>
                </a:cubicBezTo>
                <a:cubicBezTo>
                  <a:pt x="3227070" y="3307747"/>
                  <a:pt x="3196114" y="3311462"/>
                  <a:pt x="3165253" y="3314986"/>
                </a:cubicBezTo>
                <a:cubicBezTo>
                  <a:pt x="3157442" y="3315843"/>
                  <a:pt x="3149727" y="3316700"/>
                  <a:pt x="3142012" y="3317462"/>
                </a:cubicBezTo>
                <a:cubicBezTo>
                  <a:pt x="3118866" y="3320034"/>
                  <a:pt x="3095720" y="3322415"/>
                  <a:pt x="3072575" y="3324701"/>
                </a:cubicBezTo>
                <a:cubicBezTo>
                  <a:pt x="3061335" y="3325845"/>
                  <a:pt x="3050096" y="3326892"/>
                  <a:pt x="3038856" y="3327940"/>
                </a:cubicBezTo>
                <a:cubicBezTo>
                  <a:pt x="3017330" y="3329940"/>
                  <a:pt x="2995803" y="3331845"/>
                  <a:pt x="2974277" y="3333560"/>
                </a:cubicBezTo>
                <a:cubicBezTo>
                  <a:pt x="2964085" y="3334417"/>
                  <a:pt x="2953798" y="3335274"/>
                  <a:pt x="2943606" y="3336036"/>
                </a:cubicBezTo>
                <a:cubicBezTo>
                  <a:pt x="2915984" y="3338227"/>
                  <a:pt x="2888361" y="3340132"/>
                  <a:pt x="2860834" y="3341941"/>
                </a:cubicBezTo>
                <a:cubicBezTo>
                  <a:pt x="2857214" y="3342132"/>
                  <a:pt x="2853690" y="3342418"/>
                  <a:pt x="2850071" y="3342704"/>
                </a:cubicBezTo>
                <a:cubicBezTo>
                  <a:pt x="2819305" y="3344609"/>
                  <a:pt x="2788634" y="3346228"/>
                  <a:pt x="2757964" y="3347657"/>
                </a:cubicBezTo>
                <a:cubicBezTo>
                  <a:pt x="2744915" y="3348228"/>
                  <a:pt x="2731961" y="3348704"/>
                  <a:pt x="2719007" y="3349276"/>
                </a:cubicBezTo>
                <a:cubicBezTo>
                  <a:pt x="2699576" y="3350038"/>
                  <a:pt x="2680240" y="3350895"/>
                  <a:pt x="2660904" y="3351466"/>
                </a:cubicBezTo>
                <a:cubicBezTo>
                  <a:pt x="2647283" y="3351848"/>
                  <a:pt x="2633663" y="3352133"/>
                  <a:pt x="2620137" y="3352514"/>
                </a:cubicBezTo>
                <a:cubicBezTo>
                  <a:pt x="2601563" y="3352991"/>
                  <a:pt x="2582990" y="3353372"/>
                  <a:pt x="2564416" y="3353657"/>
                </a:cubicBezTo>
                <a:cubicBezTo>
                  <a:pt x="2550414" y="3353848"/>
                  <a:pt x="2536508" y="3353943"/>
                  <a:pt x="2522601" y="3354038"/>
                </a:cubicBezTo>
                <a:cubicBezTo>
                  <a:pt x="2504599" y="3354134"/>
                  <a:pt x="2486597" y="3354229"/>
                  <a:pt x="2468690" y="3354229"/>
                </a:cubicBezTo>
                <a:cubicBezTo>
                  <a:pt x="2454688" y="3354229"/>
                  <a:pt x="2440591" y="3354038"/>
                  <a:pt x="2426589" y="3353943"/>
                </a:cubicBezTo>
                <a:cubicBezTo>
                  <a:pt x="2405253" y="3353753"/>
                  <a:pt x="2384012" y="3353467"/>
                  <a:pt x="2362772" y="3352991"/>
                </a:cubicBezTo>
                <a:cubicBezTo>
                  <a:pt x="2357628" y="3352895"/>
                  <a:pt x="2352389" y="3352800"/>
                  <a:pt x="2347246" y="3352705"/>
                </a:cubicBezTo>
                <a:cubicBezTo>
                  <a:pt x="2318957" y="3352038"/>
                  <a:pt x="2290763" y="3351086"/>
                  <a:pt x="2262664" y="3349943"/>
                </a:cubicBezTo>
                <a:cubicBezTo>
                  <a:pt x="2256758" y="3349752"/>
                  <a:pt x="2250948" y="3349466"/>
                  <a:pt x="2245138" y="3349181"/>
                </a:cubicBezTo>
                <a:cubicBezTo>
                  <a:pt x="2216182" y="3347942"/>
                  <a:pt x="2187321" y="3346514"/>
                  <a:pt x="2158651" y="3344799"/>
                </a:cubicBezTo>
                <a:cubicBezTo>
                  <a:pt x="2129123" y="3343085"/>
                  <a:pt x="2099977" y="3340989"/>
                  <a:pt x="2070926" y="3338798"/>
                </a:cubicBezTo>
                <a:cubicBezTo>
                  <a:pt x="2067306" y="3338513"/>
                  <a:pt x="2063591" y="3338227"/>
                  <a:pt x="2059972" y="3337941"/>
                </a:cubicBezTo>
                <a:cubicBezTo>
                  <a:pt x="2032349" y="3335750"/>
                  <a:pt x="2005013" y="3333369"/>
                  <a:pt x="1977866" y="3330702"/>
                </a:cubicBezTo>
                <a:cubicBezTo>
                  <a:pt x="1973199" y="3330226"/>
                  <a:pt x="1968437" y="3329845"/>
                  <a:pt x="1963769" y="3329369"/>
                </a:cubicBezTo>
                <a:cubicBezTo>
                  <a:pt x="1941671" y="3327178"/>
                  <a:pt x="1919859" y="3324797"/>
                  <a:pt x="1898047" y="3322320"/>
                </a:cubicBezTo>
                <a:cubicBezTo>
                  <a:pt x="1890141" y="3321463"/>
                  <a:pt x="1882140" y="3320606"/>
                  <a:pt x="1874330" y="3319748"/>
                </a:cubicBezTo>
                <a:cubicBezTo>
                  <a:pt x="1845945" y="3316415"/>
                  <a:pt x="1817751" y="3312795"/>
                  <a:pt x="1789748" y="3308985"/>
                </a:cubicBezTo>
                <a:cubicBezTo>
                  <a:pt x="1784128" y="3308223"/>
                  <a:pt x="1778603" y="3307366"/>
                  <a:pt x="1772984" y="3306509"/>
                </a:cubicBezTo>
                <a:cubicBezTo>
                  <a:pt x="1750790" y="3303365"/>
                  <a:pt x="1728692" y="3300127"/>
                  <a:pt x="1706880" y="3296698"/>
                </a:cubicBezTo>
                <a:cubicBezTo>
                  <a:pt x="1697165" y="3295174"/>
                  <a:pt x="1687640" y="3293555"/>
                  <a:pt x="1678019" y="3291935"/>
                </a:cubicBezTo>
                <a:cubicBezTo>
                  <a:pt x="1660303" y="3289078"/>
                  <a:pt x="1642586" y="3286125"/>
                  <a:pt x="1625060" y="3282982"/>
                </a:cubicBezTo>
                <a:cubicBezTo>
                  <a:pt x="1614678" y="3281172"/>
                  <a:pt x="1604391" y="3279267"/>
                  <a:pt x="1594009" y="3277362"/>
                </a:cubicBezTo>
                <a:cubicBezTo>
                  <a:pt x="1577340" y="3274314"/>
                  <a:pt x="1560767" y="3271171"/>
                  <a:pt x="1544384" y="3267837"/>
                </a:cubicBezTo>
                <a:cubicBezTo>
                  <a:pt x="1534001" y="3265741"/>
                  <a:pt x="1523714" y="3263741"/>
                  <a:pt x="1513332" y="3261551"/>
                </a:cubicBezTo>
                <a:cubicBezTo>
                  <a:pt x="1496759" y="3258122"/>
                  <a:pt x="1480376" y="3254597"/>
                  <a:pt x="1463992" y="3250978"/>
                </a:cubicBezTo>
                <a:cubicBezTo>
                  <a:pt x="1454277" y="3248882"/>
                  <a:pt x="1444562" y="3246787"/>
                  <a:pt x="1434941" y="3244501"/>
                </a:cubicBezTo>
                <a:cubicBezTo>
                  <a:pt x="1417225" y="3240405"/>
                  <a:pt x="1399699" y="3236214"/>
                  <a:pt x="1382173" y="3231928"/>
                </a:cubicBezTo>
                <a:cubicBezTo>
                  <a:pt x="1374362" y="3230023"/>
                  <a:pt x="1366457" y="3228213"/>
                  <a:pt x="1358646" y="3226213"/>
                </a:cubicBezTo>
                <a:cubicBezTo>
                  <a:pt x="1333595" y="3219926"/>
                  <a:pt x="1308830" y="3213449"/>
                  <a:pt x="1284256" y="3206687"/>
                </a:cubicBezTo>
                <a:cubicBezTo>
                  <a:pt x="1281303" y="3205924"/>
                  <a:pt x="1278446" y="3204972"/>
                  <a:pt x="1275588" y="3204210"/>
                </a:cubicBezTo>
                <a:cubicBezTo>
                  <a:pt x="1253966" y="3198209"/>
                  <a:pt x="1232630" y="3192018"/>
                  <a:pt x="1211390" y="3185732"/>
                </a:cubicBezTo>
                <a:cubicBezTo>
                  <a:pt x="1203198" y="3183255"/>
                  <a:pt x="1195197" y="3180779"/>
                  <a:pt x="1187196" y="3178207"/>
                </a:cubicBezTo>
                <a:cubicBezTo>
                  <a:pt x="1171289" y="3173349"/>
                  <a:pt x="1155478" y="3168396"/>
                  <a:pt x="1139857" y="3163253"/>
                </a:cubicBezTo>
                <a:cubicBezTo>
                  <a:pt x="1130808" y="3160300"/>
                  <a:pt x="1121759" y="3157252"/>
                  <a:pt x="1112711" y="3154204"/>
                </a:cubicBezTo>
                <a:cubicBezTo>
                  <a:pt x="1098233" y="3149346"/>
                  <a:pt x="1083945" y="3144488"/>
                  <a:pt x="1069658" y="3139440"/>
                </a:cubicBezTo>
                <a:cubicBezTo>
                  <a:pt x="1060609" y="3136297"/>
                  <a:pt x="1051655" y="3133058"/>
                  <a:pt x="1042702" y="3129820"/>
                </a:cubicBezTo>
                <a:cubicBezTo>
                  <a:pt x="1028510" y="3124676"/>
                  <a:pt x="1014413" y="3119438"/>
                  <a:pt x="1000411" y="3114104"/>
                </a:cubicBezTo>
                <a:cubicBezTo>
                  <a:pt x="991934" y="3110865"/>
                  <a:pt x="983361" y="3107627"/>
                  <a:pt x="974884" y="3104293"/>
                </a:cubicBezTo>
                <a:cubicBezTo>
                  <a:pt x="959834" y="3098387"/>
                  <a:pt x="945071" y="3092387"/>
                  <a:pt x="930307" y="3086291"/>
                </a:cubicBezTo>
                <a:cubicBezTo>
                  <a:pt x="923258" y="3083338"/>
                  <a:pt x="916115" y="3080576"/>
                  <a:pt x="909066" y="3077528"/>
                </a:cubicBezTo>
                <a:cubicBezTo>
                  <a:pt x="887444" y="3068384"/>
                  <a:pt x="866108" y="3059145"/>
                  <a:pt x="845058" y="3049620"/>
                </a:cubicBezTo>
                <a:cubicBezTo>
                  <a:pt x="758762" y="3010472"/>
                  <a:pt x="677894" y="2968276"/>
                  <a:pt x="602552" y="2922937"/>
                </a:cubicBezTo>
                <a:cubicBezTo>
                  <a:pt x="527685" y="2877884"/>
                  <a:pt x="458343" y="2829878"/>
                  <a:pt x="394621" y="2778919"/>
                </a:cubicBezTo>
                <a:cubicBezTo>
                  <a:pt x="331279" y="2728341"/>
                  <a:pt x="273463" y="2674906"/>
                  <a:pt x="221266" y="2618804"/>
                </a:cubicBezTo>
                <a:cubicBezTo>
                  <a:pt x="169355" y="2563082"/>
                  <a:pt x="123063" y="2504694"/>
                  <a:pt x="82296" y="2443734"/>
                </a:cubicBezTo>
                <a:cubicBezTo>
                  <a:pt x="74581" y="2432114"/>
                  <a:pt x="66961" y="2420493"/>
                  <a:pt x="59722" y="2408682"/>
                </a:cubicBezTo>
                <a:cubicBezTo>
                  <a:pt x="52388" y="2396966"/>
                  <a:pt x="45339" y="2385155"/>
                  <a:pt x="38481" y="2373344"/>
                </a:cubicBezTo>
                <a:cubicBezTo>
                  <a:pt x="31623" y="2361533"/>
                  <a:pt x="24956" y="2349627"/>
                  <a:pt x="18574" y="2337721"/>
                </a:cubicBezTo>
                <a:cubicBezTo>
                  <a:pt x="12192" y="2325815"/>
                  <a:pt x="6001" y="2313813"/>
                  <a:pt x="0" y="2301716"/>
                </a:cubicBezTo>
                <a:lnTo>
                  <a:pt x="171736" y="2641949"/>
                </a:lnTo>
                <a:cubicBezTo>
                  <a:pt x="205550" y="2688812"/>
                  <a:pt x="257080" y="2770156"/>
                  <a:pt x="309848" y="2828354"/>
                </a:cubicBezTo>
                <a:cubicBezTo>
                  <a:pt x="361283" y="2885123"/>
                  <a:pt x="423386" y="2943701"/>
                  <a:pt x="486728" y="2994279"/>
                </a:cubicBezTo>
                <a:cubicBezTo>
                  <a:pt x="550450" y="3045143"/>
                  <a:pt x="618458" y="3101531"/>
                  <a:pt x="693230" y="3146584"/>
                </a:cubicBezTo>
                <a:cubicBezTo>
                  <a:pt x="768572" y="3191923"/>
                  <a:pt x="849344" y="3234214"/>
                  <a:pt x="935736" y="3273266"/>
                </a:cubicBezTo>
                <a:cubicBezTo>
                  <a:pt x="956786" y="3282791"/>
                  <a:pt x="978218" y="3292126"/>
                  <a:pt x="999744" y="3301174"/>
                </a:cubicBezTo>
                <a:cubicBezTo>
                  <a:pt x="1006793" y="3304128"/>
                  <a:pt x="1013936" y="3306985"/>
                  <a:pt x="1020985" y="3309938"/>
                </a:cubicBezTo>
                <a:cubicBezTo>
                  <a:pt x="1035749" y="3316034"/>
                  <a:pt x="1050608" y="3322034"/>
                  <a:pt x="1065562" y="3327940"/>
                </a:cubicBezTo>
                <a:cubicBezTo>
                  <a:pt x="1074039" y="3331274"/>
                  <a:pt x="1082516" y="3334512"/>
                  <a:pt x="1091089" y="3337751"/>
                </a:cubicBezTo>
                <a:cubicBezTo>
                  <a:pt x="1105091" y="3343085"/>
                  <a:pt x="1119188" y="3348323"/>
                  <a:pt x="1133380" y="3353467"/>
                </a:cubicBezTo>
                <a:cubicBezTo>
                  <a:pt x="1142333" y="3356705"/>
                  <a:pt x="1151287" y="3359944"/>
                  <a:pt x="1160336" y="3363087"/>
                </a:cubicBezTo>
                <a:cubicBezTo>
                  <a:pt x="1174528" y="3368135"/>
                  <a:pt x="1188911" y="3372993"/>
                  <a:pt x="1203389" y="3377851"/>
                </a:cubicBezTo>
                <a:cubicBezTo>
                  <a:pt x="1212437" y="3380899"/>
                  <a:pt x="1221391" y="3383947"/>
                  <a:pt x="1230535" y="3386899"/>
                </a:cubicBezTo>
                <a:cubicBezTo>
                  <a:pt x="1246156" y="3391948"/>
                  <a:pt x="1261967" y="3396901"/>
                  <a:pt x="1277874" y="3401854"/>
                </a:cubicBezTo>
                <a:cubicBezTo>
                  <a:pt x="1285970" y="3404330"/>
                  <a:pt x="1293971" y="3406902"/>
                  <a:pt x="1302067" y="3409379"/>
                </a:cubicBezTo>
                <a:cubicBezTo>
                  <a:pt x="1323213" y="3415760"/>
                  <a:pt x="1344644" y="3421856"/>
                  <a:pt x="1366266" y="3427857"/>
                </a:cubicBezTo>
                <a:cubicBezTo>
                  <a:pt x="1369219" y="3428714"/>
                  <a:pt x="1372076" y="3429572"/>
                  <a:pt x="1374934" y="3430334"/>
                </a:cubicBezTo>
                <a:cubicBezTo>
                  <a:pt x="1399508" y="3437096"/>
                  <a:pt x="1424273" y="3443573"/>
                  <a:pt x="1449324" y="3449860"/>
                </a:cubicBezTo>
                <a:cubicBezTo>
                  <a:pt x="1457135" y="3451860"/>
                  <a:pt x="1465040" y="3453670"/>
                  <a:pt x="1472851" y="3455575"/>
                </a:cubicBezTo>
                <a:cubicBezTo>
                  <a:pt x="1490377" y="3459861"/>
                  <a:pt x="1507903" y="3464052"/>
                  <a:pt x="1525619" y="3468148"/>
                </a:cubicBezTo>
                <a:cubicBezTo>
                  <a:pt x="1535240" y="3470339"/>
                  <a:pt x="1544955" y="3472434"/>
                  <a:pt x="1554671" y="3474625"/>
                </a:cubicBezTo>
                <a:cubicBezTo>
                  <a:pt x="1571054" y="3478245"/>
                  <a:pt x="1587437" y="3481769"/>
                  <a:pt x="1604010" y="3485198"/>
                </a:cubicBezTo>
                <a:cubicBezTo>
                  <a:pt x="1614297" y="3487293"/>
                  <a:pt x="1624679" y="3489389"/>
                  <a:pt x="1635062" y="3491484"/>
                </a:cubicBezTo>
                <a:cubicBezTo>
                  <a:pt x="1651540" y="3494723"/>
                  <a:pt x="1668113" y="3497866"/>
                  <a:pt x="1684687" y="3501009"/>
                </a:cubicBezTo>
                <a:cubicBezTo>
                  <a:pt x="1694974" y="3502914"/>
                  <a:pt x="1705356" y="3504819"/>
                  <a:pt x="1715738" y="3506629"/>
                </a:cubicBezTo>
                <a:cubicBezTo>
                  <a:pt x="1733264" y="3509772"/>
                  <a:pt x="1750981" y="3512725"/>
                  <a:pt x="1768697" y="3515582"/>
                </a:cubicBezTo>
                <a:cubicBezTo>
                  <a:pt x="1778317" y="3517202"/>
                  <a:pt x="1787842" y="3518821"/>
                  <a:pt x="1797558" y="3520345"/>
                </a:cubicBezTo>
                <a:cubicBezTo>
                  <a:pt x="1819466" y="3523774"/>
                  <a:pt x="1841468" y="3527012"/>
                  <a:pt x="1863662" y="3530156"/>
                </a:cubicBezTo>
                <a:cubicBezTo>
                  <a:pt x="1869281" y="3530918"/>
                  <a:pt x="1874806" y="3531775"/>
                  <a:pt x="1880426" y="3532632"/>
                </a:cubicBezTo>
                <a:cubicBezTo>
                  <a:pt x="1908334" y="3536442"/>
                  <a:pt x="1936528" y="3540062"/>
                  <a:pt x="1965008" y="3543395"/>
                </a:cubicBezTo>
                <a:cubicBezTo>
                  <a:pt x="1972818" y="3544348"/>
                  <a:pt x="1980819" y="3545110"/>
                  <a:pt x="1988725" y="3545967"/>
                </a:cubicBezTo>
                <a:cubicBezTo>
                  <a:pt x="2010537" y="3548444"/>
                  <a:pt x="2032349" y="3550825"/>
                  <a:pt x="2054447" y="3553016"/>
                </a:cubicBezTo>
                <a:cubicBezTo>
                  <a:pt x="2059115" y="3553492"/>
                  <a:pt x="2063877" y="3553968"/>
                  <a:pt x="2068544" y="3554349"/>
                </a:cubicBezTo>
                <a:cubicBezTo>
                  <a:pt x="2095691" y="3556921"/>
                  <a:pt x="2123027" y="3559397"/>
                  <a:pt x="2150650" y="3561588"/>
                </a:cubicBezTo>
                <a:cubicBezTo>
                  <a:pt x="2154269" y="3561874"/>
                  <a:pt x="2157984" y="3562160"/>
                  <a:pt x="2161604" y="3562445"/>
                </a:cubicBezTo>
                <a:cubicBezTo>
                  <a:pt x="2190655" y="3564636"/>
                  <a:pt x="2219897" y="3566732"/>
                  <a:pt x="2249329" y="3568446"/>
                </a:cubicBezTo>
                <a:cubicBezTo>
                  <a:pt x="2277999" y="3570161"/>
                  <a:pt x="2306860" y="3571589"/>
                  <a:pt x="2335816" y="3572828"/>
                </a:cubicBezTo>
                <a:cubicBezTo>
                  <a:pt x="2341721" y="3573113"/>
                  <a:pt x="2347532" y="3573304"/>
                  <a:pt x="2353342" y="3573590"/>
                </a:cubicBezTo>
                <a:cubicBezTo>
                  <a:pt x="2381441" y="3574733"/>
                  <a:pt x="2409635" y="3575685"/>
                  <a:pt x="2437924" y="3576352"/>
                </a:cubicBezTo>
                <a:cubicBezTo>
                  <a:pt x="2443067" y="3576447"/>
                  <a:pt x="2448211" y="3576542"/>
                  <a:pt x="2453450" y="3576638"/>
                </a:cubicBezTo>
                <a:cubicBezTo>
                  <a:pt x="2474690" y="3577114"/>
                  <a:pt x="2495931" y="3577399"/>
                  <a:pt x="2517267" y="3577590"/>
                </a:cubicBezTo>
                <a:cubicBezTo>
                  <a:pt x="2531269" y="3577685"/>
                  <a:pt x="2545271" y="3577876"/>
                  <a:pt x="2559368" y="3577876"/>
                </a:cubicBezTo>
                <a:cubicBezTo>
                  <a:pt x="2577275" y="3577876"/>
                  <a:pt x="2595277" y="3577876"/>
                  <a:pt x="2613279" y="3577685"/>
                </a:cubicBezTo>
                <a:cubicBezTo>
                  <a:pt x="2627186" y="3577685"/>
                  <a:pt x="2641092" y="3577495"/>
                  <a:pt x="2655094" y="3577304"/>
                </a:cubicBezTo>
                <a:cubicBezTo>
                  <a:pt x="2673668" y="3577019"/>
                  <a:pt x="2692241" y="3576638"/>
                  <a:pt x="2710815" y="3576161"/>
                </a:cubicBezTo>
                <a:cubicBezTo>
                  <a:pt x="2724436" y="3575876"/>
                  <a:pt x="2737961" y="3575590"/>
                  <a:pt x="2751582" y="3575114"/>
                </a:cubicBezTo>
                <a:cubicBezTo>
                  <a:pt x="2770918" y="3574542"/>
                  <a:pt x="2790349" y="3573685"/>
                  <a:pt x="2809685" y="3572923"/>
                </a:cubicBezTo>
                <a:cubicBezTo>
                  <a:pt x="2822639" y="3572351"/>
                  <a:pt x="2835688" y="3571970"/>
                  <a:pt x="2848642" y="3571304"/>
                </a:cubicBezTo>
                <a:cubicBezTo>
                  <a:pt x="2879217" y="3569875"/>
                  <a:pt x="2909983" y="3568256"/>
                  <a:pt x="2940749" y="3566351"/>
                </a:cubicBezTo>
                <a:cubicBezTo>
                  <a:pt x="2944368" y="3566160"/>
                  <a:pt x="2947892" y="3565874"/>
                  <a:pt x="2951512" y="3565589"/>
                </a:cubicBezTo>
                <a:cubicBezTo>
                  <a:pt x="2979039" y="3563779"/>
                  <a:pt x="3006662" y="3561874"/>
                  <a:pt x="3034284" y="3559683"/>
                </a:cubicBezTo>
                <a:cubicBezTo>
                  <a:pt x="3044476" y="3558921"/>
                  <a:pt x="3054763" y="3557969"/>
                  <a:pt x="3064955" y="3557207"/>
                </a:cubicBezTo>
                <a:cubicBezTo>
                  <a:pt x="3086481" y="3555397"/>
                  <a:pt x="3107912" y="3553587"/>
                  <a:pt x="3129534" y="3551587"/>
                </a:cubicBezTo>
                <a:cubicBezTo>
                  <a:pt x="3140774" y="3550539"/>
                  <a:pt x="3152013" y="3549491"/>
                  <a:pt x="3163252" y="3548348"/>
                </a:cubicBezTo>
                <a:cubicBezTo>
                  <a:pt x="3186398" y="3546062"/>
                  <a:pt x="3209544" y="3543681"/>
                  <a:pt x="3232690" y="3541109"/>
                </a:cubicBezTo>
                <a:cubicBezTo>
                  <a:pt x="3240500" y="3540252"/>
                  <a:pt x="3248216" y="3539490"/>
                  <a:pt x="3256026" y="3538538"/>
                </a:cubicBezTo>
                <a:cubicBezTo>
                  <a:pt x="3286887" y="3535013"/>
                  <a:pt x="3317843" y="3531299"/>
                  <a:pt x="3348800" y="3527393"/>
                </a:cubicBezTo>
                <a:cubicBezTo>
                  <a:pt x="3355277" y="3526536"/>
                  <a:pt x="3361658" y="3525679"/>
                  <a:pt x="3368135" y="3524822"/>
                </a:cubicBezTo>
                <a:cubicBezTo>
                  <a:pt x="3393186" y="3521583"/>
                  <a:pt x="3418142" y="3518154"/>
                  <a:pt x="3443288" y="3514535"/>
                </a:cubicBezTo>
                <a:cubicBezTo>
                  <a:pt x="3453003" y="3513106"/>
                  <a:pt x="3462814" y="3511772"/>
                  <a:pt x="3472529" y="3510344"/>
                </a:cubicBezTo>
                <a:cubicBezTo>
                  <a:pt x="3497390" y="3506724"/>
                  <a:pt x="3522345" y="3502914"/>
                  <a:pt x="3547301" y="3498914"/>
                </a:cubicBezTo>
                <a:cubicBezTo>
                  <a:pt x="3553777" y="3497866"/>
                  <a:pt x="3560255" y="3496913"/>
                  <a:pt x="3566827" y="3495866"/>
                </a:cubicBezTo>
                <a:cubicBezTo>
                  <a:pt x="3597783" y="3490913"/>
                  <a:pt x="3628835" y="3485674"/>
                  <a:pt x="3659886" y="3480149"/>
                </a:cubicBezTo>
                <a:cubicBezTo>
                  <a:pt x="3667411" y="3478816"/>
                  <a:pt x="3674936" y="3477482"/>
                  <a:pt x="3682365" y="3476149"/>
                </a:cubicBezTo>
                <a:cubicBezTo>
                  <a:pt x="3707035" y="3471767"/>
                  <a:pt x="3731705" y="3467195"/>
                  <a:pt x="3756374" y="3462528"/>
                </a:cubicBezTo>
                <a:cubicBezTo>
                  <a:pt x="3765233" y="3460814"/>
                  <a:pt x="3774091" y="3459195"/>
                  <a:pt x="3782854" y="3457480"/>
                </a:cubicBezTo>
                <a:cubicBezTo>
                  <a:pt x="3814286" y="3451384"/>
                  <a:pt x="3845814" y="3445097"/>
                  <a:pt x="3877342" y="3438525"/>
                </a:cubicBezTo>
                <a:cubicBezTo>
                  <a:pt x="3909156" y="3431858"/>
                  <a:pt x="3940969" y="3424999"/>
                  <a:pt x="3972687" y="3417951"/>
                </a:cubicBezTo>
                <a:cubicBezTo>
                  <a:pt x="3975926" y="3417284"/>
                  <a:pt x="3979069" y="3416522"/>
                  <a:pt x="3982307" y="3415856"/>
                </a:cubicBezTo>
                <a:cubicBezTo>
                  <a:pt x="4012406" y="3409093"/>
                  <a:pt x="4042506" y="3402140"/>
                  <a:pt x="4072509" y="3394996"/>
                </a:cubicBezTo>
                <a:cubicBezTo>
                  <a:pt x="4077176" y="3393853"/>
                  <a:pt x="4081844" y="3392805"/>
                  <a:pt x="4086511" y="3391662"/>
                </a:cubicBezTo>
                <a:cubicBezTo>
                  <a:pt x="4117086" y="3384328"/>
                  <a:pt x="4147661" y="3376803"/>
                  <a:pt x="4178046" y="3369088"/>
                </a:cubicBezTo>
                <a:cubicBezTo>
                  <a:pt x="4183666" y="3367659"/>
                  <a:pt x="4189190" y="3366135"/>
                  <a:pt x="4194810" y="3364706"/>
                </a:cubicBezTo>
                <a:cubicBezTo>
                  <a:pt x="4219670" y="3358324"/>
                  <a:pt x="4244435" y="3351848"/>
                  <a:pt x="4269201" y="3345180"/>
                </a:cubicBezTo>
                <a:cubicBezTo>
                  <a:pt x="4278059" y="3342799"/>
                  <a:pt x="4286822" y="3340418"/>
                  <a:pt x="4295680" y="3338036"/>
                </a:cubicBezTo>
                <a:cubicBezTo>
                  <a:pt x="4320540" y="3331274"/>
                  <a:pt x="4345496" y="3324320"/>
                  <a:pt x="4370261" y="3317272"/>
                </a:cubicBezTo>
                <a:cubicBezTo>
                  <a:pt x="4375595" y="3315748"/>
                  <a:pt x="4381024" y="3314319"/>
                  <a:pt x="4386358" y="3312700"/>
                </a:cubicBezTo>
                <a:cubicBezTo>
                  <a:pt x="4416076" y="3304223"/>
                  <a:pt x="4445794" y="3295460"/>
                  <a:pt x="4475321" y="3286601"/>
                </a:cubicBezTo>
                <a:cubicBezTo>
                  <a:pt x="4483037" y="3284315"/>
                  <a:pt x="4490657" y="3281934"/>
                  <a:pt x="4498372" y="3279553"/>
                </a:cubicBezTo>
                <a:cubicBezTo>
                  <a:pt x="4521137" y="3272599"/>
                  <a:pt x="4543806" y="3265646"/>
                  <a:pt x="4566381" y="3258503"/>
                </a:cubicBezTo>
                <a:cubicBezTo>
                  <a:pt x="4575239" y="3255740"/>
                  <a:pt x="4584097" y="3252978"/>
                  <a:pt x="4592860" y="3250121"/>
                </a:cubicBezTo>
                <a:cubicBezTo>
                  <a:pt x="4619625" y="3241548"/>
                  <a:pt x="4646391" y="3232880"/>
                  <a:pt x="4673060" y="3224022"/>
                </a:cubicBezTo>
                <a:cubicBezTo>
                  <a:pt x="4675918" y="3223070"/>
                  <a:pt x="4678680" y="3222212"/>
                  <a:pt x="4681538" y="3221260"/>
                </a:cubicBezTo>
                <a:cubicBezTo>
                  <a:pt x="4711065" y="3211354"/>
                  <a:pt x="4740498" y="3201257"/>
                  <a:pt x="4769834" y="3191066"/>
                </a:cubicBezTo>
                <a:cubicBezTo>
                  <a:pt x="4778312" y="3188113"/>
                  <a:pt x="4786789" y="3185065"/>
                  <a:pt x="4795361" y="3182017"/>
                </a:cubicBezTo>
                <a:cubicBezTo>
                  <a:pt x="4816793" y="3174397"/>
                  <a:pt x="4838224" y="3166777"/>
                  <a:pt x="4859655" y="3158966"/>
                </a:cubicBezTo>
                <a:cubicBezTo>
                  <a:pt x="4868990" y="3155537"/>
                  <a:pt x="4878420" y="3152108"/>
                  <a:pt x="4887754" y="3148679"/>
                </a:cubicBezTo>
                <a:cubicBezTo>
                  <a:pt x="4911186" y="3140012"/>
                  <a:pt x="4934522" y="3131249"/>
                  <a:pt x="4957858" y="3122390"/>
                </a:cubicBezTo>
                <a:cubicBezTo>
                  <a:pt x="4963763" y="3120104"/>
                  <a:pt x="4969669" y="3117914"/>
                  <a:pt x="4975574" y="3115723"/>
                </a:cubicBezTo>
                <a:cubicBezTo>
                  <a:pt x="5005197" y="3104293"/>
                  <a:pt x="5034629" y="3092768"/>
                  <a:pt x="5063967" y="3080957"/>
                </a:cubicBezTo>
                <a:cubicBezTo>
                  <a:pt x="5071015" y="3078099"/>
                  <a:pt x="5077968" y="3075241"/>
                  <a:pt x="5085017" y="3072384"/>
                </a:cubicBezTo>
                <a:cubicBezTo>
                  <a:pt x="5107305" y="3063335"/>
                  <a:pt x="5129594" y="3054287"/>
                  <a:pt x="5151787" y="3044952"/>
                </a:cubicBezTo>
                <a:cubicBezTo>
                  <a:pt x="5161979" y="3040666"/>
                  <a:pt x="5172170" y="3036380"/>
                  <a:pt x="5182362" y="3032093"/>
                </a:cubicBezTo>
                <a:cubicBezTo>
                  <a:pt x="5201603" y="3023997"/>
                  <a:pt x="5220748" y="3015806"/>
                  <a:pt x="5239798" y="3007519"/>
                </a:cubicBezTo>
                <a:cubicBezTo>
                  <a:pt x="5250371" y="3002947"/>
                  <a:pt x="5261039" y="2998280"/>
                  <a:pt x="5271611" y="2993612"/>
                </a:cubicBezTo>
                <a:cubicBezTo>
                  <a:pt x="5296472" y="2982659"/>
                  <a:pt x="5321332" y="2971610"/>
                  <a:pt x="5346097" y="2960370"/>
                </a:cubicBezTo>
                <a:cubicBezTo>
                  <a:pt x="5348574" y="2959227"/>
                  <a:pt x="5351146" y="2958084"/>
                  <a:pt x="5353622" y="2956941"/>
                </a:cubicBezTo>
                <a:cubicBezTo>
                  <a:pt x="5383339" y="2943416"/>
                  <a:pt x="5412963" y="2929699"/>
                  <a:pt x="5442395" y="2915793"/>
                </a:cubicBezTo>
                <a:cubicBezTo>
                  <a:pt x="5471922" y="2901791"/>
                  <a:pt x="5501164" y="2887695"/>
                  <a:pt x="5530120" y="2873407"/>
                </a:cubicBezTo>
                <a:cubicBezTo>
                  <a:pt x="5531644" y="2872645"/>
                  <a:pt x="5533168" y="2871883"/>
                  <a:pt x="5534692" y="2871121"/>
                </a:cubicBezTo>
                <a:cubicBezTo>
                  <a:pt x="5562600" y="2857310"/>
                  <a:pt x="5590318" y="2843403"/>
                  <a:pt x="5617846" y="2829401"/>
                </a:cubicBezTo>
                <a:cubicBezTo>
                  <a:pt x="5620322" y="2828163"/>
                  <a:pt x="5622893" y="2826830"/>
                  <a:pt x="5625370" y="2825591"/>
                </a:cubicBezTo>
                <a:cubicBezTo>
                  <a:pt x="5635562" y="2820353"/>
                  <a:pt x="5645563" y="2815019"/>
                  <a:pt x="5655755" y="2809780"/>
                </a:cubicBezTo>
                <a:cubicBezTo>
                  <a:pt x="5677091" y="2798636"/>
                  <a:pt x="5698427" y="2787587"/>
                  <a:pt x="5719572" y="2776347"/>
                </a:cubicBezTo>
                <a:cubicBezTo>
                  <a:pt x="5731383" y="2770061"/>
                  <a:pt x="5743099" y="2763584"/>
                  <a:pt x="5754910" y="2757202"/>
                </a:cubicBezTo>
                <a:cubicBezTo>
                  <a:pt x="5773579" y="2747105"/>
                  <a:pt x="5792153" y="2737009"/>
                  <a:pt x="5810536" y="2726722"/>
                </a:cubicBezTo>
                <a:cubicBezTo>
                  <a:pt x="5822918" y="2719864"/>
                  <a:pt x="5835206" y="2712815"/>
                  <a:pt x="5847493" y="2705862"/>
                </a:cubicBezTo>
                <a:cubicBezTo>
                  <a:pt x="5865019" y="2695956"/>
                  <a:pt x="5882450" y="2686050"/>
                  <a:pt x="5899690" y="2676049"/>
                </a:cubicBezTo>
                <a:cubicBezTo>
                  <a:pt x="5912168" y="2668810"/>
                  <a:pt x="5924550" y="2661571"/>
                  <a:pt x="5936933" y="2654237"/>
                </a:cubicBezTo>
                <a:cubicBezTo>
                  <a:pt x="5953792" y="2644331"/>
                  <a:pt x="5970556" y="2634329"/>
                  <a:pt x="5987129" y="2624328"/>
                </a:cubicBezTo>
                <a:cubicBezTo>
                  <a:pt x="6001512" y="2615660"/>
                  <a:pt x="6015800" y="2606993"/>
                  <a:pt x="6030087" y="2598230"/>
                </a:cubicBezTo>
                <a:cubicBezTo>
                  <a:pt x="6039327" y="2592515"/>
                  <a:pt x="6048661" y="2586799"/>
                  <a:pt x="6057900" y="2581085"/>
                </a:cubicBezTo>
                <a:cubicBezTo>
                  <a:pt x="6074950" y="2570416"/>
                  <a:pt x="6091809" y="2559749"/>
                  <a:pt x="6108573" y="2548985"/>
                </a:cubicBezTo>
                <a:cubicBezTo>
                  <a:pt x="6116384" y="2544032"/>
                  <a:pt x="6124290" y="2539079"/>
                  <a:pt x="6132005" y="2534031"/>
                </a:cubicBezTo>
                <a:cubicBezTo>
                  <a:pt x="6156293" y="2518315"/>
                  <a:pt x="6180392" y="2502599"/>
                  <a:pt x="6204109" y="2486597"/>
                </a:cubicBezTo>
                <a:cubicBezTo>
                  <a:pt x="6204109" y="2486597"/>
                  <a:pt x="6204205" y="2486597"/>
                  <a:pt x="6204299" y="2486501"/>
                </a:cubicBezTo>
                <a:cubicBezTo>
                  <a:pt x="6228017" y="2470595"/>
                  <a:pt x="6251448" y="2454593"/>
                  <a:pt x="6274689" y="2438495"/>
                </a:cubicBezTo>
                <a:cubicBezTo>
                  <a:pt x="6282214" y="2433257"/>
                  <a:pt x="6289548" y="2428018"/>
                  <a:pt x="6296978" y="2422874"/>
                </a:cubicBezTo>
                <a:cubicBezTo>
                  <a:pt x="6312789" y="2411730"/>
                  <a:pt x="6328601" y="2400586"/>
                  <a:pt x="6344127" y="2389346"/>
                </a:cubicBezTo>
                <a:cubicBezTo>
                  <a:pt x="6352604" y="2383250"/>
                  <a:pt x="6360986" y="2377154"/>
                  <a:pt x="6369368" y="2371058"/>
                </a:cubicBezTo>
                <a:cubicBezTo>
                  <a:pt x="6384036" y="2360390"/>
                  <a:pt x="6398514" y="2349627"/>
                  <a:pt x="6412897" y="2338864"/>
                </a:cubicBezTo>
                <a:cubicBezTo>
                  <a:pt x="6421184" y="2332673"/>
                  <a:pt x="6429375" y="2326577"/>
                  <a:pt x="6437567" y="2320385"/>
                </a:cubicBezTo>
                <a:cubicBezTo>
                  <a:pt x="6452521" y="2309051"/>
                  <a:pt x="6467190" y="2297716"/>
                  <a:pt x="6481953" y="2286381"/>
                </a:cubicBezTo>
                <a:cubicBezTo>
                  <a:pt x="6489097" y="2280857"/>
                  <a:pt x="6496241" y="2275332"/>
                  <a:pt x="6503289" y="2269808"/>
                </a:cubicBezTo>
                <a:cubicBezTo>
                  <a:pt x="6523577" y="2253901"/>
                  <a:pt x="6543675" y="2237899"/>
                  <a:pt x="6563487" y="2221802"/>
                </a:cubicBezTo>
                <a:cubicBezTo>
                  <a:pt x="6567488" y="2218563"/>
                  <a:pt x="6571393" y="2215325"/>
                  <a:pt x="6575298" y="2212086"/>
                </a:cubicBezTo>
                <a:cubicBezTo>
                  <a:pt x="6591872" y="2198561"/>
                  <a:pt x="6608255" y="2184940"/>
                  <a:pt x="6624447" y="2171224"/>
                </a:cubicBezTo>
                <a:cubicBezTo>
                  <a:pt x="6629877" y="2166652"/>
                  <a:pt x="6635306" y="2162080"/>
                  <a:pt x="6640639" y="2157508"/>
                </a:cubicBezTo>
                <a:cubicBezTo>
                  <a:pt x="6660166" y="2140839"/>
                  <a:pt x="6679597" y="2124075"/>
                  <a:pt x="6698742" y="2107216"/>
                </a:cubicBezTo>
                <a:cubicBezTo>
                  <a:pt x="6710363" y="2096929"/>
                  <a:pt x="6721888" y="2086642"/>
                  <a:pt x="6733318" y="2076260"/>
                </a:cubicBezTo>
                <a:cubicBezTo>
                  <a:pt x="6737033" y="2072831"/>
                  <a:pt x="6740747" y="2069497"/>
                  <a:pt x="6744462" y="2066068"/>
                </a:cubicBezTo>
                <a:cubicBezTo>
                  <a:pt x="6752082" y="2059114"/>
                  <a:pt x="6759702" y="2052161"/>
                  <a:pt x="6767227" y="2045208"/>
                </a:cubicBezTo>
                <a:cubicBezTo>
                  <a:pt x="6771608" y="2041112"/>
                  <a:pt x="6775990" y="2037017"/>
                  <a:pt x="6780372" y="2033016"/>
                </a:cubicBezTo>
                <a:cubicBezTo>
                  <a:pt x="6787134" y="2026730"/>
                  <a:pt x="6793897" y="2020348"/>
                  <a:pt x="6800565" y="2014061"/>
                </a:cubicBezTo>
                <a:cubicBezTo>
                  <a:pt x="6805136" y="2009775"/>
                  <a:pt x="6809613" y="2005393"/>
                  <a:pt x="6814185" y="2001107"/>
                </a:cubicBezTo>
                <a:cubicBezTo>
                  <a:pt x="6820567" y="1995011"/>
                  <a:pt x="6826948" y="1988915"/>
                  <a:pt x="6833235" y="1982819"/>
                </a:cubicBezTo>
                <a:cubicBezTo>
                  <a:pt x="6837902" y="1978343"/>
                  <a:pt x="6842474" y="1973866"/>
                  <a:pt x="6847047" y="1969389"/>
                </a:cubicBezTo>
                <a:cubicBezTo>
                  <a:pt x="6853142" y="1963388"/>
                  <a:pt x="6859238" y="1957388"/>
                  <a:pt x="6865239" y="1951387"/>
                </a:cubicBezTo>
                <a:cubicBezTo>
                  <a:pt x="6869811" y="1946815"/>
                  <a:pt x="6874288" y="1942338"/>
                  <a:pt x="6878860" y="1937766"/>
                </a:cubicBezTo>
                <a:cubicBezTo>
                  <a:pt x="6884861" y="1931765"/>
                  <a:pt x="6890861" y="1925669"/>
                  <a:pt x="6896767" y="1919668"/>
                </a:cubicBezTo>
                <a:cubicBezTo>
                  <a:pt x="6901149" y="1915192"/>
                  <a:pt x="6905530" y="1910715"/>
                  <a:pt x="6909911" y="1906238"/>
                </a:cubicBezTo>
                <a:cubicBezTo>
                  <a:pt x="6915912" y="1900047"/>
                  <a:pt x="6921818" y="1893951"/>
                  <a:pt x="6927723" y="1887760"/>
                </a:cubicBezTo>
                <a:cubicBezTo>
                  <a:pt x="6931914" y="1883378"/>
                  <a:pt x="6936105" y="1878997"/>
                  <a:pt x="6940296" y="1874615"/>
                </a:cubicBezTo>
                <a:cubicBezTo>
                  <a:pt x="6946488" y="1868138"/>
                  <a:pt x="6952583" y="1861566"/>
                  <a:pt x="6958584" y="1855089"/>
                </a:cubicBezTo>
                <a:cubicBezTo>
                  <a:pt x="6962299" y="1851089"/>
                  <a:pt x="6966109" y="1847088"/>
                  <a:pt x="6969823" y="1842992"/>
                </a:cubicBezTo>
                <a:cubicBezTo>
                  <a:pt x="6976682" y="1835563"/>
                  <a:pt x="6983445" y="1828133"/>
                  <a:pt x="6990207" y="1820704"/>
                </a:cubicBezTo>
                <a:cubicBezTo>
                  <a:pt x="6993064" y="1817561"/>
                  <a:pt x="6995922" y="1814513"/>
                  <a:pt x="6998684" y="1811369"/>
                </a:cubicBezTo>
                <a:cubicBezTo>
                  <a:pt x="7008209" y="1800797"/>
                  <a:pt x="7017639" y="1790224"/>
                  <a:pt x="7026879" y="1779651"/>
                </a:cubicBezTo>
                <a:cubicBezTo>
                  <a:pt x="7028307" y="1778032"/>
                  <a:pt x="7029641" y="1776508"/>
                  <a:pt x="7030974" y="1774889"/>
                </a:cubicBezTo>
                <a:cubicBezTo>
                  <a:pt x="7038785" y="1765935"/>
                  <a:pt x="7046596" y="1756886"/>
                  <a:pt x="7054311" y="1747838"/>
                </a:cubicBezTo>
                <a:cubicBezTo>
                  <a:pt x="7057454" y="1744123"/>
                  <a:pt x="7060502" y="1740408"/>
                  <a:pt x="7063645" y="1736789"/>
                </a:cubicBezTo>
                <a:cubicBezTo>
                  <a:pt x="7069455" y="1729835"/>
                  <a:pt x="7075361" y="1722882"/>
                  <a:pt x="7081076" y="1715929"/>
                </a:cubicBezTo>
                <a:cubicBezTo>
                  <a:pt x="7084600" y="1711643"/>
                  <a:pt x="7088029" y="1707452"/>
                  <a:pt x="7091553" y="1703165"/>
                </a:cubicBezTo>
                <a:cubicBezTo>
                  <a:pt x="7096792" y="1696784"/>
                  <a:pt x="7102031" y="1690402"/>
                  <a:pt x="7107174" y="1684020"/>
                </a:cubicBezTo>
                <a:cubicBezTo>
                  <a:pt x="7110794" y="1679543"/>
                  <a:pt x="7114318" y="1675067"/>
                  <a:pt x="7117938" y="1670590"/>
                </a:cubicBezTo>
                <a:cubicBezTo>
                  <a:pt x="7122890" y="1664399"/>
                  <a:pt x="7127748" y="1658207"/>
                  <a:pt x="7132606" y="1652016"/>
                </a:cubicBezTo>
                <a:cubicBezTo>
                  <a:pt x="7136226" y="1647444"/>
                  <a:pt x="7139750" y="1642777"/>
                  <a:pt x="7143369" y="1638205"/>
                </a:cubicBezTo>
                <a:cubicBezTo>
                  <a:pt x="7148132" y="1632109"/>
                  <a:pt x="7152799" y="1625918"/>
                  <a:pt x="7157561" y="1619726"/>
                </a:cubicBezTo>
                <a:cubicBezTo>
                  <a:pt x="7160990" y="1615154"/>
                  <a:pt x="7164514" y="1610582"/>
                  <a:pt x="7167944" y="1606010"/>
                </a:cubicBezTo>
                <a:cubicBezTo>
                  <a:pt x="7172611" y="1599819"/>
                  <a:pt x="7177278" y="1593533"/>
                  <a:pt x="7181850" y="1587341"/>
                </a:cubicBezTo>
                <a:cubicBezTo>
                  <a:pt x="7184803" y="1583341"/>
                  <a:pt x="7187851" y="1579245"/>
                  <a:pt x="7190708" y="1575245"/>
                </a:cubicBezTo>
                <a:cubicBezTo>
                  <a:pt x="7201091" y="1560957"/>
                  <a:pt x="7211378" y="1546670"/>
                  <a:pt x="7221379" y="1532382"/>
                </a:cubicBezTo>
                <a:cubicBezTo>
                  <a:pt x="7223189" y="1529715"/>
                  <a:pt x="7224999" y="1527143"/>
                  <a:pt x="7226808" y="1524476"/>
                </a:cubicBezTo>
                <a:cubicBezTo>
                  <a:pt x="7236238" y="1510951"/>
                  <a:pt x="7245477" y="1497330"/>
                  <a:pt x="7254526" y="1483709"/>
                </a:cubicBezTo>
                <a:cubicBezTo>
                  <a:pt x="7255573" y="1482090"/>
                  <a:pt x="7256717" y="1480471"/>
                  <a:pt x="7257860" y="1478756"/>
                </a:cubicBezTo>
                <a:cubicBezTo>
                  <a:pt x="7267480" y="1464278"/>
                  <a:pt x="7276815" y="1449800"/>
                  <a:pt x="7285958" y="1435322"/>
                </a:cubicBezTo>
                <a:cubicBezTo>
                  <a:pt x="7287959" y="1432179"/>
                  <a:pt x="7289959" y="1429036"/>
                  <a:pt x="7291864" y="1425893"/>
                </a:cubicBezTo>
                <a:cubicBezTo>
                  <a:pt x="7300913" y="1411414"/>
                  <a:pt x="7309866" y="1396841"/>
                  <a:pt x="7318534" y="1382363"/>
                </a:cubicBezTo>
                <a:cubicBezTo>
                  <a:pt x="7319582" y="1380649"/>
                  <a:pt x="7320534" y="1378934"/>
                  <a:pt x="7321582" y="1377220"/>
                </a:cubicBezTo>
                <a:cubicBezTo>
                  <a:pt x="7329583" y="1363599"/>
                  <a:pt x="7337489" y="1350074"/>
                  <a:pt x="7345204" y="1336453"/>
                </a:cubicBezTo>
                <a:cubicBezTo>
                  <a:pt x="7346633" y="1333881"/>
                  <a:pt x="7348157" y="1331214"/>
                  <a:pt x="7349681" y="1328642"/>
                </a:cubicBezTo>
                <a:cubicBezTo>
                  <a:pt x="7357777" y="1314260"/>
                  <a:pt x="7365588" y="1299877"/>
                  <a:pt x="7373208" y="1285399"/>
                </a:cubicBezTo>
                <a:cubicBezTo>
                  <a:pt x="7374827" y="1282351"/>
                  <a:pt x="7376351" y="1279398"/>
                  <a:pt x="7377970" y="1276350"/>
                </a:cubicBezTo>
                <a:cubicBezTo>
                  <a:pt x="7385685" y="1261682"/>
                  <a:pt x="7393210" y="1247013"/>
                  <a:pt x="7400449" y="1232345"/>
                </a:cubicBezTo>
                <a:cubicBezTo>
                  <a:pt x="7400449" y="1232154"/>
                  <a:pt x="7400640" y="1231964"/>
                  <a:pt x="7400735" y="1231773"/>
                </a:cubicBezTo>
                <a:cubicBezTo>
                  <a:pt x="7408069" y="1217009"/>
                  <a:pt x="7415117" y="1202150"/>
                  <a:pt x="7422071" y="1187291"/>
                </a:cubicBezTo>
                <a:cubicBezTo>
                  <a:pt x="7424642" y="1181672"/>
                  <a:pt x="7427309" y="1176052"/>
                  <a:pt x="7429881" y="1170527"/>
                </a:cubicBezTo>
                <a:cubicBezTo>
                  <a:pt x="7429977" y="1170242"/>
                  <a:pt x="7430167" y="1169861"/>
                  <a:pt x="7430262" y="1169575"/>
                </a:cubicBezTo>
                <a:cubicBezTo>
                  <a:pt x="7434834" y="1159574"/>
                  <a:pt x="7439311" y="1149477"/>
                  <a:pt x="7443692" y="1139381"/>
                </a:cubicBezTo>
                <a:cubicBezTo>
                  <a:pt x="7447883" y="1129665"/>
                  <a:pt x="7452074" y="1119950"/>
                  <a:pt x="7456075" y="1110234"/>
                </a:cubicBezTo>
                <a:cubicBezTo>
                  <a:pt x="7457408" y="1106996"/>
                  <a:pt x="7458742" y="1103757"/>
                  <a:pt x="7460076" y="1100519"/>
                </a:cubicBezTo>
                <a:cubicBezTo>
                  <a:pt x="7462742" y="1094042"/>
                  <a:pt x="7465314" y="1087660"/>
                  <a:pt x="7467886" y="1081183"/>
                </a:cubicBezTo>
                <a:cubicBezTo>
                  <a:pt x="7469410" y="1077373"/>
                  <a:pt x="7470839" y="1073563"/>
                  <a:pt x="7472363" y="1069658"/>
                </a:cubicBezTo>
                <a:cubicBezTo>
                  <a:pt x="7474648" y="1063847"/>
                  <a:pt x="7476935" y="1057942"/>
                  <a:pt x="7479126" y="1052132"/>
                </a:cubicBezTo>
                <a:cubicBezTo>
                  <a:pt x="7480649" y="1048036"/>
                  <a:pt x="7482174" y="1044035"/>
                  <a:pt x="7483602" y="1040035"/>
                </a:cubicBezTo>
                <a:cubicBezTo>
                  <a:pt x="7485317" y="1035368"/>
                  <a:pt x="7487031" y="1030605"/>
                  <a:pt x="7488746" y="1025938"/>
                </a:cubicBezTo>
                <a:cubicBezTo>
                  <a:pt x="7494365" y="1010126"/>
                  <a:pt x="7499795" y="994410"/>
                  <a:pt x="7504938" y="978694"/>
                </a:cubicBezTo>
                <a:cubicBezTo>
                  <a:pt x="7505795" y="975932"/>
                  <a:pt x="7506748" y="973265"/>
                  <a:pt x="7507605" y="970502"/>
                </a:cubicBezTo>
                <a:cubicBezTo>
                  <a:pt x="7512654" y="954691"/>
                  <a:pt x="7517511" y="938879"/>
                  <a:pt x="7522083" y="923163"/>
                </a:cubicBezTo>
                <a:cubicBezTo>
                  <a:pt x="7522750" y="920972"/>
                  <a:pt x="7523322" y="918782"/>
                  <a:pt x="7523988" y="916591"/>
                </a:cubicBezTo>
                <a:cubicBezTo>
                  <a:pt x="7528560" y="900494"/>
                  <a:pt x="7532942" y="884396"/>
                  <a:pt x="7536942" y="868394"/>
                </a:cubicBezTo>
                <a:cubicBezTo>
                  <a:pt x="7540943" y="852392"/>
                  <a:pt x="7544562" y="836390"/>
                  <a:pt x="7547991" y="820484"/>
                </a:cubicBezTo>
                <a:cubicBezTo>
                  <a:pt x="7548467" y="818388"/>
                  <a:pt x="7548944" y="816197"/>
                  <a:pt x="7549420" y="814102"/>
                </a:cubicBezTo>
                <a:cubicBezTo>
                  <a:pt x="7552563" y="798957"/>
                  <a:pt x="7555516" y="783908"/>
                  <a:pt x="7558183" y="768953"/>
                </a:cubicBezTo>
                <a:cubicBezTo>
                  <a:pt x="7558659" y="766191"/>
                  <a:pt x="7559136" y="763524"/>
                  <a:pt x="7559612" y="760762"/>
                </a:cubicBezTo>
                <a:cubicBezTo>
                  <a:pt x="7562183" y="745903"/>
                  <a:pt x="7564470" y="731044"/>
                  <a:pt x="7566565" y="716280"/>
                </a:cubicBezTo>
                <a:cubicBezTo>
                  <a:pt x="7566946" y="713613"/>
                  <a:pt x="7567232" y="710946"/>
                  <a:pt x="7567613" y="708279"/>
                </a:cubicBezTo>
                <a:cubicBezTo>
                  <a:pt x="7569232" y="696087"/>
                  <a:pt x="7570661" y="683990"/>
                  <a:pt x="7571994" y="671894"/>
                </a:cubicBezTo>
                <a:cubicBezTo>
                  <a:pt x="7572185" y="670179"/>
                  <a:pt x="7572375" y="668560"/>
                  <a:pt x="7572566" y="666845"/>
                </a:cubicBezTo>
                <a:cubicBezTo>
                  <a:pt x="7573899" y="653701"/>
                  <a:pt x="7575042" y="640556"/>
                  <a:pt x="7575995" y="627412"/>
                </a:cubicBezTo>
                <a:cubicBezTo>
                  <a:pt x="7576185" y="624459"/>
                  <a:pt x="7576376" y="621506"/>
                  <a:pt x="7576566" y="618554"/>
                </a:cubicBezTo>
                <a:cubicBezTo>
                  <a:pt x="7577424" y="605314"/>
                  <a:pt x="7578186" y="592169"/>
                  <a:pt x="7578567" y="579025"/>
                </a:cubicBezTo>
                <a:cubicBezTo>
                  <a:pt x="7578567" y="578358"/>
                  <a:pt x="7578567" y="577691"/>
                  <a:pt x="7578567" y="577120"/>
                </a:cubicBezTo>
                <a:cubicBezTo>
                  <a:pt x="7578947" y="564452"/>
                  <a:pt x="7579138" y="551879"/>
                  <a:pt x="7579138" y="539306"/>
                </a:cubicBezTo>
                <a:cubicBezTo>
                  <a:pt x="7579138" y="536353"/>
                  <a:pt x="7575805" y="500634"/>
                  <a:pt x="7575805" y="497776"/>
                </a:cubicBezTo>
                <a:lnTo>
                  <a:pt x="7448645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 w="9525" cap="flat">
            <a:noFill/>
            <a:prstDash val="solid"/>
            <a:miter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8" name="任意多边形 43"/>
          <p:cNvSpPr/>
          <p:nvPr>
            <p:custDataLst>
              <p:tags r:id="rId7"/>
            </p:custDataLst>
          </p:nvPr>
        </p:nvSpPr>
        <p:spPr>
          <a:xfrm>
            <a:off x="-635" y="4597400"/>
            <a:ext cx="5262245" cy="108458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60" h="1705">
                <a:moveTo>
                  <a:pt x="8358" y="0"/>
                </a:moveTo>
                <a:lnTo>
                  <a:pt x="8292" y="58"/>
                </a:lnTo>
                <a:cubicBezTo>
                  <a:pt x="8315" y="39"/>
                  <a:pt x="8338" y="20"/>
                  <a:pt x="8360" y="1"/>
                </a:cubicBezTo>
                <a:lnTo>
                  <a:pt x="8016" y="301"/>
                </a:lnTo>
                <a:cubicBezTo>
                  <a:pt x="7903" y="400"/>
                  <a:pt x="7782" y="494"/>
                  <a:pt x="7651" y="584"/>
                </a:cubicBezTo>
                <a:cubicBezTo>
                  <a:pt x="7518" y="675"/>
                  <a:pt x="7375" y="762"/>
                  <a:pt x="7223" y="844"/>
                </a:cubicBezTo>
                <a:cubicBezTo>
                  <a:pt x="7068" y="928"/>
                  <a:pt x="6904" y="1007"/>
                  <a:pt x="6730" y="1080"/>
                </a:cubicBezTo>
                <a:cubicBezTo>
                  <a:pt x="6553" y="1154"/>
                  <a:pt x="6366" y="1223"/>
                  <a:pt x="6170" y="1285"/>
                </a:cubicBezTo>
                <a:cubicBezTo>
                  <a:pt x="6133" y="1297"/>
                  <a:pt x="6095" y="1309"/>
                  <a:pt x="6057" y="1320"/>
                </a:cubicBezTo>
                <a:cubicBezTo>
                  <a:pt x="6019" y="1332"/>
                  <a:pt x="5980" y="1343"/>
                  <a:pt x="5941" y="1354"/>
                </a:cubicBezTo>
                <a:cubicBezTo>
                  <a:pt x="5902" y="1365"/>
                  <a:pt x="5863" y="1376"/>
                  <a:pt x="5823" y="1387"/>
                </a:cubicBezTo>
                <a:cubicBezTo>
                  <a:pt x="5783" y="1397"/>
                  <a:pt x="5743" y="1408"/>
                  <a:pt x="5702" y="1418"/>
                </a:cubicBezTo>
                <a:cubicBezTo>
                  <a:pt x="5658" y="1429"/>
                  <a:pt x="5613" y="1440"/>
                  <a:pt x="5567" y="1451"/>
                </a:cubicBezTo>
                <a:cubicBezTo>
                  <a:pt x="5522" y="1462"/>
                  <a:pt x="5476" y="1472"/>
                  <a:pt x="5430" y="1482"/>
                </a:cubicBezTo>
                <a:cubicBezTo>
                  <a:pt x="5383" y="1492"/>
                  <a:pt x="5337" y="1502"/>
                  <a:pt x="5290" y="1511"/>
                </a:cubicBezTo>
                <a:cubicBezTo>
                  <a:pt x="5243" y="1520"/>
                  <a:pt x="5195" y="1530"/>
                  <a:pt x="5148" y="1538"/>
                </a:cubicBezTo>
                <a:cubicBezTo>
                  <a:pt x="5076" y="1552"/>
                  <a:pt x="5003" y="1564"/>
                  <a:pt x="4930" y="1576"/>
                </a:cubicBezTo>
                <a:cubicBezTo>
                  <a:pt x="4921" y="1577"/>
                  <a:pt x="4912" y="1578"/>
                  <a:pt x="4903" y="1580"/>
                </a:cubicBezTo>
                <a:cubicBezTo>
                  <a:pt x="4903" y="1580"/>
                  <a:pt x="4903" y="1580"/>
                  <a:pt x="4903" y="1580"/>
                </a:cubicBezTo>
                <a:cubicBezTo>
                  <a:pt x="4887" y="1582"/>
                  <a:pt x="4870" y="1585"/>
                  <a:pt x="4854" y="1588"/>
                </a:cubicBezTo>
                <a:cubicBezTo>
                  <a:pt x="4847" y="1589"/>
                  <a:pt x="4840" y="1590"/>
                  <a:pt x="4834" y="1591"/>
                </a:cubicBezTo>
                <a:cubicBezTo>
                  <a:pt x="4824" y="1592"/>
                  <a:pt x="4814" y="1593"/>
                  <a:pt x="4804" y="1595"/>
                </a:cubicBezTo>
                <a:cubicBezTo>
                  <a:pt x="4797" y="1596"/>
                  <a:pt x="4791" y="1597"/>
                  <a:pt x="4785" y="1598"/>
                </a:cubicBezTo>
                <a:cubicBezTo>
                  <a:pt x="4782" y="1598"/>
                  <a:pt x="4779" y="1599"/>
                  <a:pt x="4776" y="1599"/>
                </a:cubicBezTo>
                <a:cubicBezTo>
                  <a:pt x="4753" y="1602"/>
                  <a:pt x="4731" y="1605"/>
                  <a:pt x="4708" y="1609"/>
                </a:cubicBezTo>
                <a:cubicBezTo>
                  <a:pt x="4633" y="1619"/>
                  <a:pt x="4558" y="1628"/>
                  <a:pt x="4481" y="1637"/>
                </a:cubicBezTo>
                <a:cubicBezTo>
                  <a:pt x="4405" y="1645"/>
                  <a:pt x="4328" y="1653"/>
                  <a:pt x="4250" y="1660"/>
                </a:cubicBezTo>
                <a:cubicBezTo>
                  <a:pt x="4182" y="1666"/>
                  <a:pt x="4114" y="1672"/>
                  <a:pt x="4045" y="1677"/>
                </a:cubicBezTo>
                <a:cubicBezTo>
                  <a:pt x="3975" y="1682"/>
                  <a:pt x="3906" y="1686"/>
                  <a:pt x="3836" y="1690"/>
                </a:cubicBezTo>
                <a:cubicBezTo>
                  <a:pt x="3766" y="1693"/>
                  <a:pt x="3695" y="1696"/>
                  <a:pt x="3624" y="1699"/>
                </a:cubicBezTo>
                <a:cubicBezTo>
                  <a:pt x="3553" y="1701"/>
                  <a:pt x="3482" y="1703"/>
                  <a:pt x="3410" y="1704"/>
                </a:cubicBezTo>
                <a:cubicBezTo>
                  <a:pt x="3343" y="1705"/>
                  <a:pt x="3276" y="1705"/>
                  <a:pt x="3209" y="1705"/>
                </a:cubicBezTo>
                <a:cubicBezTo>
                  <a:pt x="3142" y="1705"/>
                  <a:pt x="3074" y="1704"/>
                  <a:pt x="3006" y="1703"/>
                </a:cubicBezTo>
                <a:cubicBezTo>
                  <a:pt x="2939" y="1701"/>
                  <a:pt x="2870" y="1700"/>
                  <a:pt x="2802" y="1697"/>
                </a:cubicBezTo>
                <a:cubicBezTo>
                  <a:pt x="2733" y="1695"/>
                  <a:pt x="2664" y="1692"/>
                  <a:pt x="2595" y="1688"/>
                </a:cubicBezTo>
                <a:cubicBezTo>
                  <a:pt x="2529" y="1684"/>
                  <a:pt x="2462" y="1680"/>
                  <a:pt x="2396" y="1676"/>
                </a:cubicBezTo>
                <a:cubicBezTo>
                  <a:pt x="2329" y="1671"/>
                  <a:pt x="2262" y="1666"/>
                  <a:pt x="2195" y="1661"/>
                </a:cubicBezTo>
                <a:cubicBezTo>
                  <a:pt x="2127" y="1655"/>
                  <a:pt x="2060" y="1649"/>
                  <a:pt x="1992" y="1642"/>
                </a:cubicBezTo>
                <a:cubicBezTo>
                  <a:pt x="1924" y="1635"/>
                  <a:pt x="1857" y="1628"/>
                  <a:pt x="1789" y="1620"/>
                </a:cubicBezTo>
                <a:cubicBezTo>
                  <a:pt x="1772" y="1618"/>
                  <a:pt x="1755" y="1616"/>
                  <a:pt x="1738" y="1614"/>
                </a:cubicBezTo>
                <a:cubicBezTo>
                  <a:pt x="1721" y="1612"/>
                  <a:pt x="1704" y="1610"/>
                  <a:pt x="1687" y="1608"/>
                </a:cubicBezTo>
                <a:cubicBezTo>
                  <a:pt x="1670" y="1606"/>
                  <a:pt x="1653" y="1604"/>
                  <a:pt x="1636" y="1602"/>
                </a:cubicBezTo>
                <a:cubicBezTo>
                  <a:pt x="1618" y="1599"/>
                  <a:pt x="1601" y="1597"/>
                  <a:pt x="1584" y="1595"/>
                </a:cubicBezTo>
                <a:cubicBezTo>
                  <a:pt x="1535" y="1589"/>
                  <a:pt x="1486" y="1582"/>
                  <a:pt x="1437" y="1575"/>
                </a:cubicBezTo>
                <a:cubicBezTo>
                  <a:pt x="1388" y="1568"/>
                  <a:pt x="1339" y="1561"/>
                  <a:pt x="1290" y="1553"/>
                </a:cubicBezTo>
                <a:cubicBezTo>
                  <a:pt x="1241" y="1546"/>
                  <a:pt x="1192" y="1538"/>
                  <a:pt x="1143" y="1530"/>
                </a:cubicBezTo>
                <a:cubicBezTo>
                  <a:pt x="1094" y="1522"/>
                  <a:pt x="1045" y="1513"/>
                  <a:pt x="995" y="1505"/>
                </a:cubicBezTo>
                <a:cubicBezTo>
                  <a:pt x="929" y="1493"/>
                  <a:pt x="862" y="1481"/>
                  <a:pt x="796" y="1468"/>
                </a:cubicBezTo>
                <a:cubicBezTo>
                  <a:pt x="729" y="1455"/>
                  <a:pt x="663" y="1442"/>
                  <a:pt x="596" y="1428"/>
                </a:cubicBezTo>
                <a:cubicBezTo>
                  <a:pt x="530" y="1414"/>
                  <a:pt x="464" y="1400"/>
                  <a:pt x="397" y="1386"/>
                </a:cubicBezTo>
                <a:cubicBezTo>
                  <a:pt x="331" y="1371"/>
                  <a:pt x="265" y="1356"/>
                  <a:pt x="199" y="1340"/>
                </a:cubicBezTo>
                <a:cubicBezTo>
                  <a:pt x="165" y="1332"/>
                  <a:pt x="132" y="1324"/>
                  <a:pt x="98" y="1315"/>
                </a:cubicBezTo>
                <a:lnTo>
                  <a:pt x="0" y="1291"/>
                </a:lnTo>
                <a:lnTo>
                  <a:pt x="0" y="910"/>
                </a:lnTo>
                <a:lnTo>
                  <a:pt x="81" y="931"/>
                </a:lnTo>
                <a:cubicBezTo>
                  <a:pt x="269" y="979"/>
                  <a:pt x="457" y="1025"/>
                  <a:pt x="647" y="1066"/>
                </a:cubicBezTo>
                <a:cubicBezTo>
                  <a:pt x="836" y="1107"/>
                  <a:pt x="1027" y="1144"/>
                  <a:pt x="1216" y="1177"/>
                </a:cubicBezTo>
                <a:cubicBezTo>
                  <a:pt x="1407" y="1211"/>
                  <a:pt x="1596" y="1240"/>
                  <a:pt x="1785" y="1265"/>
                </a:cubicBezTo>
                <a:cubicBezTo>
                  <a:pt x="2177" y="1318"/>
                  <a:pt x="2564" y="1353"/>
                  <a:pt x="2946" y="1371"/>
                </a:cubicBezTo>
                <a:cubicBezTo>
                  <a:pt x="3323" y="1389"/>
                  <a:pt x="3691" y="1391"/>
                  <a:pt x="4052" y="1377"/>
                </a:cubicBezTo>
                <a:cubicBezTo>
                  <a:pt x="4406" y="1362"/>
                  <a:pt x="4749" y="1332"/>
                  <a:pt x="5081" y="1287"/>
                </a:cubicBezTo>
                <a:cubicBezTo>
                  <a:pt x="5407" y="1242"/>
                  <a:pt x="5720" y="1183"/>
                  <a:pt x="6020" y="1110"/>
                </a:cubicBezTo>
                <a:cubicBezTo>
                  <a:pt x="6278" y="1048"/>
                  <a:pt x="6522" y="975"/>
                  <a:pt x="6750" y="895"/>
                </a:cubicBezTo>
                <a:cubicBezTo>
                  <a:pt x="6976" y="815"/>
                  <a:pt x="7186" y="728"/>
                  <a:pt x="7383" y="632"/>
                </a:cubicBezTo>
                <a:cubicBezTo>
                  <a:pt x="7576" y="539"/>
                  <a:pt x="7754" y="438"/>
                  <a:pt x="7919" y="333"/>
                </a:cubicBezTo>
                <a:cubicBezTo>
                  <a:pt x="8078" y="227"/>
                  <a:pt x="8226" y="116"/>
                  <a:pt x="8358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15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0" name="任意多边形 47"/>
          <p:cNvSpPr/>
          <p:nvPr>
            <p:custDataLst>
              <p:tags r:id="rId8"/>
            </p:custDataLst>
          </p:nvPr>
        </p:nvSpPr>
        <p:spPr>
          <a:xfrm>
            <a:off x="0" y="85725"/>
            <a:ext cx="3172460" cy="194056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96" h="3056">
                <a:moveTo>
                  <a:pt x="1175" y="0"/>
                </a:moveTo>
                <a:cubicBezTo>
                  <a:pt x="1180" y="0"/>
                  <a:pt x="1184" y="0"/>
                  <a:pt x="1189" y="0"/>
                </a:cubicBezTo>
                <a:cubicBezTo>
                  <a:pt x="1193" y="0"/>
                  <a:pt x="1197" y="0"/>
                  <a:pt x="1201" y="0"/>
                </a:cubicBezTo>
                <a:cubicBezTo>
                  <a:pt x="1204" y="0"/>
                  <a:pt x="1207" y="0"/>
                  <a:pt x="1211" y="0"/>
                </a:cubicBezTo>
                <a:cubicBezTo>
                  <a:pt x="1223" y="0"/>
                  <a:pt x="1235" y="0"/>
                  <a:pt x="1246" y="0"/>
                </a:cubicBezTo>
                <a:cubicBezTo>
                  <a:pt x="1259" y="1"/>
                  <a:pt x="1271" y="1"/>
                  <a:pt x="1283" y="1"/>
                </a:cubicBezTo>
                <a:cubicBezTo>
                  <a:pt x="1290" y="1"/>
                  <a:pt x="1297" y="2"/>
                  <a:pt x="1304" y="2"/>
                </a:cubicBezTo>
                <a:cubicBezTo>
                  <a:pt x="1307" y="2"/>
                  <a:pt x="1310" y="2"/>
                  <a:pt x="1313" y="2"/>
                </a:cubicBezTo>
                <a:cubicBezTo>
                  <a:pt x="1315" y="2"/>
                  <a:pt x="1318" y="2"/>
                  <a:pt x="1321" y="2"/>
                </a:cubicBezTo>
                <a:cubicBezTo>
                  <a:pt x="1333" y="3"/>
                  <a:pt x="1345" y="3"/>
                  <a:pt x="1357" y="3"/>
                </a:cubicBezTo>
                <a:cubicBezTo>
                  <a:pt x="1361" y="4"/>
                  <a:pt x="1365" y="4"/>
                  <a:pt x="1368" y="4"/>
                </a:cubicBezTo>
                <a:cubicBezTo>
                  <a:pt x="1371" y="4"/>
                  <a:pt x="1374" y="4"/>
                  <a:pt x="1377" y="4"/>
                </a:cubicBezTo>
                <a:cubicBezTo>
                  <a:pt x="1383" y="5"/>
                  <a:pt x="1389" y="5"/>
                  <a:pt x="1394" y="5"/>
                </a:cubicBezTo>
                <a:cubicBezTo>
                  <a:pt x="1403" y="5"/>
                  <a:pt x="1411" y="6"/>
                  <a:pt x="1419" y="6"/>
                </a:cubicBezTo>
                <a:cubicBezTo>
                  <a:pt x="1427" y="7"/>
                  <a:pt x="1435" y="7"/>
                  <a:pt x="1442" y="8"/>
                </a:cubicBezTo>
                <a:cubicBezTo>
                  <a:pt x="1446" y="8"/>
                  <a:pt x="1449" y="8"/>
                  <a:pt x="1453" y="8"/>
                </a:cubicBezTo>
                <a:cubicBezTo>
                  <a:pt x="1463" y="9"/>
                  <a:pt x="1473" y="9"/>
                  <a:pt x="1483" y="10"/>
                </a:cubicBezTo>
                <a:cubicBezTo>
                  <a:pt x="1489" y="10"/>
                  <a:pt x="1496" y="11"/>
                  <a:pt x="1503" y="11"/>
                </a:cubicBezTo>
                <a:cubicBezTo>
                  <a:pt x="1505" y="11"/>
                  <a:pt x="1508" y="12"/>
                  <a:pt x="1511" y="12"/>
                </a:cubicBezTo>
                <a:cubicBezTo>
                  <a:pt x="1524" y="13"/>
                  <a:pt x="1536" y="14"/>
                  <a:pt x="1549" y="15"/>
                </a:cubicBezTo>
                <a:cubicBezTo>
                  <a:pt x="1554" y="15"/>
                  <a:pt x="1558" y="15"/>
                  <a:pt x="1563" y="16"/>
                </a:cubicBezTo>
                <a:cubicBezTo>
                  <a:pt x="1565" y="16"/>
                  <a:pt x="1567" y="16"/>
                  <a:pt x="1569" y="16"/>
                </a:cubicBezTo>
                <a:cubicBezTo>
                  <a:pt x="1588" y="18"/>
                  <a:pt x="1608" y="19"/>
                  <a:pt x="1627" y="21"/>
                </a:cubicBezTo>
                <a:cubicBezTo>
                  <a:pt x="1644" y="23"/>
                  <a:pt x="1661" y="25"/>
                  <a:pt x="1678" y="26"/>
                </a:cubicBezTo>
                <a:cubicBezTo>
                  <a:pt x="1680" y="27"/>
                  <a:pt x="1682" y="27"/>
                  <a:pt x="1685" y="27"/>
                </a:cubicBezTo>
                <a:cubicBezTo>
                  <a:pt x="1687" y="27"/>
                  <a:pt x="1689" y="27"/>
                  <a:pt x="1691" y="28"/>
                </a:cubicBezTo>
                <a:cubicBezTo>
                  <a:pt x="1703" y="29"/>
                  <a:pt x="1716" y="30"/>
                  <a:pt x="1729" y="32"/>
                </a:cubicBezTo>
                <a:cubicBezTo>
                  <a:pt x="1734" y="32"/>
                  <a:pt x="1739" y="33"/>
                  <a:pt x="1743" y="34"/>
                </a:cubicBezTo>
                <a:cubicBezTo>
                  <a:pt x="1748" y="34"/>
                  <a:pt x="1752" y="35"/>
                  <a:pt x="1756" y="35"/>
                </a:cubicBezTo>
                <a:cubicBezTo>
                  <a:pt x="1764" y="36"/>
                  <a:pt x="1772" y="37"/>
                  <a:pt x="1780" y="38"/>
                </a:cubicBezTo>
                <a:cubicBezTo>
                  <a:pt x="1788" y="39"/>
                  <a:pt x="1796" y="40"/>
                  <a:pt x="1804" y="41"/>
                </a:cubicBezTo>
                <a:cubicBezTo>
                  <a:pt x="1808" y="41"/>
                  <a:pt x="1812" y="42"/>
                  <a:pt x="1816" y="43"/>
                </a:cubicBezTo>
                <a:cubicBezTo>
                  <a:pt x="1821" y="43"/>
                  <a:pt x="1826" y="44"/>
                  <a:pt x="1830" y="44"/>
                </a:cubicBezTo>
                <a:cubicBezTo>
                  <a:pt x="1846" y="46"/>
                  <a:pt x="1862" y="49"/>
                  <a:pt x="1877" y="51"/>
                </a:cubicBezTo>
                <a:cubicBezTo>
                  <a:pt x="1893" y="53"/>
                  <a:pt x="1909" y="55"/>
                  <a:pt x="1925" y="58"/>
                </a:cubicBezTo>
                <a:cubicBezTo>
                  <a:pt x="1927" y="58"/>
                  <a:pt x="1930" y="59"/>
                  <a:pt x="1933" y="59"/>
                </a:cubicBezTo>
                <a:cubicBezTo>
                  <a:pt x="1936" y="60"/>
                  <a:pt x="1939" y="60"/>
                  <a:pt x="1942" y="61"/>
                </a:cubicBezTo>
                <a:cubicBezTo>
                  <a:pt x="1952" y="62"/>
                  <a:pt x="1962" y="64"/>
                  <a:pt x="1971" y="65"/>
                </a:cubicBezTo>
                <a:cubicBezTo>
                  <a:pt x="1978" y="66"/>
                  <a:pt x="1984" y="67"/>
                  <a:pt x="1991" y="68"/>
                </a:cubicBezTo>
                <a:cubicBezTo>
                  <a:pt x="1995" y="69"/>
                  <a:pt x="2000" y="70"/>
                  <a:pt x="2004" y="71"/>
                </a:cubicBezTo>
                <a:cubicBezTo>
                  <a:pt x="2009" y="71"/>
                  <a:pt x="2014" y="72"/>
                  <a:pt x="2018" y="73"/>
                </a:cubicBezTo>
                <a:cubicBezTo>
                  <a:pt x="2031" y="75"/>
                  <a:pt x="2044" y="77"/>
                  <a:pt x="2057" y="80"/>
                </a:cubicBezTo>
                <a:cubicBezTo>
                  <a:pt x="2058" y="80"/>
                  <a:pt x="2059" y="80"/>
                  <a:pt x="2060" y="80"/>
                </a:cubicBezTo>
                <a:cubicBezTo>
                  <a:pt x="2061" y="80"/>
                  <a:pt x="2062" y="81"/>
                  <a:pt x="2063" y="81"/>
                </a:cubicBezTo>
                <a:cubicBezTo>
                  <a:pt x="2078" y="83"/>
                  <a:pt x="2093" y="86"/>
                  <a:pt x="2108" y="89"/>
                </a:cubicBezTo>
                <a:cubicBezTo>
                  <a:pt x="2111" y="90"/>
                  <a:pt x="2114" y="90"/>
                  <a:pt x="2117" y="91"/>
                </a:cubicBezTo>
                <a:cubicBezTo>
                  <a:pt x="2121" y="92"/>
                  <a:pt x="2126" y="92"/>
                  <a:pt x="2130" y="93"/>
                </a:cubicBezTo>
                <a:cubicBezTo>
                  <a:pt x="2138" y="95"/>
                  <a:pt x="2145" y="96"/>
                  <a:pt x="2153" y="98"/>
                </a:cubicBezTo>
                <a:cubicBezTo>
                  <a:pt x="2160" y="99"/>
                  <a:pt x="2167" y="100"/>
                  <a:pt x="2174" y="102"/>
                </a:cubicBezTo>
                <a:cubicBezTo>
                  <a:pt x="2179" y="103"/>
                  <a:pt x="2184" y="104"/>
                  <a:pt x="2189" y="105"/>
                </a:cubicBezTo>
                <a:cubicBezTo>
                  <a:pt x="2192" y="105"/>
                  <a:pt x="2195" y="106"/>
                  <a:pt x="2198" y="107"/>
                </a:cubicBezTo>
                <a:cubicBezTo>
                  <a:pt x="2212" y="110"/>
                  <a:pt x="2227" y="113"/>
                  <a:pt x="2242" y="116"/>
                </a:cubicBezTo>
                <a:cubicBezTo>
                  <a:pt x="2242" y="116"/>
                  <a:pt x="2243" y="116"/>
                  <a:pt x="2243" y="116"/>
                </a:cubicBezTo>
                <a:cubicBezTo>
                  <a:pt x="2244" y="116"/>
                  <a:pt x="2244" y="116"/>
                  <a:pt x="2244" y="116"/>
                </a:cubicBezTo>
                <a:cubicBezTo>
                  <a:pt x="2246" y="117"/>
                  <a:pt x="2248" y="117"/>
                  <a:pt x="2249" y="117"/>
                </a:cubicBezTo>
                <a:cubicBezTo>
                  <a:pt x="2261" y="120"/>
                  <a:pt x="2273" y="123"/>
                  <a:pt x="2286" y="125"/>
                </a:cubicBezTo>
                <a:cubicBezTo>
                  <a:pt x="2290" y="126"/>
                  <a:pt x="2294" y="127"/>
                  <a:pt x="2298" y="128"/>
                </a:cubicBezTo>
                <a:cubicBezTo>
                  <a:pt x="2303" y="129"/>
                  <a:pt x="2308" y="130"/>
                  <a:pt x="2313" y="132"/>
                </a:cubicBezTo>
                <a:cubicBezTo>
                  <a:pt x="2319" y="133"/>
                  <a:pt x="2324" y="134"/>
                  <a:pt x="2329" y="135"/>
                </a:cubicBezTo>
                <a:cubicBezTo>
                  <a:pt x="2339" y="137"/>
                  <a:pt x="2348" y="140"/>
                  <a:pt x="2358" y="142"/>
                </a:cubicBezTo>
                <a:cubicBezTo>
                  <a:pt x="2361" y="143"/>
                  <a:pt x="2365" y="144"/>
                  <a:pt x="2368" y="144"/>
                </a:cubicBezTo>
                <a:cubicBezTo>
                  <a:pt x="2370" y="145"/>
                  <a:pt x="2371" y="145"/>
                  <a:pt x="2373" y="145"/>
                </a:cubicBezTo>
                <a:cubicBezTo>
                  <a:pt x="2387" y="149"/>
                  <a:pt x="2402" y="153"/>
                  <a:pt x="2417" y="156"/>
                </a:cubicBezTo>
                <a:cubicBezTo>
                  <a:pt x="2419" y="157"/>
                  <a:pt x="2421" y="157"/>
                  <a:pt x="2423" y="158"/>
                </a:cubicBezTo>
                <a:cubicBezTo>
                  <a:pt x="2426" y="159"/>
                  <a:pt x="2429" y="159"/>
                  <a:pt x="2433" y="160"/>
                </a:cubicBezTo>
                <a:cubicBezTo>
                  <a:pt x="2442" y="162"/>
                  <a:pt x="2451" y="165"/>
                  <a:pt x="2460" y="167"/>
                </a:cubicBezTo>
                <a:cubicBezTo>
                  <a:pt x="2467" y="169"/>
                  <a:pt x="2473" y="170"/>
                  <a:pt x="2479" y="172"/>
                </a:cubicBezTo>
                <a:cubicBezTo>
                  <a:pt x="2483" y="173"/>
                  <a:pt x="2487" y="174"/>
                  <a:pt x="2491" y="175"/>
                </a:cubicBezTo>
                <a:cubicBezTo>
                  <a:pt x="2495" y="176"/>
                  <a:pt x="2499" y="177"/>
                  <a:pt x="2504" y="178"/>
                </a:cubicBezTo>
                <a:cubicBezTo>
                  <a:pt x="2518" y="182"/>
                  <a:pt x="2533" y="186"/>
                  <a:pt x="2547" y="190"/>
                </a:cubicBezTo>
                <a:cubicBezTo>
                  <a:pt x="2562" y="194"/>
                  <a:pt x="2576" y="198"/>
                  <a:pt x="2591" y="202"/>
                </a:cubicBezTo>
                <a:cubicBezTo>
                  <a:pt x="2595" y="203"/>
                  <a:pt x="2598" y="204"/>
                  <a:pt x="2602" y="205"/>
                </a:cubicBezTo>
                <a:cubicBezTo>
                  <a:pt x="2605" y="206"/>
                  <a:pt x="2608" y="207"/>
                  <a:pt x="2611" y="208"/>
                </a:cubicBezTo>
                <a:cubicBezTo>
                  <a:pt x="2619" y="210"/>
                  <a:pt x="2627" y="213"/>
                  <a:pt x="2635" y="215"/>
                </a:cubicBezTo>
                <a:cubicBezTo>
                  <a:pt x="2643" y="217"/>
                  <a:pt x="2651" y="220"/>
                  <a:pt x="2659" y="222"/>
                </a:cubicBezTo>
                <a:cubicBezTo>
                  <a:pt x="2662" y="223"/>
                  <a:pt x="2665" y="224"/>
                  <a:pt x="2668" y="225"/>
                </a:cubicBezTo>
                <a:cubicBezTo>
                  <a:pt x="2672" y="226"/>
                  <a:pt x="2675" y="227"/>
                  <a:pt x="2679" y="228"/>
                </a:cubicBezTo>
                <a:cubicBezTo>
                  <a:pt x="2694" y="232"/>
                  <a:pt x="2708" y="237"/>
                  <a:pt x="2723" y="241"/>
                </a:cubicBezTo>
                <a:cubicBezTo>
                  <a:pt x="2738" y="246"/>
                  <a:pt x="2753" y="251"/>
                  <a:pt x="2768" y="256"/>
                </a:cubicBezTo>
                <a:cubicBezTo>
                  <a:pt x="2772" y="257"/>
                  <a:pt x="2775" y="258"/>
                  <a:pt x="2779" y="259"/>
                </a:cubicBezTo>
                <a:cubicBezTo>
                  <a:pt x="2782" y="260"/>
                  <a:pt x="2785" y="261"/>
                  <a:pt x="2789" y="262"/>
                </a:cubicBezTo>
                <a:cubicBezTo>
                  <a:pt x="2797" y="265"/>
                  <a:pt x="2805" y="268"/>
                  <a:pt x="2813" y="270"/>
                </a:cubicBezTo>
                <a:cubicBezTo>
                  <a:pt x="2820" y="272"/>
                  <a:pt x="2827" y="275"/>
                  <a:pt x="2834" y="277"/>
                </a:cubicBezTo>
                <a:cubicBezTo>
                  <a:pt x="2838" y="278"/>
                  <a:pt x="2842" y="280"/>
                  <a:pt x="2845" y="281"/>
                </a:cubicBezTo>
                <a:cubicBezTo>
                  <a:pt x="2850" y="282"/>
                  <a:pt x="2854" y="284"/>
                  <a:pt x="2858" y="285"/>
                </a:cubicBezTo>
                <a:cubicBezTo>
                  <a:pt x="2871" y="289"/>
                  <a:pt x="2883" y="294"/>
                  <a:pt x="2896" y="298"/>
                </a:cubicBezTo>
                <a:cubicBezTo>
                  <a:pt x="2897" y="298"/>
                  <a:pt x="2898" y="299"/>
                  <a:pt x="2899" y="299"/>
                </a:cubicBezTo>
                <a:cubicBezTo>
                  <a:pt x="2900" y="300"/>
                  <a:pt x="2902" y="300"/>
                  <a:pt x="2903" y="301"/>
                </a:cubicBezTo>
                <a:cubicBezTo>
                  <a:pt x="2919" y="306"/>
                  <a:pt x="2935" y="312"/>
                  <a:pt x="2951" y="318"/>
                </a:cubicBezTo>
                <a:cubicBezTo>
                  <a:pt x="2952" y="318"/>
                  <a:pt x="2954" y="318"/>
                  <a:pt x="2955" y="319"/>
                </a:cubicBezTo>
                <a:cubicBezTo>
                  <a:pt x="2957" y="320"/>
                  <a:pt x="2960" y="321"/>
                  <a:pt x="2962" y="321"/>
                </a:cubicBezTo>
                <a:cubicBezTo>
                  <a:pt x="2974" y="326"/>
                  <a:pt x="2987" y="330"/>
                  <a:pt x="2999" y="335"/>
                </a:cubicBezTo>
                <a:cubicBezTo>
                  <a:pt x="3002" y="336"/>
                  <a:pt x="3005" y="337"/>
                  <a:pt x="3008" y="338"/>
                </a:cubicBezTo>
                <a:cubicBezTo>
                  <a:pt x="3013" y="340"/>
                  <a:pt x="3019" y="342"/>
                  <a:pt x="3024" y="344"/>
                </a:cubicBezTo>
                <a:cubicBezTo>
                  <a:pt x="3031" y="347"/>
                  <a:pt x="3039" y="350"/>
                  <a:pt x="3046" y="353"/>
                </a:cubicBezTo>
                <a:cubicBezTo>
                  <a:pt x="3051" y="354"/>
                  <a:pt x="3056" y="356"/>
                  <a:pt x="3061" y="358"/>
                </a:cubicBezTo>
                <a:cubicBezTo>
                  <a:pt x="3067" y="361"/>
                  <a:pt x="3073" y="363"/>
                  <a:pt x="3079" y="365"/>
                </a:cubicBezTo>
                <a:cubicBezTo>
                  <a:pt x="3084" y="367"/>
                  <a:pt x="3089" y="369"/>
                  <a:pt x="3093" y="371"/>
                </a:cubicBezTo>
                <a:cubicBezTo>
                  <a:pt x="3099" y="373"/>
                  <a:pt x="3105" y="376"/>
                  <a:pt x="3111" y="378"/>
                </a:cubicBezTo>
                <a:cubicBezTo>
                  <a:pt x="3119" y="381"/>
                  <a:pt x="3127" y="384"/>
                  <a:pt x="3135" y="387"/>
                </a:cubicBezTo>
                <a:cubicBezTo>
                  <a:pt x="3139" y="389"/>
                  <a:pt x="3142" y="390"/>
                  <a:pt x="3145" y="391"/>
                </a:cubicBezTo>
                <a:cubicBezTo>
                  <a:pt x="3152" y="394"/>
                  <a:pt x="3159" y="397"/>
                  <a:pt x="3166" y="400"/>
                </a:cubicBezTo>
                <a:cubicBezTo>
                  <a:pt x="3171" y="402"/>
                  <a:pt x="3176" y="404"/>
                  <a:pt x="3182" y="406"/>
                </a:cubicBezTo>
                <a:cubicBezTo>
                  <a:pt x="3184" y="407"/>
                  <a:pt x="3187" y="408"/>
                  <a:pt x="3189" y="409"/>
                </a:cubicBezTo>
                <a:cubicBezTo>
                  <a:pt x="3192" y="410"/>
                  <a:pt x="3195" y="412"/>
                  <a:pt x="3197" y="413"/>
                </a:cubicBezTo>
                <a:cubicBezTo>
                  <a:pt x="3205" y="416"/>
                  <a:pt x="3213" y="419"/>
                  <a:pt x="3221" y="423"/>
                </a:cubicBezTo>
                <a:cubicBezTo>
                  <a:pt x="3228" y="426"/>
                  <a:pt x="3235" y="429"/>
                  <a:pt x="3243" y="432"/>
                </a:cubicBezTo>
                <a:cubicBezTo>
                  <a:pt x="3245" y="433"/>
                  <a:pt x="3247" y="433"/>
                  <a:pt x="3249" y="434"/>
                </a:cubicBezTo>
                <a:cubicBezTo>
                  <a:pt x="3258" y="438"/>
                  <a:pt x="3268" y="443"/>
                  <a:pt x="3277" y="447"/>
                </a:cubicBezTo>
                <a:cubicBezTo>
                  <a:pt x="3283" y="449"/>
                  <a:pt x="3290" y="452"/>
                  <a:pt x="3296" y="455"/>
                </a:cubicBezTo>
                <a:cubicBezTo>
                  <a:pt x="3297" y="455"/>
                  <a:pt x="3298" y="456"/>
                  <a:pt x="3300" y="456"/>
                </a:cubicBezTo>
                <a:cubicBezTo>
                  <a:pt x="3306" y="459"/>
                  <a:pt x="3313" y="462"/>
                  <a:pt x="3319" y="465"/>
                </a:cubicBezTo>
                <a:cubicBezTo>
                  <a:pt x="3331" y="470"/>
                  <a:pt x="3342" y="475"/>
                  <a:pt x="3354" y="481"/>
                </a:cubicBezTo>
                <a:cubicBezTo>
                  <a:pt x="3356" y="482"/>
                  <a:pt x="3358" y="482"/>
                  <a:pt x="3360" y="483"/>
                </a:cubicBezTo>
                <a:cubicBezTo>
                  <a:pt x="3367" y="486"/>
                  <a:pt x="3373" y="490"/>
                  <a:pt x="3380" y="493"/>
                </a:cubicBezTo>
                <a:cubicBezTo>
                  <a:pt x="3390" y="497"/>
                  <a:pt x="3400" y="502"/>
                  <a:pt x="3410" y="507"/>
                </a:cubicBezTo>
                <a:cubicBezTo>
                  <a:pt x="3413" y="508"/>
                  <a:pt x="3417" y="510"/>
                  <a:pt x="3420" y="511"/>
                </a:cubicBezTo>
                <a:cubicBezTo>
                  <a:pt x="3426" y="514"/>
                  <a:pt x="3432" y="517"/>
                  <a:pt x="3438" y="520"/>
                </a:cubicBezTo>
                <a:cubicBezTo>
                  <a:pt x="3447" y="524"/>
                  <a:pt x="3457" y="529"/>
                  <a:pt x="3467" y="534"/>
                </a:cubicBezTo>
                <a:cubicBezTo>
                  <a:pt x="3471" y="536"/>
                  <a:pt x="3475" y="538"/>
                  <a:pt x="3479" y="540"/>
                </a:cubicBezTo>
                <a:cubicBezTo>
                  <a:pt x="3484" y="542"/>
                  <a:pt x="3489" y="545"/>
                  <a:pt x="3495" y="548"/>
                </a:cubicBezTo>
                <a:cubicBezTo>
                  <a:pt x="3504" y="552"/>
                  <a:pt x="3513" y="557"/>
                  <a:pt x="3522" y="561"/>
                </a:cubicBezTo>
                <a:cubicBezTo>
                  <a:pt x="3527" y="564"/>
                  <a:pt x="3532" y="566"/>
                  <a:pt x="3537" y="569"/>
                </a:cubicBezTo>
                <a:cubicBezTo>
                  <a:pt x="3543" y="572"/>
                  <a:pt x="3549" y="575"/>
                  <a:pt x="3555" y="578"/>
                </a:cubicBezTo>
                <a:cubicBezTo>
                  <a:pt x="3559" y="580"/>
                  <a:pt x="3564" y="582"/>
                  <a:pt x="3568" y="585"/>
                </a:cubicBezTo>
                <a:cubicBezTo>
                  <a:pt x="3581" y="591"/>
                  <a:pt x="3594" y="598"/>
                  <a:pt x="3607" y="605"/>
                </a:cubicBezTo>
                <a:cubicBezTo>
                  <a:pt x="3610" y="606"/>
                  <a:pt x="3614" y="608"/>
                  <a:pt x="3618" y="610"/>
                </a:cubicBezTo>
                <a:cubicBezTo>
                  <a:pt x="3620" y="612"/>
                  <a:pt x="3623" y="613"/>
                  <a:pt x="3626" y="615"/>
                </a:cubicBezTo>
                <a:cubicBezTo>
                  <a:pt x="3639" y="622"/>
                  <a:pt x="3652" y="629"/>
                  <a:pt x="3665" y="636"/>
                </a:cubicBezTo>
                <a:cubicBezTo>
                  <a:pt x="3665" y="636"/>
                  <a:pt x="3666" y="636"/>
                  <a:pt x="3666" y="636"/>
                </a:cubicBezTo>
                <a:cubicBezTo>
                  <a:pt x="3682" y="645"/>
                  <a:pt x="3697" y="654"/>
                  <a:pt x="3713" y="662"/>
                </a:cubicBezTo>
                <a:cubicBezTo>
                  <a:pt x="3714" y="663"/>
                  <a:pt x="3715" y="664"/>
                  <a:pt x="3716" y="664"/>
                </a:cubicBezTo>
                <a:cubicBezTo>
                  <a:pt x="3717" y="665"/>
                  <a:pt x="3719" y="666"/>
                  <a:pt x="3720" y="666"/>
                </a:cubicBezTo>
                <a:cubicBezTo>
                  <a:pt x="3734" y="674"/>
                  <a:pt x="3749" y="683"/>
                  <a:pt x="3763" y="691"/>
                </a:cubicBezTo>
                <a:cubicBezTo>
                  <a:pt x="3768" y="694"/>
                  <a:pt x="3772" y="696"/>
                  <a:pt x="3776" y="698"/>
                </a:cubicBezTo>
                <a:cubicBezTo>
                  <a:pt x="3783" y="703"/>
                  <a:pt x="3791" y="707"/>
                  <a:pt x="3798" y="712"/>
                </a:cubicBezTo>
                <a:cubicBezTo>
                  <a:pt x="3802" y="714"/>
                  <a:pt x="3806" y="716"/>
                  <a:pt x="3810" y="719"/>
                </a:cubicBezTo>
                <a:cubicBezTo>
                  <a:pt x="3815" y="722"/>
                  <a:pt x="3820" y="725"/>
                  <a:pt x="3825" y="728"/>
                </a:cubicBezTo>
                <a:cubicBezTo>
                  <a:pt x="3836" y="734"/>
                  <a:pt x="3846" y="740"/>
                  <a:pt x="3857" y="747"/>
                </a:cubicBezTo>
                <a:cubicBezTo>
                  <a:pt x="3862" y="750"/>
                  <a:pt x="3867" y="753"/>
                  <a:pt x="3872" y="756"/>
                </a:cubicBezTo>
                <a:cubicBezTo>
                  <a:pt x="3875" y="758"/>
                  <a:pt x="3879" y="760"/>
                  <a:pt x="3882" y="762"/>
                </a:cubicBezTo>
                <a:cubicBezTo>
                  <a:pt x="3892" y="768"/>
                  <a:pt x="3901" y="774"/>
                  <a:pt x="3911" y="780"/>
                </a:cubicBezTo>
                <a:cubicBezTo>
                  <a:pt x="3912" y="781"/>
                  <a:pt x="3914" y="782"/>
                  <a:pt x="3915" y="783"/>
                </a:cubicBezTo>
                <a:cubicBezTo>
                  <a:pt x="3929" y="792"/>
                  <a:pt x="3943" y="801"/>
                  <a:pt x="3957" y="811"/>
                </a:cubicBezTo>
                <a:cubicBezTo>
                  <a:pt x="3961" y="813"/>
                  <a:pt x="3965" y="815"/>
                  <a:pt x="3969" y="818"/>
                </a:cubicBezTo>
                <a:cubicBezTo>
                  <a:pt x="3979" y="825"/>
                  <a:pt x="3990" y="832"/>
                  <a:pt x="4001" y="840"/>
                </a:cubicBezTo>
                <a:cubicBezTo>
                  <a:pt x="4004" y="841"/>
                  <a:pt x="4006" y="843"/>
                  <a:pt x="4008" y="844"/>
                </a:cubicBezTo>
                <a:cubicBezTo>
                  <a:pt x="4010" y="846"/>
                  <a:pt x="4012" y="847"/>
                  <a:pt x="4014" y="848"/>
                </a:cubicBezTo>
                <a:cubicBezTo>
                  <a:pt x="4016" y="849"/>
                  <a:pt x="4017" y="850"/>
                  <a:pt x="4018" y="851"/>
                </a:cubicBezTo>
                <a:cubicBezTo>
                  <a:pt x="4020" y="852"/>
                  <a:pt x="4021" y="853"/>
                  <a:pt x="4023" y="854"/>
                </a:cubicBezTo>
                <a:cubicBezTo>
                  <a:pt x="4031" y="860"/>
                  <a:pt x="4039" y="865"/>
                  <a:pt x="4047" y="871"/>
                </a:cubicBezTo>
                <a:cubicBezTo>
                  <a:pt x="4049" y="872"/>
                  <a:pt x="4051" y="873"/>
                  <a:pt x="4053" y="875"/>
                </a:cubicBezTo>
                <a:cubicBezTo>
                  <a:pt x="4063" y="882"/>
                  <a:pt x="4072" y="888"/>
                  <a:pt x="4082" y="895"/>
                </a:cubicBezTo>
                <a:cubicBezTo>
                  <a:pt x="4084" y="897"/>
                  <a:pt x="4087" y="899"/>
                  <a:pt x="4089" y="901"/>
                </a:cubicBezTo>
                <a:cubicBezTo>
                  <a:pt x="4097" y="906"/>
                  <a:pt x="4104" y="911"/>
                  <a:pt x="4111" y="916"/>
                </a:cubicBezTo>
                <a:cubicBezTo>
                  <a:pt x="4114" y="918"/>
                  <a:pt x="4117" y="921"/>
                  <a:pt x="4120" y="923"/>
                </a:cubicBezTo>
                <a:cubicBezTo>
                  <a:pt x="4129" y="930"/>
                  <a:pt x="4138" y="936"/>
                  <a:pt x="4147" y="943"/>
                </a:cubicBezTo>
                <a:cubicBezTo>
                  <a:pt x="4147" y="943"/>
                  <a:pt x="4148" y="944"/>
                  <a:pt x="4148" y="944"/>
                </a:cubicBezTo>
                <a:cubicBezTo>
                  <a:pt x="4150" y="945"/>
                  <a:pt x="4152" y="947"/>
                  <a:pt x="4154" y="948"/>
                </a:cubicBezTo>
                <a:cubicBezTo>
                  <a:pt x="4161" y="953"/>
                  <a:pt x="4168" y="959"/>
                  <a:pt x="4175" y="964"/>
                </a:cubicBezTo>
                <a:cubicBezTo>
                  <a:pt x="4178" y="967"/>
                  <a:pt x="4182" y="969"/>
                  <a:pt x="4186" y="972"/>
                </a:cubicBezTo>
                <a:cubicBezTo>
                  <a:pt x="4192" y="977"/>
                  <a:pt x="4198" y="981"/>
                  <a:pt x="4204" y="986"/>
                </a:cubicBezTo>
                <a:cubicBezTo>
                  <a:pt x="4207" y="989"/>
                  <a:pt x="4210" y="991"/>
                  <a:pt x="4213" y="994"/>
                </a:cubicBezTo>
                <a:cubicBezTo>
                  <a:pt x="4222" y="1000"/>
                  <a:pt x="4229" y="1007"/>
                  <a:pt x="4237" y="1013"/>
                </a:cubicBezTo>
                <a:cubicBezTo>
                  <a:pt x="4242" y="1016"/>
                  <a:pt x="4246" y="1019"/>
                  <a:pt x="4250" y="1023"/>
                </a:cubicBezTo>
                <a:cubicBezTo>
                  <a:pt x="4254" y="1027"/>
                  <a:pt x="4259" y="1031"/>
                  <a:pt x="4264" y="1034"/>
                </a:cubicBezTo>
                <a:cubicBezTo>
                  <a:pt x="4267" y="1037"/>
                  <a:pt x="4270" y="1039"/>
                  <a:pt x="4272" y="1041"/>
                </a:cubicBezTo>
                <a:cubicBezTo>
                  <a:pt x="4274" y="1042"/>
                  <a:pt x="4275" y="1044"/>
                  <a:pt x="4277" y="1045"/>
                </a:cubicBezTo>
                <a:cubicBezTo>
                  <a:pt x="4284" y="1051"/>
                  <a:pt x="4292" y="1057"/>
                  <a:pt x="4299" y="1064"/>
                </a:cubicBezTo>
                <a:cubicBezTo>
                  <a:pt x="4303" y="1067"/>
                  <a:pt x="4307" y="1071"/>
                  <a:pt x="4311" y="1074"/>
                </a:cubicBezTo>
                <a:cubicBezTo>
                  <a:pt x="4316" y="1078"/>
                  <a:pt x="4320" y="1082"/>
                  <a:pt x="4325" y="1085"/>
                </a:cubicBezTo>
                <a:cubicBezTo>
                  <a:pt x="4329" y="1089"/>
                  <a:pt x="4333" y="1093"/>
                  <a:pt x="4338" y="1097"/>
                </a:cubicBezTo>
                <a:cubicBezTo>
                  <a:pt x="4342" y="1100"/>
                  <a:pt x="4347" y="1104"/>
                  <a:pt x="4351" y="1108"/>
                </a:cubicBezTo>
                <a:cubicBezTo>
                  <a:pt x="4358" y="1114"/>
                  <a:pt x="4364" y="1120"/>
                  <a:pt x="4371" y="1126"/>
                </a:cubicBezTo>
                <a:cubicBezTo>
                  <a:pt x="4375" y="1130"/>
                  <a:pt x="4379" y="1134"/>
                  <a:pt x="4384" y="1138"/>
                </a:cubicBezTo>
                <a:cubicBezTo>
                  <a:pt x="4386" y="1139"/>
                  <a:pt x="4388" y="1141"/>
                  <a:pt x="4390" y="1143"/>
                </a:cubicBezTo>
                <a:cubicBezTo>
                  <a:pt x="4392" y="1145"/>
                  <a:pt x="4393" y="1146"/>
                  <a:pt x="4395" y="1148"/>
                </a:cubicBezTo>
                <a:cubicBezTo>
                  <a:pt x="4402" y="1155"/>
                  <a:pt x="4409" y="1161"/>
                  <a:pt x="4416" y="1167"/>
                </a:cubicBezTo>
                <a:cubicBezTo>
                  <a:pt x="4420" y="1171"/>
                  <a:pt x="4424" y="1175"/>
                  <a:pt x="4428" y="1178"/>
                </a:cubicBezTo>
                <a:cubicBezTo>
                  <a:pt x="4434" y="1184"/>
                  <a:pt x="4441" y="1191"/>
                  <a:pt x="4447" y="1197"/>
                </a:cubicBezTo>
                <a:cubicBezTo>
                  <a:pt x="4449" y="1199"/>
                  <a:pt x="4451" y="1201"/>
                  <a:pt x="4453" y="1202"/>
                </a:cubicBezTo>
                <a:cubicBezTo>
                  <a:pt x="4454" y="1204"/>
                  <a:pt x="4455" y="1205"/>
                  <a:pt x="4457" y="1206"/>
                </a:cubicBezTo>
                <a:cubicBezTo>
                  <a:pt x="4465" y="1214"/>
                  <a:pt x="4473" y="1222"/>
                  <a:pt x="4480" y="1230"/>
                </a:cubicBezTo>
                <a:cubicBezTo>
                  <a:pt x="4483" y="1232"/>
                  <a:pt x="4486" y="1235"/>
                  <a:pt x="4489" y="1238"/>
                </a:cubicBezTo>
                <a:cubicBezTo>
                  <a:pt x="4496" y="1245"/>
                  <a:pt x="4503" y="1252"/>
                  <a:pt x="4510" y="1259"/>
                </a:cubicBezTo>
                <a:cubicBezTo>
                  <a:pt x="4511" y="1261"/>
                  <a:pt x="4512" y="1262"/>
                  <a:pt x="4514" y="1264"/>
                </a:cubicBezTo>
                <a:cubicBezTo>
                  <a:pt x="4514" y="1264"/>
                  <a:pt x="4515" y="1265"/>
                  <a:pt x="4515" y="1265"/>
                </a:cubicBezTo>
                <a:cubicBezTo>
                  <a:pt x="4524" y="1274"/>
                  <a:pt x="4532" y="1282"/>
                  <a:pt x="4539" y="1290"/>
                </a:cubicBezTo>
                <a:cubicBezTo>
                  <a:pt x="4542" y="1293"/>
                  <a:pt x="4544" y="1296"/>
                  <a:pt x="4547" y="1298"/>
                </a:cubicBezTo>
                <a:cubicBezTo>
                  <a:pt x="4555" y="1307"/>
                  <a:pt x="4563" y="1315"/>
                  <a:pt x="4571" y="1324"/>
                </a:cubicBezTo>
                <a:cubicBezTo>
                  <a:pt x="4571" y="1325"/>
                  <a:pt x="4572" y="1325"/>
                  <a:pt x="4572" y="1326"/>
                </a:cubicBezTo>
                <a:cubicBezTo>
                  <a:pt x="4573" y="1327"/>
                  <a:pt x="4575" y="1329"/>
                  <a:pt x="4576" y="1330"/>
                </a:cubicBezTo>
                <a:cubicBezTo>
                  <a:pt x="4583" y="1338"/>
                  <a:pt x="4590" y="1346"/>
                  <a:pt x="4598" y="1355"/>
                </a:cubicBezTo>
                <a:cubicBezTo>
                  <a:pt x="4599" y="1356"/>
                  <a:pt x="4600" y="1358"/>
                  <a:pt x="4601" y="1359"/>
                </a:cubicBezTo>
                <a:cubicBezTo>
                  <a:pt x="4609" y="1368"/>
                  <a:pt x="4617" y="1378"/>
                  <a:pt x="4625" y="1387"/>
                </a:cubicBezTo>
                <a:cubicBezTo>
                  <a:pt x="4626" y="1388"/>
                  <a:pt x="4627" y="1389"/>
                  <a:pt x="4628" y="1390"/>
                </a:cubicBezTo>
                <a:cubicBezTo>
                  <a:pt x="4630" y="1393"/>
                  <a:pt x="4632" y="1395"/>
                  <a:pt x="4634" y="1397"/>
                </a:cubicBezTo>
                <a:cubicBezTo>
                  <a:pt x="4634" y="1398"/>
                  <a:pt x="4635" y="1399"/>
                  <a:pt x="4636" y="1399"/>
                </a:cubicBezTo>
                <a:cubicBezTo>
                  <a:pt x="4636" y="1400"/>
                  <a:pt x="4636" y="1400"/>
                  <a:pt x="4637" y="1401"/>
                </a:cubicBezTo>
                <a:cubicBezTo>
                  <a:pt x="4638" y="1402"/>
                  <a:pt x="4639" y="1403"/>
                  <a:pt x="4640" y="1405"/>
                </a:cubicBezTo>
                <a:cubicBezTo>
                  <a:pt x="4642" y="1407"/>
                  <a:pt x="4644" y="1410"/>
                  <a:pt x="4646" y="1412"/>
                </a:cubicBezTo>
                <a:cubicBezTo>
                  <a:pt x="4648" y="1415"/>
                  <a:pt x="4650" y="1417"/>
                  <a:pt x="4652" y="1420"/>
                </a:cubicBezTo>
                <a:cubicBezTo>
                  <a:pt x="4657" y="1426"/>
                  <a:pt x="4662" y="1432"/>
                  <a:pt x="4668" y="1439"/>
                </a:cubicBezTo>
                <a:cubicBezTo>
                  <a:pt x="4669" y="1441"/>
                  <a:pt x="4671" y="1443"/>
                  <a:pt x="4672" y="1445"/>
                </a:cubicBezTo>
                <a:cubicBezTo>
                  <a:pt x="4675" y="1448"/>
                  <a:pt x="4678" y="1452"/>
                  <a:pt x="4680" y="1455"/>
                </a:cubicBezTo>
                <a:cubicBezTo>
                  <a:pt x="4681" y="1456"/>
                  <a:pt x="4682" y="1457"/>
                  <a:pt x="4683" y="1458"/>
                </a:cubicBezTo>
                <a:cubicBezTo>
                  <a:pt x="4685" y="1461"/>
                  <a:pt x="4686" y="1463"/>
                  <a:pt x="4688" y="1465"/>
                </a:cubicBezTo>
                <a:cubicBezTo>
                  <a:pt x="4691" y="1470"/>
                  <a:pt x="4694" y="1474"/>
                  <a:pt x="4698" y="1478"/>
                </a:cubicBezTo>
                <a:cubicBezTo>
                  <a:pt x="4699" y="1480"/>
                  <a:pt x="4701" y="1483"/>
                  <a:pt x="4703" y="1485"/>
                </a:cubicBezTo>
                <a:cubicBezTo>
                  <a:pt x="4704" y="1487"/>
                  <a:pt x="4706" y="1489"/>
                  <a:pt x="4707" y="1490"/>
                </a:cubicBezTo>
                <a:cubicBezTo>
                  <a:pt x="4709" y="1493"/>
                  <a:pt x="4710" y="1495"/>
                  <a:pt x="4712" y="1497"/>
                </a:cubicBezTo>
                <a:cubicBezTo>
                  <a:pt x="4714" y="1500"/>
                  <a:pt x="4716" y="1502"/>
                  <a:pt x="4717" y="1505"/>
                </a:cubicBezTo>
                <a:cubicBezTo>
                  <a:pt x="4721" y="1509"/>
                  <a:pt x="4724" y="1513"/>
                  <a:pt x="4727" y="1518"/>
                </a:cubicBezTo>
                <a:cubicBezTo>
                  <a:pt x="4728" y="1520"/>
                  <a:pt x="4730" y="1522"/>
                  <a:pt x="4731" y="1524"/>
                </a:cubicBezTo>
                <a:cubicBezTo>
                  <a:pt x="4732" y="1525"/>
                  <a:pt x="4732" y="1525"/>
                  <a:pt x="4732" y="1526"/>
                </a:cubicBezTo>
                <a:cubicBezTo>
                  <a:pt x="4741" y="1537"/>
                  <a:pt x="4749" y="1549"/>
                  <a:pt x="4757" y="1561"/>
                </a:cubicBezTo>
                <a:cubicBezTo>
                  <a:pt x="4757" y="1562"/>
                  <a:pt x="4758" y="1562"/>
                  <a:pt x="4758" y="1563"/>
                </a:cubicBezTo>
                <a:cubicBezTo>
                  <a:pt x="4759" y="1565"/>
                  <a:pt x="4761" y="1567"/>
                  <a:pt x="4762" y="1569"/>
                </a:cubicBezTo>
                <a:cubicBezTo>
                  <a:pt x="4765" y="1573"/>
                  <a:pt x="4768" y="1578"/>
                  <a:pt x="4771" y="1582"/>
                </a:cubicBezTo>
                <a:cubicBezTo>
                  <a:pt x="4772" y="1584"/>
                  <a:pt x="4774" y="1587"/>
                  <a:pt x="4775" y="1589"/>
                </a:cubicBezTo>
                <a:cubicBezTo>
                  <a:pt x="4777" y="1592"/>
                  <a:pt x="4779" y="1594"/>
                  <a:pt x="4780" y="1596"/>
                </a:cubicBezTo>
                <a:cubicBezTo>
                  <a:pt x="4781" y="1598"/>
                  <a:pt x="4782" y="1600"/>
                  <a:pt x="4783" y="1601"/>
                </a:cubicBezTo>
                <a:cubicBezTo>
                  <a:pt x="4785" y="1604"/>
                  <a:pt x="4786" y="1606"/>
                  <a:pt x="4788" y="1609"/>
                </a:cubicBezTo>
                <a:cubicBezTo>
                  <a:pt x="4791" y="1613"/>
                  <a:pt x="4793" y="1617"/>
                  <a:pt x="4796" y="1621"/>
                </a:cubicBezTo>
                <a:cubicBezTo>
                  <a:pt x="4797" y="1623"/>
                  <a:pt x="4799" y="1626"/>
                  <a:pt x="4800" y="1628"/>
                </a:cubicBezTo>
                <a:cubicBezTo>
                  <a:pt x="4801" y="1629"/>
                  <a:pt x="4802" y="1631"/>
                  <a:pt x="4802" y="1632"/>
                </a:cubicBezTo>
                <a:cubicBezTo>
                  <a:pt x="4804" y="1635"/>
                  <a:pt x="4806" y="1638"/>
                  <a:pt x="4808" y="1641"/>
                </a:cubicBezTo>
                <a:cubicBezTo>
                  <a:pt x="4809" y="1643"/>
                  <a:pt x="4811" y="1645"/>
                  <a:pt x="4812" y="1648"/>
                </a:cubicBezTo>
                <a:cubicBezTo>
                  <a:pt x="4815" y="1653"/>
                  <a:pt x="4818" y="1659"/>
                  <a:pt x="4821" y="1664"/>
                </a:cubicBezTo>
                <a:cubicBezTo>
                  <a:pt x="4822" y="1665"/>
                  <a:pt x="4823" y="1666"/>
                  <a:pt x="4823" y="1667"/>
                </a:cubicBezTo>
                <a:cubicBezTo>
                  <a:pt x="4823" y="1667"/>
                  <a:pt x="4823" y="1667"/>
                  <a:pt x="4823" y="1667"/>
                </a:cubicBezTo>
                <a:cubicBezTo>
                  <a:pt x="4827" y="1673"/>
                  <a:pt x="4830" y="1680"/>
                  <a:pt x="4834" y="1686"/>
                </a:cubicBezTo>
                <a:cubicBezTo>
                  <a:pt x="4835" y="1688"/>
                  <a:pt x="4836" y="1690"/>
                  <a:pt x="4837" y="1692"/>
                </a:cubicBezTo>
                <a:cubicBezTo>
                  <a:pt x="4839" y="1695"/>
                  <a:pt x="4841" y="1699"/>
                  <a:pt x="4843" y="1703"/>
                </a:cubicBezTo>
                <a:cubicBezTo>
                  <a:pt x="4843" y="1703"/>
                  <a:pt x="4844" y="1704"/>
                  <a:pt x="4844" y="1704"/>
                </a:cubicBezTo>
                <a:cubicBezTo>
                  <a:pt x="4849" y="1714"/>
                  <a:pt x="4854" y="1723"/>
                  <a:pt x="4859" y="1732"/>
                </a:cubicBezTo>
                <a:cubicBezTo>
                  <a:pt x="4859" y="1733"/>
                  <a:pt x="4860" y="1734"/>
                  <a:pt x="4860" y="1735"/>
                </a:cubicBezTo>
                <a:cubicBezTo>
                  <a:pt x="4861" y="1736"/>
                  <a:pt x="4861" y="1737"/>
                  <a:pt x="4862" y="1738"/>
                </a:cubicBezTo>
                <a:cubicBezTo>
                  <a:pt x="4864" y="1742"/>
                  <a:pt x="4865" y="1745"/>
                  <a:pt x="4867" y="1748"/>
                </a:cubicBezTo>
                <a:cubicBezTo>
                  <a:pt x="4870" y="1754"/>
                  <a:pt x="4872" y="1759"/>
                  <a:pt x="4875" y="1764"/>
                </a:cubicBezTo>
                <a:cubicBezTo>
                  <a:pt x="4875" y="1765"/>
                  <a:pt x="4876" y="1766"/>
                  <a:pt x="4876" y="1767"/>
                </a:cubicBezTo>
                <a:cubicBezTo>
                  <a:pt x="4876" y="1767"/>
                  <a:pt x="4876" y="1767"/>
                  <a:pt x="4876" y="1768"/>
                </a:cubicBezTo>
                <a:cubicBezTo>
                  <a:pt x="4881" y="1777"/>
                  <a:pt x="4885" y="1787"/>
                  <a:pt x="4890" y="1796"/>
                </a:cubicBezTo>
                <a:cubicBezTo>
                  <a:pt x="4890" y="1797"/>
                  <a:pt x="4890" y="1798"/>
                  <a:pt x="4891" y="1799"/>
                </a:cubicBezTo>
                <a:cubicBezTo>
                  <a:pt x="4891" y="1800"/>
                  <a:pt x="4892" y="1801"/>
                  <a:pt x="4892" y="1803"/>
                </a:cubicBezTo>
                <a:cubicBezTo>
                  <a:pt x="4897" y="1812"/>
                  <a:pt x="4901" y="1822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9" y="1840"/>
                  <a:pt x="4912" y="1849"/>
                  <a:pt x="4916" y="1858"/>
                </a:cubicBezTo>
                <a:cubicBezTo>
                  <a:pt x="4916" y="1859"/>
                  <a:pt x="4917" y="1860"/>
                  <a:pt x="4917" y="1861"/>
                </a:cubicBezTo>
                <a:cubicBezTo>
                  <a:pt x="4918" y="1863"/>
                  <a:pt x="4918" y="1864"/>
                  <a:pt x="4919" y="1865"/>
                </a:cubicBezTo>
                <a:cubicBezTo>
                  <a:pt x="4922" y="1873"/>
                  <a:pt x="4925" y="1881"/>
                  <a:pt x="4928" y="1889"/>
                </a:cubicBezTo>
                <a:cubicBezTo>
                  <a:pt x="4928" y="1890"/>
                  <a:pt x="4928" y="1891"/>
                  <a:pt x="4929" y="1892"/>
                </a:cubicBezTo>
                <a:cubicBezTo>
                  <a:pt x="4929" y="1892"/>
                  <a:pt x="4929" y="1892"/>
                  <a:pt x="4929" y="1892"/>
                </a:cubicBezTo>
                <a:cubicBezTo>
                  <a:pt x="4932" y="1901"/>
                  <a:pt x="4935" y="1910"/>
                  <a:pt x="4938" y="1919"/>
                </a:cubicBezTo>
                <a:cubicBezTo>
                  <a:pt x="4938" y="1920"/>
                  <a:pt x="4939" y="1921"/>
                  <a:pt x="4939" y="1922"/>
                </a:cubicBezTo>
                <a:cubicBezTo>
                  <a:pt x="4940" y="1923"/>
                  <a:pt x="4940" y="1924"/>
                  <a:pt x="4940" y="1926"/>
                </a:cubicBezTo>
                <a:cubicBezTo>
                  <a:pt x="4943" y="1933"/>
                  <a:pt x="4945" y="1941"/>
                  <a:pt x="4948" y="1949"/>
                </a:cubicBezTo>
                <a:cubicBezTo>
                  <a:pt x="4948" y="1950"/>
                  <a:pt x="4948" y="1951"/>
                  <a:pt x="4949" y="1952"/>
                </a:cubicBezTo>
                <a:cubicBezTo>
                  <a:pt x="4949" y="1952"/>
                  <a:pt x="4949" y="1953"/>
                  <a:pt x="4949" y="1953"/>
                </a:cubicBezTo>
                <a:cubicBezTo>
                  <a:pt x="4952" y="1962"/>
                  <a:pt x="4954" y="1970"/>
                  <a:pt x="4957" y="1979"/>
                </a:cubicBezTo>
                <a:cubicBezTo>
                  <a:pt x="4957" y="1980"/>
                  <a:pt x="4957" y="1980"/>
                  <a:pt x="4957" y="1981"/>
                </a:cubicBezTo>
                <a:cubicBezTo>
                  <a:pt x="4958" y="1983"/>
                  <a:pt x="4958" y="1984"/>
                  <a:pt x="4958" y="1985"/>
                </a:cubicBezTo>
                <a:cubicBezTo>
                  <a:pt x="4960" y="1992"/>
                  <a:pt x="4962" y="1999"/>
                  <a:pt x="4964" y="2006"/>
                </a:cubicBezTo>
                <a:cubicBezTo>
                  <a:pt x="4964" y="2008"/>
                  <a:pt x="4965" y="2009"/>
                  <a:pt x="4965" y="2010"/>
                </a:cubicBezTo>
                <a:cubicBezTo>
                  <a:pt x="4965" y="2011"/>
                  <a:pt x="4965" y="2012"/>
                  <a:pt x="4965" y="2012"/>
                </a:cubicBezTo>
                <a:cubicBezTo>
                  <a:pt x="4968" y="2021"/>
                  <a:pt x="4970" y="2029"/>
                  <a:pt x="4972" y="2038"/>
                </a:cubicBezTo>
                <a:cubicBezTo>
                  <a:pt x="4972" y="2038"/>
                  <a:pt x="4972" y="2039"/>
                  <a:pt x="4972" y="2039"/>
                </a:cubicBezTo>
                <a:cubicBezTo>
                  <a:pt x="4972" y="2041"/>
                  <a:pt x="4972" y="2042"/>
                  <a:pt x="4973" y="2043"/>
                </a:cubicBezTo>
                <a:cubicBezTo>
                  <a:pt x="4974" y="2050"/>
                  <a:pt x="4976" y="2057"/>
                  <a:pt x="4977" y="2064"/>
                </a:cubicBezTo>
                <a:cubicBezTo>
                  <a:pt x="4977" y="2066"/>
                  <a:pt x="4978" y="2067"/>
                  <a:pt x="4978" y="2068"/>
                </a:cubicBezTo>
                <a:cubicBezTo>
                  <a:pt x="4978" y="2069"/>
                  <a:pt x="4978" y="2070"/>
                  <a:pt x="4978" y="2071"/>
                </a:cubicBezTo>
                <a:cubicBezTo>
                  <a:pt x="4979" y="2073"/>
                  <a:pt x="4979" y="2074"/>
                  <a:pt x="4979" y="2076"/>
                </a:cubicBezTo>
                <a:cubicBezTo>
                  <a:pt x="4981" y="2083"/>
                  <a:pt x="4982" y="2090"/>
                  <a:pt x="4983" y="2097"/>
                </a:cubicBezTo>
                <a:cubicBezTo>
                  <a:pt x="4983" y="2097"/>
                  <a:pt x="4983" y="2097"/>
                  <a:pt x="4983" y="2097"/>
                </a:cubicBezTo>
                <a:cubicBezTo>
                  <a:pt x="4983" y="2098"/>
                  <a:pt x="4983" y="2098"/>
                  <a:pt x="4983" y="2098"/>
                </a:cubicBezTo>
                <a:cubicBezTo>
                  <a:pt x="4984" y="2106"/>
                  <a:pt x="4986" y="2114"/>
                  <a:pt x="4987" y="2123"/>
                </a:cubicBezTo>
                <a:cubicBezTo>
                  <a:pt x="4987" y="2124"/>
                  <a:pt x="4987" y="2125"/>
                  <a:pt x="4987" y="2126"/>
                </a:cubicBezTo>
                <a:cubicBezTo>
                  <a:pt x="4987" y="2127"/>
                  <a:pt x="4988" y="2128"/>
                  <a:pt x="4988" y="2130"/>
                </a:cubicBezTo>
                <a:cubicBezTo>
                  <a:pt x="4989" y="2137"/>
                  <a:pt x="4989" y="2144"/>
                  <a:pt x="4990" y="2150"/>
                </a:cubicBezTo>
                <a:cubicBezTo>
                  <a:pt x="4990" y="2152"/>
                  <a:pt x="4991" y="2153"/>
                  <a:pt x="4991" y="2154"/>
                </a:cubicBezTo>
                <a:cubicBezTo>
                  <a:pt x="4991" y="2155"/>
                  <a:pt x="4991" y="2155"/>
                  <a:pt x="4991" y="2156"/>
                </a:cubicBezTo>
                <a:cubicBezTo>
                  <a:pt x="4992" y="2164"/>
                  <a:pt x="4992" y="2172"/>
                  <a:pt x="4993" y="2181"/>
                </a:cubicBezTo>
                <a:cubicBezTo>
                  <a:pt x="4993" y="2181"/>
                  <a:pt x="4993" y="2182"/>
                  <a:pt x="4993" y="2183"/>
                </a:cubicBezTo>
                <a:cubicBezTo>
                  <a:pt x="4993" y="2184"/>
                  <a:pt x="4993" y="2186"/>
                  <a:pt x="4994" y="2187"/>
                </a:cubicBezTo>
                <a:cubicBezTo>
                  <a:pt x="4994" y="2194"/>
                  <a:pt x="4994" y="2201"/>
                  <a:pt x="4995" y="2207"/>
                </a:cubicBezTo>
                <a:cubicBezTo>
                  <a:pt x="4995" y="2209"/>
                  <a:pt x="4995" y="2210"/>
                  <a:pt x="4995" y="2212"/>
                </a:cubicBezTo>
                <a:cubicBezTo>
                  <a:pt x="4995" y="2212"/>
                  <a:pt x="4995" y="2213"/>
                  <a:pt x="4995" y="2214"/>
                </a:cubicBezTo>
                <a:cubicBezTo>
                  <a:pt x="4996" y="2223"/>
                  <a:pt x="4996" y="2231"/>
                  <a:pt x="4996" y="2239"/>
                </a:cubicBezTo>
                <a:cubicBezTo>
                  <a:pt x="4996" y="2240"/>
                  <a:pt x="4996" y="2240"/>
                  <a:pt x="4996" y="2240"/>
                </a:cubicBezTo>
                <a:cubicBezTo>
                  <a:pt x="4996" y="2241"/>
                  <a:pt x="4996" y="2242"/>
                  <a:pt x="4996" y="2243"/>
                </a:cubicBezTo>
                <a:cubicBezTo>
                  <a:pt x="4996" y="2250"/>
                  <a:pt x="4996" y="2258"/>
                  <a:pt x="4996" y="2265"/>
                </a:cubicBezTo>
                <a:cubicBezTo>
                  <a:pt x="4996" y="2266"/>
                  <a:pt x="4996" y="2268"/>
                  <a:pt x="4996" y="2269"/>
                </a:cubicBezTo>
                <a:cubicBezTo>
                  <a:pt x="4996" y="2270"/>
                  <a:pt x="4996" y="2271"/>
                  <a:pt x="4996" y="2272"/>
                </a:cubicBezTo>
                <a:cubicBezTo>
                  <a:pt x="4996" y="2280"/>
                  <a:pt x="4995" y="2288"/>
                  <a:pt x="4995" y="2296"/>
                </a:cubicBezTo>
                <a:cubicBezTo>
                  <a:pt x="4995" y="2296"/>
                  <a:pt x="4995" y="2297"/>
                  <a:pt x="4995" y="2297"/>
                </a:cubicBezTo>
                <a:cubicBezTo>
                  <a:pt x="4995" y="2297"/>
                  <a:pt x="4995" y="2297"/>
                  <a:pt x="4995" y="2298"/>
                </a:cubicBezTo>
                <a:cubicBezTo>
                  <a:pt x="4995" y="2306"/>
                  <a:pt x="4994" y="2315"/>
                  <a:pt x="4994" y="2323"/>
                </a:cubicBezTo>
                <a:cubicBezTo>
                  <a:pt x="4993" y="2324"/>
                  <a:pt x="4993" y="2325"/>
                  <a:pt x="4993" y="2326"/>
                </a:cubicBezTo>
                <a:cubicBezTo>
                  <a:pt x="4993" y="2328"/>
                  <a:pt x="4993" y="2329"/>
                  <a:pt x="4993" y="2330"/>
                </a:cubicBezTo>
                <a:cubicBezTo>
                  <a:pt x="4992" y="2338"/>
                  <a:pt x="4992" y="2346"/>
                  <a:pt x="4991" y="2354"/>
                </a:cubicBezTo>
                <a:cubicBezTo>
                  <a:pt x="4991" y="2354"/>
                  <a:pt x="4991" y="2355"/>
                  <a:pt x="4991" y="2356"/>
                </a:cubicBezTo>
                <a:cubicBezTo>
                  <a:pt x="4991" y="2356"/>
                  <a:pt x="4991" y="2356"/>
                  <a:pt x="4991" y="2356"/>
                </a:cubicBezTo>
                <a:cubicBezTo>
                  <a:pt x="4990" y="2365"/>
                  <a:pt x="4988" y="2373"/>
                  <a:pt x="4987" y="2382"/>
                </a:cubicBezTo>
                <a:cubicBezTo>
                  <a:pt x="4987" y="2383"/>
                  <a:pt x="4987" y="2384"/>
                  <a:pt x="4987" y="2385"/>
                </a:cubicBezTo>
                <a:cubicBezTo>
                  <a:pt x="4987" y="2386"/>
                  <a:pt x="4987" y="2387"/>
                  <a:pt x="4986" y="2388"/>
                </a:cubicBezTo>
                <a:cubicBezTo>
                  <a:pt x="4986" y="2391"/>
                  <a:pt x="4986" y="2393"/>
                  <a:pt x="4985" y="2396"/>
                </a:cubicBezTo>
                <a:cubicBezTo>
                  <a:pt x="4985" y="2401"/>
                  <a:pt x="4984" y="2406"/>
                  <a:pt x="4983" y="2411"/>
                </a:cubicBezTo>
                <a:cubicBezTo>
                  <a:pt x="4983" y="2412"/>
                  <a:pt x="4983" y="2412"/>
                  <a:pt x="4982" y="2413"/>
                </a:cubicBezTo>
                <a:cubicBezTo>
                  <a:pt x="4982" y="2414"/>
                  <a:pt x="4982" y="2414"/>
                  <a:pt x="4982" y="2414"/>
                </a:cubicBezTo>
                <a:cubicBezTo>
                  <a:pt x="4981" y="2423"/>
                  <a:pt x="4979" y="2432"/>
                  <a:pt x="4977" y="2441"/>
                </a:cubicBezTo>
                <a:cubicBezTo>
                  <a:pt x="4977" y="2442"/>
                  <a:pt x="4977" y="2443"/>
                  <a:pt x="4976" y="2444"/>
                </a:cubicBezTo>
                <a:cubicBezTo>
                  <a:pt x="4976" y="2445"/>
                  <a:pt x="4976" y="2446"/>
                  <a:pt x="4976" y="2447"/>
                </a:cubicBezTo>
                <a:cubicBezTo>
                  <a:pt x="4974" y="2456"/>
                  <a:pt x="4972" y="2464"/>
                  <a:pt x="4970" y="2473"/>
                </a:cubicBezTo>
                <a:cubicBezTo>
                  <a:pt x="4970" y="2473"/>
                  <a:pt x="4970" y="2473"/>
                  <a:pt x="4969" y="2474"/>
                </a:cubicBezTo>
                <a:cubicBezTo>
                  <a:pt x="4969" y="2474"/>
                  <a:pt x="4969" y="2474"/>
                  <a:pt x="4969" y="2474"/>
                </a:cubicBezTo>
                <a:cubicBezTo>
                  <a:pt x="4967" y="2483"/>
                  <a:pt x="4965" y="2491"/>
                  <a:pt x="4962" y="2500"/>
                </a:cubicBezTo>
                <a:cubicBezTo>
                  <a:pt x="4962" y="2501"/>
                  <a:pt x="4962" y="2502"/>
                  <a:pt x="4961" y="2503"/>
                </a:cubicBezTo>
                <a:cubicBezTo>
                  <a:pt x="4961" y="2505"/>
                  <a:pt x="4960" y="2507"/>
                  <a:pt x="4960" y="2509"/>
                </a:cubicBezTo>
                <a:cubicBezTo>
                  <a:pt x="4959" y="2511"/>
                  <a:pt x="4959" y="2513"/>
                  <a:pt x="4958" y="2515"/>
                </a:cubicBezTo>
                <a:cubicBezTo>
                  <a:pt x="4957" y="2519"/>
                  <a:pt x="4955" y="2524"/>
                  <a:pt x="4954" y="2528"/>
                </a:cubicBezTo>
                <a:cubicBezTo>
                  <a:pt x="4953" y="2530"/>
                  <a:pt x="4953" y="2531"/>
                  <a:pt x="4953" y="2532"/>
                </a:cubicBezTo>
                <a:cubicBezTo>
                  <a:pt x="4953" y="2532"/>
                  <a:pt x="4952" y="2533"/>
                  <a:pt x="4952" y="2533"/>
                </a:cubicBezTo>
                <a:cubicBezTo>
                  <a:pt x="4951" y="2539"/>
                  <a:pt x="4949" y="2544"/>
                  <a:pt x="4947" y="2550"/>
                </a:cubicBezTo>
                <a:cubicBezTo>
                  <a:pt x="4946" y="2551"/>
                  <a:pt x="4946" y="2552"/>
                  <a:pt x="4945" y="2554"/>
                </a:cubicBezTo>
                <a:cubicBezTo>
                  <a:pt x="4944" y="2557"/>
                  <a:pt x="4943" y="2561"/>
                  <a:pt x="4941" y="2565"/>
                </a:cubicBezTo>
                <a:cubicBezTo>
                  <a:pt x="4941" y="2566"/>
                  <a:pt x="4941" y="2566"/>
                  <a:pt x="4940" y="2567"/>
                </a:cubicBezTo>
                <a:cubicBezTo>
                  <a:pt x="4940" y="2569"/>
                  <a:pt x="4939" y="2571"/>
                  <a:pt x="4938" y="2573"/>
                </a:cubicBezTo>
                <a:cubicBezTo>
                  <a:pt x="4936" y="2577"/>
                  <a:pt x="4935" y="2581"/>
                  <a:pt x="4934" y="2585"/>
                </a:cubicBezTo>
                <a:cubicBezTo>
                  <a:pt x="4933" y="2587"/>
                  <a:pt x="4932" y="2589"/>
                  <a:pt x="4931" y="2591"/>
                </a:cubicBezTo>
                <a:cubicBezTo>
                  <a:pt x="4930" y="2593"/>
                  <a:pt x="4930" y="2595"/>
                  <a:pt x="4929" y="2596"/>
                </a:cubicBezTo>
                <a:cubicBezTo>
                  <a:pt x="4928" y="2598"/>
                  <a:pt x="4927" y="2600"/>
                  <a:pt x="4926" y="2602"/>
                </a:cubicBezTo>
                <a:cubicBezTo>
                  <a:pt x="4925" y="2605"/>
                  <a:pt x="4924" y="2607"/>
                  <a:pt x="4924" y="2609"/>
                </a:cubicBezTo>
                <a:cubicBezTo>
                  <a:pt x="4922" y="2613"/>
                  <a:pt x="4920" y="2617"/>
                  <a:pt x="4918" y="2621"/>
                </a:cubicBezTo>
                <a:cubicBezTo>
                  <a:pt x="4918" y="2623"/>
                  <a:pt x="4917" y="2624"/>
                  <a:pt x="4916" y="2626"/>
                </a:cubicBezTo>
                <a:cubicBezTo>
                  <a:pt x="4916" y="2627"/>
                  <a:pt x="4915" y="2627"/>
                  <a:pt x="4915" y="2628"/>
                </a:cubicBezTo>
                <a:cubicBezTo>
                  <a:pt x="4913" y="2633"/>
                  <a:pt x="4910" y="2638"/>
                  <a:pt x="4908" y="2643"/>
                </a:cubicBezTo>
                <a:cubicBezTo>
                  <a:pt x="4908" y="2643"/>
                  <a:pt x="4908" y="2643"/>
                  <a:pt x="4908" y="2643"/>
                </a:cubicBezTo>
                <a:cubicBezTo>
                  <a:pt x="4905" y="2649"/>
                  <a:pt x="4903" y="2654"/>
                  <a:pt x="4900" y="2659"/>
                </a:cubicBezTo>
                <a:cubicBezTo>
                  <a:pt x="4900" y="2659"/>
                  <a:pt x="4900" y="2660"/>
                  <a:pt x="4899" y="2661"/>
                </a:cubicBezTo>
                <a:cubicBezTo>
                  <a:pt x="4899" y="2661"/>
                  <a:pt x="4899" y="2662"/>
                  <a:pt x="4898" y="2663"/>
                </a:cubicBezTo>
                <a:cubicBezTo>
                  <a:pt x="4897" y="2665"/>
                  <a:pt x="4896" y="2667"/>
                  <a:pt x="4895" y="2668"/>
                </a:cubicBezTo>
                <a:cubicBezTo>
                  <a:pt x="4894" y="2672"/>
                  <a:pt x="4892" y="2675"/>
                  <a:pt x="4890" y="2678"/>
                </a:cubicBezTo>
                <a:cubicBezTo>
                  <a:pt x="4890" y="2679"/>
                  <a:pt x="4890" y="2679"/>
                  <a:pt x="4890" y="2679"/>
                </a:cubicBezTo>
                <a:cubicBezTo>
                  <a:pt x="4889" y="2680"/>
                  <a:pt x="4889" y="2680"/>
                  <a:pt x="4889" y="2681"/>
                </a:cubicBezTo>
                <a:cubicBezTo>
                  <a:pt x="4888" y="2683"/>
                  <a:pt x="4886" y="2685"/>
                  <a:pt x="4885" y="2688"/>
                </a:cubicBezTo>
                <a:cubicBezTo>
                  <a:pt x="4883" y="2691"/>
                  <a:pt x="4881" y="2694"/>
                  <a:pt x="4880" y="2698"/>
                </a:cubicBezTo>
                <a:lnTo>
                  <a:pt x="4677" y="3056"/>
                </a:lnTo>
                <a:cubicBezTo>
                  <a:pt x="4680" y="3050"/>
                  <a:pt x="4683" y="3045"/>
                  <a:pt x="4686" y="3039"/>
                </a:cubicBezTo>
                <a:cubicBezTo>
                  <a:pt x="4687" y="3038"/>
                  <a:pt x="4687" y="3038"/>
                  <a:pt x="4687" y="3037"/>
                </a:cubicBezTo>
                <a:cubicBezTo>
                  <a:pt x="4690" y="3032"/>
                  <a:pt x="4693" y="3026"/>
                  <a:pt x="4696" y="3021"/>
                </a:cubicBezTo>
                <a:cubicBezTo>
                  <a:pt x="4696" y="3020"/>
                  <a:pt x="4697" y="3019"/>
                  <a:pt x="4697" y="3018"/>
                </a:cubicBezTo>
                <a:cubicBezTo>
                  <a:pt x="4700" y="3013"/>
                  <a:pt x="4703" y="3007"/>
                  <a:pt x="4706" y="3001"/>
                </a:cubicBezTo>
                <a:lnTo>
                  <a:pt x="4706" y="3001"/>
                </a:lnTo>
                <a:cubicBezTo>
                  <a:pt x="4709" y="2995"/>
                  <a:pt x="4711" y="2989"/>
                  <a:pt x="4714" y="2984"/>
                </a:cubicBezTo>
                <a:cubicBezTo>
                  <a:pt x="4715" y="2982"/>
                  <a:pt x="4716" y="2980"/>
                  <a:pt x="4717" y="2978"/>
                </a:cubicBezTo>
                <a:cubicBezTo>
                  <a:pt x="4718" y="2974"/>
                  <a:pt x="4720" y="2970"/>
                  <a:pt x="4722" y="2966"/>
                </a:cubicBezTo>
                <a:cubicBezTo>
                  <a:pt x="4723" y="2964"/>
                  <a:pt x="4724" y="2962"/>
                  <a:pt x="4725" y="2959"/>
                </a:cubicBezTo>
                <a:cubicBezTo>
                  <a:pt x="4726" y="2956"/>
                  <a:pt x="4728" y="2952"/>
                  <a:pt x="4729" y="2948"/>
                </a:cubicBezTo>
                <a:cubicBezTo>
                  <a:pt x="4730" y="2946"/>
                  <a:pt x="4731" y="2944"/>
                  <a:pt x="4732" y="2941"/>
                </a:cubicBezTo>
                <a:cubicBezTo>
                  <a:pt x="4734" y="2938"/>
                  <a:pt x="4735" y="2934"/>
                  <a:pt x="4737" y="2930"/>
                </a:cubicBezTo>
                <a:cubicBezTo>
                  <a:pt x="4737" y="2928"/>
                  <a:pt x="4738" y="2926"/>
                  <a:pt x="4739" y="2924"/>
                </a:cubicBezTo>
                <a:cubicBezTo>
                  <a:pt x="4741" y="2919"/>
                  <a:pt x="4743" y="2915"/>
                  <a:pt x="4744" y="2910"/>
                </a:cubicBezTo>
                <a:cubicBezTo>
                  <a:pt x="4745" y="2909"/>
                  <a:pt x="4745" y="2907"/>
                  <a:pt x="4746" y="2906"/>
                </a:cubicBezTo>
                <a:cubicBezTo>
                  <a:pt x="4748" y="2900"/>
                  <a:pt x="4750" y="2894"/>
                  <a:pt x="4752" y="2888"/>
                </a:cubicBezTo>
                <a:cubicBezTo>
                  <a:pt x="4755" y="2880"/>
                  <a:pt x="4757" y="2871"/>
                  <a:pt x="4760" y="2862"/>
                </a:cubicBezTo>
                <a:cubicBezTo>
                  <a:pt x="4761" y="2860"/>
                  <a:pt x="4761" y="2858"/>
                  <a:pt x="4762" y="2856"/>
                </a:cubicBezTo>
                <a:cubicBezTo>
                  <a:pt x="4765" y="2847"/>
                  <a:pt x="4767" y="2838"/>
                  <a:pt x="4769" y="2829"/>
                </a:cubicBezTo>
                <a:cubicBezTo>
                  <a:pt x="4769" y="2829"/>
                  <a:pt x="4770" y="2829"/>
                  <a:pt x="4770" y="2828"/>
                </a:cubicBezTo>
                <a:cubicBezTo>
                  <a:pt x="4772" y="2820"/>
                  <a:pt x="4774" y="2811"/>
                  <a:pt x="4776" y="2802"/>
                </a:cubicBezTo>
                <a:cubicBezTo>
                  <a:pt x="4777" y="2800"/>
                  <a:pt x="4777" y="2797"/>
                  <a:pt x="4778" y="2795"/>
                </a:cubicBezTo>
                <a:cubicBezTo>
                  <a:pt x="4779" y="2786"/>
                  <a:pt x="4781" y="2777"/>
                  <a:pt x="4783" y="2768"/>
                </a:cubicBezTo>
                <a:cubicBezTo>
                  <a:pt x="4783" y="2767"/>
                  <a:pt x="4784" y="2766"/>
                  <a:pt x="4784" y="2765"/>
                </a:cubicBezTo>
                <a:cubicBezTo>
                  <a:pt x="4785" y="2757"/>
                  <a:pt x="4786" y="2750"/>
                  <a:pt x="4788" y="2742"/>
                </a:cubicBezTo>
                <a:cubicBezTo>
                  <a:pt x="4788" y="2740"/>
                  <a:pt x="4788" y="2738"/>
                  <a:pt x="4789" y="2736"/>
                </a:cubicBezTo>
                <a:cubicBezTo>
                  <a:pt x="4790" y="2727"/>
                  <a:pt x="4791" y="2718"/>
                  <a:pt x="4792" y="2710"/>
                </a:cubicBezTo>
                <a:cubicBezTo>
                  <a:pt x="4792" y="2709"/>
                  <a:pt x="4793" y="2708"/>
                  <a:pt x="4793" y="2707"/>
                </a:cubicBezTo>
                <a:cubicBezTo>
                  <a:pt x="4794" y="2699"/>
                  <a:pt x="4795" y="2691"/>
                  <a:pt x="4795" y="2683"/>
                </a:cubicBezTo>
                <a:cubicBezTo>
                  <a:pt x="4796" y="2681"/>
                  <a:pt x="4796" y="2679"/>
                  <a:pt x="4796" y="2676"/>
                </a:cubicBezTo>
                <a:cubicBezTo>
                  <a:pt x="4797" y="2668"/>
                  <a:pt x="4797" y="2659"/>
                  <a:pt x="4798" y="2650"/>
                </a:cubicBezTo>
                <a:cubicBezTo>
                  <a:pt x="4798" y="2650"/>
                  <a:pt x="4798" y="2649"/>
                  <a:pt x="4798" y="2649"/>
                </a:cubicBezTo>
                <a:cubicBezTo>
                  <a:pt x="4798" y="2641"/>
                  <a:pt x="4799" y="2633"/>
                  <a:pt x="4799" y="2625"/>
                </a:cubicBezTo>
                <a:cubicBezTo>
                  <a:pt x="4799" y="2622"/>
                  <a:pt x="4799" y="2620"/>
                  <a:pt x="4799" y="2617"/>
                </a:cubicBezTo>
                <a:cubicBezTo>
                  <a:pt x="4800" y="2610"/>
                  <a:pt x="4800" y="2603"/>
                  <a:pt x="4800" y="2595"/>
                </a:cubicBezTo>
                <a:cubicBezTo>
                  <a:pt x="4800" y="2594"/>
                  <a:pt x="4800" y="2593"/>
                  <a:pt x="4800" y="2591"/>
                </a:cubicBezTo>
                <a:cubicBezTo>
                  <a:pt x="4800" y="2583"/>
                  <a:pt x="4800" y="2574"/>
                  <a:pt x="4799" y="2566"/>
                </a:cubicBezTo>
                <a:cubicBezTo>
                  <a:pt x="4799" y="2564"/>
                  <a:pt x="4799" y="2561"/>
                  <a:pt x="4799" y="2559"/>
                </a:cubicBezTo>
                <a:cubicBezTo>
                  <a:pt x="4799" y="2552"/>
                  <a:pt x="4799" y="2545"/>
                  <a:pt x="4798" y="2538"/>
                </a:cubicBezTo>
                <a:cubicBezTo>
                  <a:pt x="4798" y="2536"/>
                  <a:pt x="4798" y="2534"/>
                  <a:pt x="4798" y="2532"/>
                </a:cubicBezTo>
                <a:cubicBezTo>
                  <a:pt x="4797" y="2524"/>
                  <a:pt x="4797" y="2515"/>
                  <a:pt x="4796" y="2507"/>
                </a:cubicBezTo>
                <a:cubicBezTo>
                  <a:pt x="4796" y="2505"/>
                  <a:pt x="4796" y="2503"/>
                  <a:pt x="4796" y="2502"/>
                </a:cubicBezTo>
                <a:cubicBezTo>
                  <a:pt x="4795" y="2494"/>
                  <a:pt x="4794" y="2487"/>
                  <a:pt x="4794" y="2480"/>
                </a:cubicBezTo>
                <a:cubicBezTo>
                  <a:pt x="4793" y="2478"/>
                  <a:pt x="4793" y="2476"/>
                  <a:pt x="4793" y="2473"/>
                </a:cubicBezTo>
                <a:cubicBezTo>
                  <a:pt x="4792" y="2465"/>
                  <a:pt x="4791" y="2457"/>
                  <a:pt x="4790" y="2449"/>
                </a:cubicBezTo>
                <a:cubicBezTo>
                  <a:pt x="4790" y="2448"/>
                  <a:pt x="4790" y="2448"/>
                  <a:pt x="4789" y="2447"/>
                </a:cubicBezTo>
                <a:cubicBezTo>
                  <a:pt x="4788" y="2439"/>
                  <a:pt x="4787" y="2430"/>
                  <a:pt x="4785" y="2421"/>
                </a:cubicBezTo>
                <a:cubicBezTo>
                  <a:pt x="4785" y="2419"/>
                  <a:pt x="4785" y="2417"/>
                  <a:pt x="4784" y="2415"/>
                </a:cubicBezTo>
                <a:cubicBezTo>
                  <a:pt x="4783" y="2407"/>
                  <a:pt x="4782" y="2400"/>
                  <a:pt x="4780" y="2393"/>
                </a:cubicBezTo>
                <a:cubicBezTo>
                  <a:pt x="4780" y="2391"/>
                  <a:pt x="4780" y="2389"/>
                  <a:pt x="4779" y="2388"/>
                </a:cubicBezTo>
                <a:cubicBezTo>
                  <a:pt x="4778" y="2379"/>
                  <a:pt x="4776" y="2370"/>
                  <a:pt x="4774" y="2362"/>
                </a:cubicBezTo>
                <a:cubicBezTo>
                  <a:pt x="4773" y="2360"/>
                  <a:pt x="4773" y="2358"/>
                  <a:pt x="4772" y="2356"/>
                </a:cubicBezTo>
                <a:cubicBezTo>
                  <a:pt x="4771" y="2349"/>
                  <a:pt x="4769" y="2341"/>
                  <a:pt x="4767" y="2334"/>
                </a:cubicBezTo>
                <a:cubicBezTo>
                  <a:pt x="4767" y="2332"/>
                  <a:pt x="4766" y="2330"/>
                  <a:pt x="4766" y="2328"/>
                </a:cubicBezTo>
                <a:cubicBezTo>
                  <a:pt x="4763" y="2319"/>
                  <a:pt x="4761" y="2310"/>
                  <a:pt x="4759" y="2302"/>
                </a:cubicBezTo>
                <a:cubicBezTo>
                  <a:pt x="4758" y="2300"/>
                  <a:pt x="4758" y="2299"/>
                  <a:pt x="4758" y="2298"/>
                </a:cubicBezTo>
                <a:cubicBezTo>
                  <a:pt x="4755" y="2290"/>
                  <a:pt x="4753" y="2282"/>
                  <a:pt x="4751" y="2274"/>
                </a:cubicBezTo>
                <a:cubicBezTo>
                  <a:pt x="4750" y="2272"/>
                  <a:pt x="4749" y="2270"/>
                  <a:pt x="4749" y="2267"/>
                </a:cubicBezTo>
                <a:cubicBezTo>
                  <a:pt x="4746" y="2258"/>
                  <a:pt x="4743" y="2249"/>
                  <a:pt x="4740" y="2240"/>
                </a:cubicBezTo>
                <a:cubicBezTo>
                  <a:pt x="4740" y="2239"/>
                  <a:pt x="4739" y="2239"/>
                  <a:pt x="4739" y="2238"/>
                </a:cubicBezTo>
                <a:cubicBezTo>
                  <a:pt x="4736" y="2229"/>
                  <a:pt x="4733" y="2221"/>
                  <a:pt x="4730" y="2213"/>
                </a:cubicBezTo>
                <a:cubicBezTo>
                  <a:pt x="4729" y="2211"/>
                  <a:pt x="4729" y="2208"/>
                  <a:pt x="4728" y="2206"/>
                </a:cubicBezTo>
                <a:cubicBezTo>
                  <a:pt x="4724" y="2197"/>
                  <a:pt x="4721" y="2188"/>
                  <a:pt x="4717" y="2179"/>
                </a:cubicBezTo>
                <a:cubicBezTo>
                  <a:pt x="4717" y="2179"/>
                  <a:pt x="4717" y="2179"/>
                  <a:pt x="4717" y="2179"/>
                </a:cubicBezTo>
                <a:cubicBezTo>
                  <a:pt x="4714" y="2169"/>
                  <a:pt x="4710" y="2160"/>
                  <a:pt x="4706" y="2150"/>
                </a:cubicBezTo>
                <a:cubicBezTo>
                  <a:pt x="4705" y="2148"/>
                  <a:pt x="4704" y="2145"/>
                  <a:pt x="4703" y="2143"/>
                </a:cubicBezTo>
                <a:cubicBezTo>
                  <a:pt x="4699" y="2134"/>
                  <a:pt x="4695" y="2124"/>
                  <a:pt x="4690" y="2115"/>
                </a:cubicBezTo>
                <a:cubicBezTo>
                  <a:pt x="4690" y="2114"/>
                  <a:pt x="4689" y="2112"/>
                  <a:pt x="4689" y="2111"/>
                </a:cubicBezTo>
                <a:cubicBezTo>
                  <a:pt x="4685" y="2103"/>
                  <a:pt x="4681" y="2094"/>
                  <a:pt x="4677" y="2085"/>
                </a:cubicBezTo>
                <a:cubicBezTo>
                  <a:pt x="4676" y="2083"/>
                  <a:pt x="4675" y="2081"/>
                  <a:pt x="4674" y="2079"/>
                </a:cubicBezTo>
                <a:cubicBezTo>
                  <a:pt x="4669" y="2070"/>
                  <a:pt x="4665" y="2060"/>
                  <a:pt x="4660" y="2051"/>
                </a:cubicBezTo>
                <a:cubicBezTo>
                  <a:pt x="4658" y="2047"/>
                  <a:pt x="4655" y="2042"/>
                  <a:pt x="4653" y="2038"/>
                </a:cubicBezTo>
                <a:cubicBezTo>
                  <a:pt x="4652" y="2036"/>
                  <a:pt x="4651" y="2034"/>
                  <a:pt x="4650" y="2032"/>
                </a:cubicBezTo>
                <a:cubicBezTo>
                  <a:pt x="4647" y="2026"/>
                  <a:pt x="4643" y="2019"/>
                  <a:pt x="4640" y="2013"/>
                </a:cubicBezTo>
                <a:cubicBezTo>
                  <a:pt x="4639" y="2012"/>
                  <a:pt x="4639" y="2011"/>
                  <a:pt x="4638" y="2010"/>
                </a:cubicBezTo>
                <a:cubicBezTo>
                  <a:pt x="4635" y="2005"/>
                  <a:pt x="4632" y="1999"/>
                  <a:pt x="4629" y="1993"/>
                </a:cubicBezTo>
                <a:cubicBezTo>
                  <a:pt x="4628" y="1991"/>
                  <a:pt x="4627" y="1989"/>
                  <a:pt x="4626" y="1987"/>
                </a:cubicBezTo>
                <a:cubicBezTo>
                  <a:pt x="4623" y="1983"/>
                  <a:pt x="4621" y="1978"/>
                  <a:pt x="4618" y="1974"/>
                </a:cubicBezTo>
                <a:cubicBezTo>
                  <a:pt x="4617" y="1972"/>
                  <a:pt x="4615" y="1969"/>
                  <a:pt x="4614" y="1967"/>
                </a:cubicBezTo>
                <a:cubicBezTo>
                  <a:pt x="4611" y="1963"/>
                  <a:pt x="4609" y="1958"/>
                  <a:pt x="4606" y="1954"/>
                </a:cubicBezTo>
                <a:cubicBezTo>
                  <a:pt x="4605" y="1952"/>
                  <a:pt x="4603" y="1949"/>
                  <a:pt x="4602" y="1947"/>
                </a:cubicBezTo>
                <a:cubicBezTo>
                  <a:pt x="4600" y="1943"/>
                  <a:pt x="4597" y="1939"/>
                  <a:pt x="4594" y="1934"/>
                </a:cubicBezTo>
                <a:cubicBezTo>
                  <a:pt x="4593" y="1932"/>
                  <a:pt x="4591" y="1930"/>
                  <a:pt x="4590" y="1927"/>
                </a:cubicBezTo>
                <a:cubicBezTo>
                  <a:pt x="4587" y="1923"/>
                  <a:pt x="4584" y="1918"/>
                  <a:pt x="4582" y="1914"/>
                </a:cubicBezTo>
                <a:cubicBezTo>
                  <a:pt x="4580" y="1912"/>
                  <a:pt x="4579" y="1910"/>
                  <a:pt x="4578" y="1908"/>
                </a:cubicBezTo>
                <a:cubicBezTo>
                  <a:pt x="4569" y="1895"/>
                  <a:pt x="4561" y="1882"/>
                  <a:pt x="4552" y="1869"/>
                </a:cubicBezTo>
                <a:cubicBezTo>
                  <a:pt x="4551" y="1867"/>
                  <a:pt x="4549" y="1865"/>
                  <a:pt x="4548" y="1863"/>
                </a:cubicBezTo>
                <a:cubicBezTo>
                  <a:pt x="4545" y="1858"/>
                  <a:pt x="4542" y="1854"/>
                  <a:pt x="4539" y="1849"/>
                </a:cubicBezTo>
                <a:cubicBezTo>
                  <a:pt x="4537" y="1847"/>
                  <a:pt x="4535" y="1844"/>
                  <a:pt x="4534" y="1842"/>
                </a:cubicBezTo>
                <a:cubicBezTo>
                  <a:pt x="4531" y="1838"/>
                  <a:pt x="4528" y="1834"/>
                  <a:pt x="4525" y="1830"/>
                </a:cubicBezTo>
                <a:cubicBezTo>
                  <a:pt x="4523" y="1827"/>
                  <a:pt x="4521" y="1825"/>
                  <a:pt x="4520" y="1822"/>
                </a:cubicBezTo>
                <a:cubicBezTo>
                  <a:pt x="4517" y="1818"/>
                  <a:pt x="4514" y="1814"/>
                  <a:pt x="4511" y="1810"/>
                </a:cubicBezTo>
                <a:cubicBezTo>
                  <a:pt x="4509" y="1807"/>
                  <a:pt x="4507" y="1805"/>
                  <a:pt x="4505" y="1803"/>
                </a:cubicBezTo>
                <a:cubicBezTo>
                  <a:pt x="4502" y="1798"/>
                  <a:pt x="4499" y="1794"/>
                  <a:pt x="4496" y="1789"/>
                </a:cubicBezTo>
                <a:cubicBezTo>
                  <a:pt x="4494" y="1787"/>
                  <a:pt x="4492" y="1785"/>
                  <a:pt x="4491" y="1783"/>
                </a:cubicBezTo>
                <a:cubicBezTo>
                  <a:pt x="4486" y="1777"/>
                  <a:pt x="4481" y="1770"/>
                  <a:pt x="4476" y="1764"/>
                </a:cubicBezTo>
                <a:cubicBezTo>
                  <a:pt x="4471" y="1757"/>
                  <a:pt x="4466" y="1751"/>
                  <a:pt x="4461" y="1744"/>
                </a:cubicBezTo>
                <a:cubicBezTo>
                  <a:pt x="4461" y="1744"/>
                  <a:pt x="4460" y="1744"/>
                  <a:pt x="4460" y="1743"/>
                </a:cubicBezTo>
                <a:cubicBezTo>
                  <a:pt x="4457" y="1739"/>
                  <a:pt x="4453" y="1735"/>
                  <a:pt x="4450" y="1731"/>
                </a:cubicBezTo>
                <a:cubicBezTo>
                  <a:pt x="4443" y="1721"/>
                  <a:pt x="4435" y="1712"/>
                  <a:pt x="4427" y="1703"/>
                </a:cubicBezTo>
                <a:cubicBezTo>
                  <a:pt x="4426" y="1701"/>
                  <a:pt x="4425" y="1700"/>
                  <a:pt x="4423" y="1698"/>
                </a:cubicBezTo>
                <a:cubicBezTo>
                  <a:pt x="4416" y="1690"/>
                  <a:pt x="4409" y="1682"/>
                  <a:pt x="4402" y="1673"/>
                </a:cubicBezTo>
                <a:cubicBezTo>
                  <a:pt x="4401" y="1671"/>
                  <a:pt x="4399" y="1669"/>
                  <a:pt x="4397" y="1667"/>
                </a:cubicBezTo>
                <a:cubicBezTo>
                  <a:pt x="4390" y="1659"/>
                  <a:pt x="4382" y="1650"/>
                  <a:pt x="4374" y="1641"/>
                </a:cubicBezTo>
                <a:cubicBezTo>
                  <a:pt x="4372" y="1639"/>
                  <a:pt x="4370" y="1636"/>
                  <a:pt x="4367" y="1634"/>
                </a:cubicBezTo>
                <a:cubicBezTo>
                  <a:pt x="4360" y="1625"/>
                  <a:pt x="4352" y="1616"/>
                  <a:pt x="4344" y="1608"/>
                </a:cubicBezTo>
                <a:cubicBezTo>
                  <a:pt x="4342" y="1606"/>
                  <a:pt x="4340" y="1604"/>
                  <a:pt x="4338" y="1602"/>
                </a:cubicBezTo>
                <a:cubicBezTo>
                  <a:pt x="4332" y="1595"/>
                  <a:pt x="4325" y="1588"/>
                  <a:pt x="4318" y="1581"/>
                </a:cubicBezTo>
                <a:cubicBezTo>
                  <a:pt x="4316" y="1578"/>
                  <a:pt x="4313" y="1575"/>
                  <a:pt x="4310" y="1572"/>
                </a:cubicBezTo>
                <a:cubicBezTo>
                  <a:pt x="4303" y="1564"/>
                  <a:pt x="4295" y="1556"/>
                  <a:pt x="4287" y="1549"/>
                </a:cubicBezTo>
                <a:cubicBezTo>
                  <a:pt x="4284" y="1545"/>
                  <a:pt x="4281" y="1542"/>
                  <a:pt x="4278" y="1539"/>
                </a:cubicBezTo>
                <a:cubicBezTo>
                  <a:pt x="4272" y="1533"/>
                  <a:pt x="4265" y="1527"/>
                  <a:pt x="4259" y="1521"/>
                </a:cubicBezTo>
                <a:cubicBezTo>
                  <a:pt x="4255" y="1517"/>
                  <a:pt x="4252" y="1513"/>
                  <a:pt x="4248" y="1510"/>
                </a:cubicBezTo>
                <a:cubicBezTo>
                  <a:pt x="4241" y="1503"/>
                  <a:pt x="4235" y="1497"/>
                  <a:pt x="4228" y="1490"/>
                </a:cubicBezTo>
                <a:cubicBezTo>
                  <a:pt x="4224" y="1487"/>
                  <a:pt x="4220" y="1483"/>
                  <a:pt x="4217" y="1480"/>
                </a:cubicBezTo>
                <a:cubicBezTo>
                  <a:pt x="4212" y="1476"/>
                  <a:pt x="4208" y="1472"/>
                  <a:pt x="4203" y="1467"/>
                </a:cubicBezTo>
                <a:cubicBezTo>
                  <a:pt x="4197" y="1462"/>
                  <a:pt x="4191" y="1456"/>
                  <a:pt x="4185" y="1450"/>
                </a:cubicBezTo>
                <a:cubicBezTo>
                  <a:pt x="4180" y="1446"/>
                  <a:pt x="4176" y="1442"/>
                  <a:pt x="4172" y="1438"/>
                </a:cubicBezTo>
                <a:cubicBezTo>
                  <a:pt x="4167" y="1435"/>
                  <a:pt x="4163" y="1431"/>
                  <a:pt x="4159" y="1427"/>
                </a:cubicBezTo>
                <a:cubicBezTo>
                  <a:pt x="4155" y="1423"/>
                  <a:pt x="4150" y="1419"/>
                  <a:pt x="4146" y="1416"/>
                </a:cubicBezTo>
                <a:cubicBezTo>
                  <a:pt x="4142" y="1412"/>
                  <a:pt x="4138" y="1409"/>
                  <a:pt x="4134" y="1405"/>
                </a:cubicBezTo>
                <a:cubicBezTo>
                  <a:pt x="4127" y="1399"/>
                  <a:pt x="4120" y="1393"/>
                  <a:pt x="4112" y="1386"/>
                </a:cubicBezTo>
                <a:cubicBezTo>
                  <a:pt x="4108" y="1383"/>
                  <a:pt x="4104" y="1379"/>
                  <a:pt x="4100" y="1376"/>
                </a:cubicBezTo>
                <a:cubicBezTo>
                  <a:pt x="4096" y="1372"/>
                  <a:pt x="4091" y="1368"/>
                  <a:pt x="4086" y="1364"/>
                </a:cubicBezTo>
                <a:cubicBezTo>
                  <a:pt x="4082" y="1361"/>
                  <a:pt x="4078" y="1358"/>
                  <a:pt x="4074" y="1354"/>
                </a:cubicBezTo>
                <a:cubicBezTo>
                  <a:pt x="4067" y="1348"/>
                  <a:pt x="4059" y="1342"/>
                  <a:pt x="4051" y="1335"/>
                </a:cubicBezTo>
                <a:cubicBezTo>
                  <a:pt x="4048" y="1333"/>
                  <a:pt x="4045" y="1330"/>
                  <a:pt x="4041" y="1327"/>
                </a:cubicBezTo>
                <a:cubicBezTo>
                  <a:pt x="4036" y="1323"/>
                  <a:pt x="4030" y="1318"/>
                  <a:pt x="4024" y="1314"/>
                </a:cubicBezTo>
                <a:cubicBezTo>
                  <a:pt x="4020" y="1311"/>
                  <a:pt x="4017" y="1308"/>
                  <a:pt x="4013" y="1305"/>
                </a:cubicBezTo>
                <a:cubicBezTo>
                  <a:pt x="4007" y="1300"/>
                  <a:pt x="4000" y="1295"/>
                  <a:pt x="3993" y="1289"/>
                </a:cubicBezTo>
                <a:cubicBezTo>
                  <a:pt x="3991" y="1288"/>
                  <a:pt x="3989" y="1286"/>
                  <a:pt x="3986" y="1284"/>
                </a:cubicBezTo>
                <a:cubicBezTo>
                  <a:pt x="3978" y="1277"/>
                  <a:pt x="3969" y="1271"/>
                  <a:pt x="3960" y="1264"/>
                </a:cubicBezTo>
                <a:cubicBezTo>
                  <a:pt x="3957" y="1262"/>
                  <a:pt x="3954" y="1260"/>
                  <a:pt x="3951" y="1257"/>
                </a:cubicBezTo>
                <a:cubicBezTo>
                  <a:pt x="3944" y="1252"/>
                  <a:pt x="3937" y="1247"/>
                  <a:pt x="3930" y="1242"/>
                </a:cubicBezTo>
                <a:cubicBezTo>
                  <a:pt x="3928" y="1240"/>
                  <a:pt x="3925" y="1238"/>
                  <a:pt x="3922" y="1236"/>
                </a:cubicBezTo>
                <a:cubicBezTo>
                  <a:pt x="3913" y="1229"/>
                  <a:pt x="3904" y="1223"/>
                  <a:pt x="3895" y="1216"/>
                </a:cubicBezTo>
                <a:cubicBezTo>
                  <a:pt x="3893" y="1215"/>
                  <a:pt x="3890" y="1213"/>
                  <a:pt x="3888" y="1212"/>
                </a:cubicBezTo>
                <a:cubicBezTo>
                  <a:pt x="3881" y="1206"/>
                  <a:pt x="3873" y="1201"/>
                  <a:pt x="3865" y="1195"/>
                </a:cubicBezTo>
                <a:cubicBezTo>
                  <a:pt x="3862" y="1193"/>
                  <a:pt x="3860" y="1191"/>
                  <a:pt x="3857" y="1189"/>
                </a:cubicBezTo>
                <a:cubicBezTo>
                  <a:pt x="3853" y="1186"/>
                  <a:pt x="3849" y="1184"/>
                  <a:pt x="3844" y="1181"/>
                </a:cubicBezTo>
                <a:cubicBezTo>
                  <a:pt x="3834" y="1173"/>
                  <a:pt x="3823" y="1166"/>
                  <a:pt x="3812" y="1159"/>
                </a:cubicBezTo>
                <a:cubicBezTo>
                  <a:pt x="3809" y="1156"/>
                  <a:pt x="3805" y="1154"/>
                  <a:pt x="3802" y="1151"/>
                </a:cubicBezTo>
                <a:cubicBezTo>
                  <a:pt x="3788" y="1142"/>
                  <a:pt x="3774" y="1133"/>
                  <a:pt x="3760" y="1124"/>
                </a:cubicBezTo>
                <a:cubicBezTo>
                  <a:pt x="3759" y="1123"/>
                  <a:pt x="3757" y="1122"/>
                  <a:pt x="3756" y="1121"/>
                </a:cubicBezTo>
                <a:cubicBezTo>
                  <a:pt x="3744" y="1113"/>
                  <a:pt x="3731" y="1105"/>
                  <a:pt x="3718" y="1097"/>
                </a:cubicBezTo>
                <a:cubicBezTo>
                  <a:pt x="3713" y="1094"/>
                  <a:pt x="3708" y="1091"/>
                  <a:pt x="3703" y="1087"/>
                </a:cubicBezTo>
                <a:cubicBezTo>
                  <a:pt x="3693" y="1081"/>
                  <a:pt x="3683" y="1075"/>
                  <a:pt x="3672" y="1068"/>
                </a:cubicBezTo>
                <a:cubicBezTo>
                  <a:pt x="3668" y="1065"/>
                  <a:pt x="3663" y="1062"/>
                  <a:pt x="3658" y="1059"/>
                </a:cubicBezTo>
                <a:cubicBezTo>
                  <a:pt x="3647" y="1053"/>
                  <a:pt x="3636" y="1046"/>
                  <a:pt x="3624" y="1039"/>
                </a:cubicBezTo>
                <a:cubicBezTo>
                  <a:pt x="3620" y="1037"/>
                  <a:pt x="3616" y="1034"/>
                  <a:pt x="3612" y="1032"/>
                </a:cubicBezTo>
                <a:cubicBezTo>
                  <a:pt x="3598" y="1024"/>
                  <a:pt x="3584" y="1015"/>
                  <a:pt x="3569" y="1007"/>
                </a:cubicBezTo>
                <a:cubicBezTo>
                  <a:pt x="3568" y="1006"/>
                  <a:pt x="3567" y="1006"/>
                  <a:pt x="3566" y="1005"/>
                </a:cubicBezTo>
                <a:cubicBezTo>
                  <a:pt x="3550" y="996"/>
                  <a:pt x="3533" y="986"/>
                  <a:pt x="3517" y="977"/>
                </a:cubicBezTo>
                <a:cubicBezTo>
                  <a:pt x="3516" y="977"/>
                  <a:pt x="3516" y="977"/>
                  <a:pt x="3515" y="976"/>
                </a:cubicBezTo>
                <a:cubicBezTo>
                  <a:pt x="3500" y="968"/>
                  <a:pt x="3485" y="960"/>
                  <a:pt x="3470" y="951"/>
                </a:cubicBezTo>
                <a:cubicBezTo>
                  <a:pt x="3466" y="949"/>
                  <a:pt x="3462" y="947"/>
                  <a:pt x="3459" y="945"/>
                </a:cubicBezTo>
                <a:cubicBezTo>
                  <a:pt x="3446" y="939"/>
                  <a:pt x="3434" y="932"/>
                  <a:pt x="3421" y="925"/>
                </a:cubicBezTo>
                <a:cubicBezTo>
                  <a:pt x="3417" y="923"/>
                  <a:pt x="3412" y="921"/>
                  <a:pt x="3408" y="918"/>
                </a:cubicBezTo>
                <a:cubicBezTo>
                  <a:pt x="3397" y="913"/>
                  <a:pt x="3387" y="908"/>
                  <a:pt x="3376" y="902"/>
                </a:cubicBezTo>
                <a:cubicBezTo>
                  <a:pt x="3367" y="898"/>
                  <a:pt x="3358" y="893"/>
                  <a:pt x="3349" y="889"/>
                </a:cubicBezTo>
                <a:cubicBezTo>
                  <a:pt x="3340" y="884"/>
                  <a:pt x="3331" y="879"/>
                  <a:pt x="3322" y="875"/>
                </a:cubicBezTo>
                <a:cubicBezTo>
                  <a:pt x="3312" y="870"/>
                  <a:pt x="3303" y="866"/>
                  <a:pt x="3294" y="861"/>
                </a:cubicBezTo>
                <a:cubicBezTo>
                  <a:pt x="3285" y="857"/>
                  <a:pt x="3276" y="852"/>
                  <a:pt x="3267" y="848"/>
                </a:cubicBezTo>
                <a:cubicBezTo>
                  <a:pt x="3257" y="843"/>
                  <a:pt x="3247" y="839"/>
                  <a:pt x="3237" y="834"/>
                </a:cubicBezTo>
                <a:cubicBezTo>
                  <a:pt x="3228" y="830"/>
                  <a:pt x="3220" y="826"/>
                  <a:pt x="3211" y="822"/>
                </a:cubicBezTo>
                <a:cubicBezTo>
                  <a:pt x="3200" y="817"/>
                  <a:pt x="3189" y="812"/>
                  <a:pt x="3177" y="807"/>
                </a:cubicBezTo>
                <a:cubicBezTo>
                  <a:pt x="3170" y="803"/>
                  <a:pt x="3162" y="800"/>
                  <a:pt x="3155" y="796"/>
                </a:cubicBezTo>
                <a:cubicBezTo>
                  <a:pt x="3149" y="793"/>
                  <a:pt x="3143" y="791"/>
                  <a:pt x="3136" y="788"/>
                </a:cubicBezTo>
                <a:cubicBezTo>
                  <a:pt x="3125" y="783"/>
                  <a:pt x="3114" y="778"/>
                  <a:pt x="3103" y="773"/>
                </a:cubicBezTo>
                <a:cubicBezTo>
                  <a:pt x="3096" y="770"/>
                  <a:pt x="3088" y="767"/>
                  <a:pt x="3081" y="764"/>
                </a:cubicBezTo>
                <a:cubicBezTo>
                  <a:pt x="3071" y="760"/>
                  <a:pt x="3061" y="755"/>
                  <a:pt x="3050" y="751"/>
                </a:cubicBezTo>
                <a:cubicBezTo>
                  <a:pt x="3042" y="748"/>
                  <a:pt x="3035" y="745"/>
                  <a:pt x="3027" y="741"/>
                </a:cubicBezTo>
                <a:cubicBezTo>
                  <a:pt x="3017" y="737"/>
                  <a:pt x="3007" y="733"/>
                  <a:pt x="2997" y="729"/>
                </a:cubicBezTo>
                <a:cubicBezTo>
                  <a:pt x="2989" y="726"/>
                  <a:pt x="2982" y="723"/>
                  <a:pt x="2974" y="720"/>
                </a:cubicBezTo>
                <a:cubicBezTo>
                  <a:pt x="2963" y="716"/>
                  <a:pt x="2953" y="711"/>
                  <a:pt x="2942" y="707"/>
                </a:cubicBezTo>
                <a:cubicBezTo>
                  <a:pt x="2936" y="705"/>
                  <a:pt x="2930" y="703"/>
                  <a:pt x="2924" y="700"/>
                </a:cubicBezTo>
                <a:cubicBezTo>
                  <a:pt x="2912" y="696"/>
                  <a:pt x="2900" y="691"/>
                  <a:pt x="2888" y="687"/>
                </a:cubicBezTo>
                <a:cubicBezTo>
                  <a:pt x="2883" y="685"/>
                  <a:pt x="2878" y="683"/>
                  <a:pt x="2872" y="681"/>
                </a:cubicBezTo>
                <a:cubicBezTo>
                  <a:pt x="2857" y="675"/>
                  <a:pt x="2842" y="669"/>
                  <a:pt x="2828" y="664"/>
                </a:cubicBezTo>
                <a:cubicBezTo>
                  <a:pt x="2825" y="663"/>
                  <a:pt x="2823" y="662"/>
                  <a:pt x="2820" y="661"/>
                </a:cubicBezTo>
                <a:cubicBezTo>
                  <a:pt x="2802" y="655"/>
                  <a:pt x="2784" y="648"/>
                  <a:pt x="2766" y="642"/>
                </a:cubicBezTo>
                <a:cubicBezTo>
                  <a:pt x="2765" y="642"/>
                  <a:pt x="2764" y="641"/>
                  <a:pt x="2763" y="641"/>
                </a:cubicBezTo>
                <a:cubicBezTo>
                  <a:pt x="2746" y="635"/>
                  <a:pt x="2730" y="630"/>
                  <a:pt x="2713" y="624"/>
                </a:cubicBezTo>
                <a:cubicBezTo>
                  <a:pt x="2709" y="623"/>
                  <a:pt x="2706" y="621"/>
                  <a:pt x="2702" y="620"/>
                </a:cubicBezTo>
                <a:cubicBezTo>
                  <a:pt x="2687" y="615"/>
                  <a:pt x="2672" y="610"/>
                  <a:pt x="2657" y="606"/>
                </a:cubicBezTo>
                <a:cubicBezTo>
                  <a:pt x="2654" y="604"/>
                  <a:pt x="2651" y="603"/>
                  <a:pt x="2648" y="602"/>
                </a:cubicBezTo>
                <a:cubicBezTo>
                  <a:pt x="2612" y="591"/>
                  <a:pt x="2575" y="579"/>
                  <a:pt x="2539" y="569"/>
                </a:cubicBezTo>
                <a:cubicBezTo>
                  <a:pt x="2536" y="568"/>
                  <a:pt x="2533" y="567"/>
                  <a:pt x="2530" y="566"/>
                </a:cubicBezTo>
                <a:cubicBezTo>
                  <a:pt x="2515" y="561"/>
                  <a:pt x="2499" y="557"/>
                  <a:pt x="2483" y="552"/>
                </a:cubicBezTo>
                <a:cubicBezTo>
                  <a:pt x="2480" y="551"/>
                  <a:pt x="2477" y="551"/>
                  <a:pt x="2474" y="550"/>
                </a:cubicBezTo>
                <a:cubicBezTo>
                  <a:pt x="2438" y="539"/>
                  <a:pt x="2402" y="530"/>
                  <a:pt x="2365" y="520"/>
                </a:cubicBezTo>
                <a:cubicBezTo>
                  <a:pt x="2361" y="519"/>
                  <a:pt x="2358" y="518"/>
                  <a:pt x="2354" y="517"/>
                </a:cubicBezTo>
                <a:cubicBezTo>
                  <a:pt x="2338" y="513"/>
                  <a:pt x="2323" y="509"/>
                  <a:pt x="2308" y="505"/>
                </a:cubicBezTo>
                <a:cubicBezTo>
                  <a:pt x="2305" y="505"/>
                  <a:pt x="2302" y="504"/>
                  <a:pt x="2298" y="503"/>
                </a:cubicBezTo>
                <a:cubicBezTo>
                  <a:pt x="2281" y="499"/>
                  <a:pt x="2263" y="494"/>
                  <a:pt x="2245" y="490"/>
                </a:cubicBezTo>
                <a:cubicBezTo>
                  <a:pt x="2241" y="489"/>
                  <a:pt x="2238" y="488"/>
                  <a:pt x="2235" y="488"/>
                </a:cubicBezTo>
                <a:cubicBezTo>
                  <a:pt x="2220" y="484"/>
                  <a:pt x="2205" y="481"/>
                  <a:pt x="2191" y="478"/>
                </a:cubicBezTo>
                <a:cubicBezTo>
                  <a:pt x="2186" y="476"/>
                  <a:pt x="2181" y="475"/>
                  <a:pt x="2176" y="474"/>
                </a:cubicBezTo>
                <a:cubicBezTo>
                  <a:pt x="2160" y="471"/>
                  <a:pt x="2144" y="467"/>
                  <a:pt x="2128" y="464"/>
                </a:cubicBezTo>
                <a:cubicBezTo>
                  <a:pt x="2126" y="463"/>
                  <a:pt x="2124" y="463"/>
                  <a:pt x="2122" y="463"/>
                </a:cubicBezTo>
                <a:cubicBezTo>
                  <a:pt x="2104" y="459"/>
                  <a:pt x="2086" y="455"/>
                  <a:pt x="2068" y="452"/>
                </a:cubicBezTo>
                <a:cubicBezTo>
                  <a:pt x="2063" y="451"/>
                  <a:pt x="2059" y="450"/>
                  <a:pt x="2054" y="449"/>
                </a:cubicBezTo>
                <a:cubicBezTo>
                  <a:pt x="2040" y="446"/>
                  <a:pt x="2025" y="443"/>
                  <a:pt x="2011" y="440"/>
                </a:cubicBezTo>
                <a:cubicBezTo>
                  <a:pt x="2007" y="440"/>
                  <a:pt x="2002" y="439"/>
                  <a:pt x="1998" y="438"/>
                </a:cubicBezTo>
                <a:cubicBezTo>
                  <a:pt x="1979" y="435"/>
                  <a:pt x="1961" y="431"/>
                  <a:pt x="1942" y="428"/>
                </a:cubicBezTo>
                <a:cubicBezTo>
                  <a:pt x="1941" y="428"/>
                  <a:pt x="1940" y="428"/>
                  <a:pt x="1939" y="427"/>
                </a:cubicBezTo>
                <a:cubicBezTo>
                  <a:pt x="1922" y="424"/>
                  <a:pt x="1904" y="422"/>
                  <a:pt x="1887" y="419"/>
                </a:cubicBezTo>
                <a:cubicBezTo>
                  <a:pt x="1883" y="418"/>
                  <a:pt x="1878" y="417"/>
                  <a:pt x="1874" y="417"/>
                </a:cubicBezTo>
                <a:cubicBezTo>
                  <a:pt x="1858" y="414"/>
                  <a:pt x="1842" y="412"/>
                  <a:pt x="1826" y="409"/>
                </a:cubicBezTo>
                <a:cubicBezTo>
                  <a:pt x="1823" y="409"/>
                  <a:pt x="1820" y="408"/>
                  <a:pt x="1817" y="408"/>
                </a:cubicBezTo>
                <a:cubicBezTo>
                  <a:pt x="1779" y="402"/>
                  <a:pt x="1741" y="397"/>
                  <a:pt x="1702" y="392"/>
                </a:cubicBezTo>
                <a:cubicBezTo>
                  <a:pt x="1698" y="392"/>
                  <a:pt x="1694" y="391"/>
                  <a:pt x="1690" y="391"/>
                </a:cubicBezTo>
                <a:cubicBezTo>
                  <a:pt x="1674" y="389"/>
                  <a:pt x="1659" y="387"/>
                  <a:pt x="1643" y="385"/>
                </a:cubicBezTo>
                <a:cubicBezTo>
                  <a:pt x="1639" y="385"/>
                  <a:pt x="1635" y="384"/>
                  <a:pt x="1630" y="384"/>
                </a:cubicBezTo>
                <a:cubicBezTo>
                  <a:pt x="1613" y="382"/>
                  <a:pt x="1596" y="380"/>
                  <a:pt x="1579" y="378"/>
                </a:cubicBezTo>
                <a:cubicBezTo>
                  <a:pt x="1577" y="378"/>
                  <a:pt x="1575" y="378"/>
                  <a:pt x="1573" y="378"/>
                </a:cubicBezTo>
                <a:cubicBezTo>
                  <a:pt x="1533" y="374"/>
                  <a:pt x="1493" y="370"/>
                  <a:pt x="1453" y="368"/>
                </a:cubicBezTo>
                <a:cubicBezTo>
                  <a:pt x="1448" y="367"/>
                  <a:pt x="1444" y="367"/>
                  <a:pt x="1439" y="367"/>
                </a:cubicBezTo>
                <a:cubicBezTo>
                  <a:pt x="1424" y="366"/>
                  <a:pt x="1409" y="365"/>
                  <a:pt x="1394" y="364"/>
                </a:cubicBezTo>
                <a:cubicBezTo>
                  <a:pt x="1387" y="363"/>
                  <a:pt x="1380" y="363"/>
                  <a:pt x="1374" y="363"/>
                </a:cubicBezTo>
                <a:cubicBezTo>
                  <a:pt x="1361" y="362"/>
                  <a:pt x="1347" y="361"/>
                  <a:pt x="1334" y="361"/>
                </a:cubicBezTo>
                <a:cubicBezTo>
                  <a:pt x="1326" y="360"/>
                  <a:pt x="1319" y="360"/>
                  <a:pt x="1311" y="360"/>
                </a:cubicBezTo>
                <a:cubicBezTo>
                  <a:pt x="1297" y="359"/>
                  <a:pt x="1284" y="358"/>
                  <a:pt x="1270" y="358"/>
                </a:cubicBezTo>
                <a:cubicBezTo>
                  <a:pt x="1267" y="358"/>
                  <a:pt x="1264" y="358"/>
                  <a:pt x="1261" y="358"/>
                </a:cubicBezTo>
                <a:cubicBezTo>
                  <a:pt x="1243" y="357"/>
                  <a:pt x="1225" y="357"/>
                  <a:pt x="1207" y="356"/>
                </a:cubicBezTo>
                <a:cubicBezTo>
                  <a:pt x="1204" y="356"/>
                  <a:pt x="1201" y="356"/>
                  <a:pt x="1197" y="356"/>
                </a:cubicBezTo>
                <a:cubicBezTo>
                  <a:pt x="1179" y="356"/>
                  <a:pt x="1160" y="356"/>
                  <a:pt x="1141" y="356"/>
                </a:cubicBezTo>
                <a:cubicBezTo>
                  <a:pt x="1126" y="356"/>
                  <a:pt x="1111" y="356"/>
                  <a:pt x="1096" y="356"/>
                </a:cubicBezTo>
                <a:cubicBezTo>
                  <a:pt x="1092" y="356"/>
                  <a:pt x="1088" y="356"/>
                  <a:pt x="1084" y="356"/>
                </a:cubicBezTo>
                <a:cubicBezTo>
                  <a:pt x="1071" y="356"/>
                  <a:pt x="1058" y="356"/>
                  <a:pt x="1045" y="356"/>
                </a:cubicBezTo>
                <a:cubicBezTo>
                  <a:pt x="1043" y="356"/>
                  <a:pt x="1041" y="356"/>
                  <a:pt x="1039" y="356"/>
                </a:cubicBezTo>
                <a:cubicBezTo>
                  <a:pt x="1025" y="357"/>
                  <a:pt x="1010" y="357"/>
                  <a:pt x="996" y="357"/>
                </a:cubicBezTo>
                <a:cubicBezTo>
                  <a:pt x="989" y="358"/>
                  <a:pt x="982" y="358"/>
                  <a:pt x="976" y="358"/>
                </a:cubicBezTo>
                <a:cubicBezTo>
                  <a:pt x="966" y="358"/>
                  <a:pt x="957" y="359"/>
                  <a:pt x="948" y="359"/>
                </a:cubicBezTo>
                <a:cubicBezTo>
                  <a:pt x="941" y="359"/>
                  <a:pt x="934" y="360"/>
                  <a:pt x="927" y="360"/>
                </a:cubicBezTo>
                <a:cubicBezTo>
                  <a:pt x="918" y="360"/>
                  <a:pt x="909" y="361"/>
                  <a:pt x="900" y="361"/>
                </a:cubicBezTo>
                <a:cubicBezTo>
                  <a:pt x="893" y="362"/>
                  <a:pt x="886" y="362"/>
                  <a:pt x="879" y="363"/>
                </a:cubicBezTo>
                <a:cubicBezTo>
                  <a:pt x="870" y="363"/>
                  <a:pt x="861" y="364"/>
                  <a:pt x="852" y="364"/>
                </a:cubicBezTo>
                <a:cubicBezTo>
                  <a:pt x="846" y="365"/>
                  <a:pt x="839" y="365"/>
                  <a:pt x="832" y="366"/>
                </a:cubicBezTo>
                <a:cubicBezTo>
                  <a:pt x="823" y="366"/>
                  <a:pt x="814" y="367"/>
                  <a:pt x="806" y="367"/>
                </a:cubicBezTo>
                <a:cubicBezTo>
                  <a:pt x="799" y="368"/>
                  <a:pt x="792" y="369"/>
                  <a:pt x="785" y="369"/>
                </a:cubicBezTo>
                <a:cubicBezTo>
                  <a:pt x="776" y="370"/>
                  <a:pt x="768" y="371"/>
                  <a:pt x="759" y="371"/>
                </a:cubicBezTo>
                <a:cubicBezTo>
                  <a:pt x="752" y="372"/>
                  <a:pt x="746" y="373"/>
                  <a:pt x="739" y="373"/>
                </a:cubicBezTo>
                <a:cubicBezTo>
                  <a:pt x="730" y="374"/>
                  <a:pt x="722" y="375"/>
                  <a:pt x="714" y="376"/>
                </a:cubicBezTo>
                <a:cubicBezTo>
                  <a:pt x="707" y="376"/>
                  <a:pt x="700" y="377"/>
                  <a:pt x="693" y="378"/>
                </a:cubicBezTo>
                <a:cubicBezTo>
                  <a:pt x="684" y="379"/>
                  <a:pt x="676" y="380"/>
                  <a:pt x="668" y="381"/>
                </a:cubicBezTo>
                <a:cubicBezTo>
                  <a:pt x="661" y="381"/>
                  <a:pt x="654" y="382"/>
                  <a:pt x="647" y="383"/>
                </a:cubicBezTo>
                <a:cubicBezTo>
                  <a:pt x="639" y="384"/>
                  <a:pt x="631" y="385"/>
                  <a:pt x="623" y="386"/>
                </a:cubicBezTo>
                <a:cubicBezTo>
                  <a:pt x="616" y="387"/>
                  <a:pt x="609" y="388"/>
                  <a:pt x="602" y="389"/>
                </a:cubicBezTo>
                <a:cubicBezTo>
                  <a:pt x="595" y="390"/>
                  <a:pt x="587" y="391"/>
                  <a:pt x="579" y="392"/>
                </a:cubicBezTo>
                <a:cubicBezTo>
                  <a:pt x="572" y="393"/>
                  <a:pt x="565" y="394"/>
                  <a:pt x="558" y="395"/>
                </a:cubicBezTo>
                <a:cubicBezTo>
                  <a:pt x="550" y="396"/>
                  <a:pt x="543" y="397"/>
                  <a:pt x="535" y="398"/>
                </a:cubicBezTo>
                <a:cubicBezTo>
                  <a:pt x="528" y="399"/>
                  <a:pt x="521" y="400"/>
                  <a:pt x="514" y="402"/>
                </a:cubicBezTo>
                <a:cubicBezTo>
                  <a:pt x="507" y="403"/>
                  <a:pt x="499" y="404"/>
                  <a:pt x="492" y="405"/>
                </a:cubicBezTo>
                <a:cubicBezTo>
                  <a:pt x="485" y="406"/>
                  <a:pt x="478" y="407"/>
                  <a:pt x="471" y="409"/>
                </a:cubicBezTo>
                <a:cubicBezTo>
                  <a:pt x="464" y="410"/>
                  <a:pt x="456" y="411"/>
                  <a:pt x="449" y="413"/>
                </a:cubicBezTo>
                <a:cubicBezTo>
                  <a:pt x="442" y="414"/>
                  <a:pt x="435" y="415"/>
                  <a:pt x="429" y="416"/>
                </a:cubicBezTo>
                <a:cubicBezTo>
                  <a:pt x="421" y="418"/>
                  <a:pt x="414" y="419"/>
                  <a:pt x="406" y="421"/>
                </a:cubicBezTo>
                <a:cubicBezTo>
                  <a:pt x="400" y="422"/>
                  <a:pt x="393" y="423"/>
                  <a:pt x="387" y="424"/>
                </a:cubicBezTo>
                <a:cubicBezTo>
                  <a:pt x="378" y="426"/>
                  <a:pt x="370" y="428"/>
                  <a:pt x="362" y="430"/>
                </a:cubicBezTo>
                <a:cubicBezTo>
                  <a:pt x="356" y="431"/>
                  <a:pt x="350" y="432"/>
                  <a:pt x="345" y="433"/>
                </a:cubicBezTo>
                <a:cubicBezTo>
                  <a:pt x="335" y="435"/>
                  <a:pt x="326" y="437"/>
                  <a:pt x="317" y="439"/>
                </a:cubicBezTo>
                <a:cubicBezTo>
                  <a:pt x="312" y="440"/>
                  <a:pt x="308" y="441"/>
                  <a:pt x="303" y="442"/>
                </a:cubicBezTo>
                <a:cubicBezTo>
                  <a:pt x="293" y="445"/>
                  <a:pt x="282" y="447"/>
                  <a:pt x="272" y="450"/>
                </a:cubicBezTo>
                <a:cubicBezTo>
                  <a:pt x="268" y="451"/>
                  <a:pt x="265" y="451"/>
                  <a:pt x="262" y="452"/>
                </a:cubicBezTo>
                <a:cubicBezTo>
                  <a:pt x="234" y="459"/>
                  <a:pt x="207" y="466"/>
                  <a:pt x="180" y="474"/>
                </a:cubicBezTo>
                <a:cubicBezTo>
                  <a:pt x="176" y="475"/>
                  <a:pt x="173" y="476"/>
                  <a:pt x="169" y="477"/>
                </a:cubicBezTo>
                <a:cubicBezTo>
                  <a:pt x="159" y="480"/>
                  <a:pt x="150" y="482"/>
                  <a:pt x="140" y="485"/>
                </a:cubicBezTo>
                <a:cubicBezTo>
                  <a:pt x="136" y="486"/>
                  <a:pt x="131" y="488"/>
                  <a:pt x="126" y="489"/>
                </a:cubicBezTo>
                <a:cubicBezTo>
                  <a:pt x="118" y="492"/>
                  <a:pt x="109" y="494"/>
                  <a:pt x="101" y="497"/>
                </a:cubicBezTo>
                <a:cubicBezTo>
                  <a:pt x="96" y="499"/>
                  <a:pt x="91" y="500"/>
                  <a:pt x="85" y="502"/>
                </a:cubicBezTo>
                <a:cubicBezTo>
                  <a:pt x="78" y="504"/>
                  <a:pt x="70" y="507"/>
                  <a:pt x="63" y="509"/>
                </a:cubicBezTo>
                <a:cubicBezTo>
                  <a:pt x="57" y="511"/>
                  <a:pt x="52" y="513"/>
                  <a:pt x="46" y="515"/>
                </a:cubicBezTo>
                <a:cubicBezTo>
                  <a:pt x="39" y="517"/>
                  <a:pt x="32" y="520"/>
                  <a:pt x="25" y="522"/>
                </a:cubicBezTo>
                <a:cubicBezTo>
                  <a:pt x="19" y="524"/>
                  <a:pt x="13" y="526"/>
                  <a:pt x="8" y="528"/>
                </a:cubicBezTo>
                <a:lnTo>
                  <a:pt x="0" y="531"/>
                </a:lnTo>
                <a:lnTo>
                  <a:pt x="0" y="192"/>
                </a:lnTo>
                <a:lnTo>
                  <a:pt x="1" y="191"/>
                </a:lnTo>
                <a:cubicBezTo>
                  <a:pt x="8" y="189"/>
                  <a:pt x="14" y="186"/>
                  <a:pt x="21" y="184"/>
                </a:cubicBezTo>
                <a:cubicBezTo>
                  <a:pt x="27" y="182"/>
                  <a:pt x="32" y="180"/>
                  <a:pt x="38" y="178"/>
                </a:cubicBezTo>
                <a:cubicBezTo>
                  <a:pt x="45" y="175"/>
                  <a:pt x="51" y="173"/>
                  <a:pt x="58" y="170"/>
                </a:cubicBezTo>
                <a:cubicBezTo>
                  <a:pt x="64" y="168"/>
                  <a:pt x="70" y="166"/>
                  <a:pt x="75" y="164"/>
                </a:cubicBezTo>
                <a:cubicBezTo>
                  <a:pt x="82" y="162"/>
                  <a:pt x="89" y="160"/>
                  <a:pt x="96" y="157"/>
                </a:cubicBezTo>
                <a:cubicBezTo>
                  <a:pt x="102" y="155"/>
                  <a:pt x="108" y="154"/>
                  <a:pt x="113" y="152"/>
                </a:cubicBezTo>
                <a:cubicBezTo>
                  <a:pt x="120" y="149"/>
                  <a:pt x="128" y="147"/>
                  <a:pt x="135" y="145"/>
                </a:cubicBezTo>
                <a:cubicBezTo>
                  <a:pt x="141" y="143"/>
                  <a:pt x="146" y="141"/>
                  <a:pt x="152" y="139"/>
                </a:cubicBezTo>
                <a:cubicBezTo>
                  <a:pt x="159" y="137"/>
                  <a:pt x="167" y="135"/>
                  <a:pt x="175" y="133"/>
                </a:cubicBezTo>
                <a:cubicBezTo>
                  <a:pt x="180" y="131"/>
                  <a:pt x="186" y="129"/>
                  <a:pt x="191" y="128"/>
                </a:cubicBezTo>
                <a:cubicBezTo>
                  <a:pt x="199" y="125"/>
                  <a:pt x="208" y="123"/>
                  <a:pt x="216" y="121"/>
                </a:cubicBezTo>
                <a:cubicBezTo>
                  <a:pt x="221" y="119"/>
                  <a:pt x="226" y="118"/>
                  <a:pt x="231" y="117"/>
                </a:cubicBezTo>
                <a:cubicBezTo>
                  <a:pt x="240" y="114"/>
                  <a:pt x="250" y="111"/>
                  <a:pt x="259" y="109"/>
                </a:cubicBezTo>
                <a:cubicBezTo>
                  <a:pt x="263" y="108"/>
                  <a:pt x="267" y="107"/>
                  <a:pt x="271" y="106"/>
                </a:cubicBezTo>
                <a:cubicBezTo>
                  <a:pt x="284" y="102"/>
                  <a:pt x="298" y="99"/>
                  <a:pt x="312" y="96"/>
                </a:cubicBezTo>
                <a:cubicBezTo>
                  <a:pt x="312" y="96"/>
                  <a:pt x="312" y="96"/>
                  <a:pt x="312" y="96"/>
                </a:cubicBezTo>
                <a:cubicBezTo>
                  <a:pt x="326" y="92"/>
                  <a:pt x="340" y="89"/>
                  <a:pt x="354" y="86"/>
                </a:cubicBezTo>
                <a:cubicBezTo>
                  <a:pt x="357" y="85"/>
                  <a:pt x="360" y="84"/>
                  <a:pt x="364" y="84"/>
                </a:cubicBezTo>
                <a:cubicBezTo>
                  <a:pt x="374" y="81"/>
                  <a:pt x="384" y="79"/>
                  <a:pt x="394" y="77"/>
                </a:cubicBezTo>
                <a:cubicBezTo>
                  <a:pt x="395" y="77"/>
                  <a:pt x="395" y="77"/>
                  <a:pt x="396" y="77"/>
                </a:cubicBezTo>
                <a:cubicBezTo>
                  <a:pt x="400" y="76"/>
                  <a:pt x="405" y="75"/>
                  <a:pt x="410" y="74"/>
                </a:cubicBezTo>
                <a:cubicBezTo>
                  <a:pt x="419" y="72"/>
                  <a:pt x="428" y="70"/>
                  <a:pt x="438" y="68"/>
                </a:cubicBezTo>
                <a:cubicBezTo>
                  <a:pt x="444" y="67"/>
                  <a:pt x="450" y="66"/>
                  <a:pt x="455" y="65"/>
                </a:cubicBezTo>
                <a:cubicBezTo>
                  <a:pt x="464" y="63"/>
                  <a:pt x="472" y="61"/>
                  <a:pt x="481" y="60"/>
                </a:cubicBezTo>
                <a:cubicBezTo>
                  <a:pt x="482" y="59"/>
                  <a:pt x="483" y="59"/>
                  <a:pt x="485" y="59"/>
                </a:cubicBezTo>
                <a:cubicBezTo>
                  <a:pt x="490" y="58"/>
                  <a:pt x="495" y="57"/>
                  <a:pt x="500" y="56"/>
                </a:cubicBezTo>
                <a:cubicBezTo>
                  <a:pt x="508" y="55"/>
                  <a:pt x="515" y="53"/>
                  <a:pt x="523" y="52"/>
                </a:cubicBezTo>
                <a:cubicBezTo>
                  <a:pt x="530" y="51"/>
                  <a:pt x="537" y="50"/>
                  <a:pt x="544" y="49"/>
                </a:cubicBezTo>
                <a:cubicBezTo>
                  <a:pt x="551" y="48"/>
                  <a:pt x="559" y="46"/>
                  <a:pt x="566" y="45"/>
                </a:cubicBezTo>
                <a:cubicBezTo>
                  <a:pt x="573" y="44"/>
                  <a:pt x="580" y="43"/>
                  <a:pt x="587" y="42"/>
                </a:cubicBezTo>
                <a:cubicBezTo>
                  <a:pt x="595" y="41"/>
                  <a:pt x="602" y="40"/>
                  <a:pt x="610" y="39"/>
                </a:cubicBezTo>
                <a:cubicBezTo>
                  <a:pt x="617" y="38"/>
                  <a:pt x="624" y="37"/>
                  <a:pt x="631" y="36"/>
                </a:cubicBezTo>
                <a:cubicBezTo>
                  <a:pt x="639" y="35"/>
                  <a:pt x="647" y="34"/>
                  <a:pt x="654" y="32"/>
                </a:cubicBezTo>
                <a:cubicBezTo>
                  <a:pt x="662" y="32"/>
                  <a:pt x="669" y="31"/>
                  <a:pt x="676" y="30"/>
                </a:cubicBezTo>
                <a:cubicBezTo>
                  <a:pt x="684" y="29"/>
                  <a:pt x="692" y="28"/>
                  <a:pt x="699" y="27"/>
                </a:cubicBezTo>
                <a:cubicBezTo>
                  <a:pt x="707" y="26"/>
                  <a:pt x="714" y="25"/>
                  <a:pt x="721" y="24"/>
                </a:cubicBezTo>
                <a:cubicBezTo>
                  <a:pt x="729" y="24"/>
                  <a:pt x="737" y="23"/>
                  <a:pt x="745" y="22"/>
                </a:cubicBezTo>
                <a:cubicBezTo>
                  <a:pt x="752" y="21"/>
                  <a:pt x="759" y="20"/>
                  <a:pt x="766" y="20"/>
                </a:cubicBezTo>
                <a:cubicBezTo>
                  <a:pt x="774" y="19"/>
                  <a:pt x="783" y="18"/>
                  <a:pt x="791" y="17"/>
                </a:cubicBezTo>
                <a:cubicBezTo>
                  <a:pt x="798" y="17"/>
                  <a:pt x="805" y="16"/>
                  <a:pt x="812" y="15"/>
                </a:cubicBezTo>
                <a:cubicBezTo>
                  <a:pt x="821" y="15"/>
                  <a:pt x="829" y="14"/>
                  <a:pt x="838" y="13"/>
                </a:cubicBezTo>
                <a:cubicBezTo>
                  <a:pt x="845" y="13"/>
                  <a:pt x="852" y="12"/>
                  <a:pt x="859" y="12"/>
                </a:cubicBezTo>
                <a:cubicBezTo>
                  <a:pt x="867" y="11"/>
                  <a:pt x="876" y="10"/>
                  <a:pt x="885" y="10"/>
                </a:cubicBezTo>
                <a:cubicBezTo>
                  <a:pt x="892" y="9"/>
                  <a:pt x="899" y="9"/>
                  <a:pt x="906" y="8"/>
                </a:cubicBezTo>
                <a:cubicBezTo>
                  <a:pt x="915" y="8"/>
                  <a:pt x="924" y="7"/>
                  <a:pt x="932" y="7"/>
                </a:cubicBezTo>
                <a:cubicBezTo>
                  <a:pt x="939" y="6"/>
                  <a:pt x="946" y="6"/>
                  <a:pt x="953" y="6"/>
                </a:cubicBezTo>
                <a:cubicBezTo>
                  <a:pt x="962" y="5"/>
                  <a:pt x="971" y="5"/>
                  <a:pt x="981" y="4"/>
                </a:cubicBezTo>
                <a:cubicBezTo>
                  <a:pt x="987" y="4"/>
                  <a:pt x="994" y="4"/>
                  <a:pt x="1001" y="3"/>
                </a:cubicBezTo>
                <a:cubicBezTo>
                  <a:pt x="1011" y="3"/>
                  <a:pt x="1020" y="3"/>
                  <a:pt x="1029" y="2"/>
                </a:cubicBezTo>
                <a:cubicBezTo>
                  <a:pt x="1036" y="2"/>
                  <a:pt x="1043" y="2"/>
                  <a:pt x="1050" y="2"/>
                </a:cubicBezTo>
                <a:cubicBezTo>
                  <a:pt x="1059" y="2"/>
                  <a:pt x="1069" y="1"/>
                  <a:pt x="1078" y="1"/>
                </a:cubicBezTo>
                <a:cubicBezTo>
                  <a:pt x="1085" y="1"/>
                  <a:pt x="1092" y="1"/>
                  <a:pt x="1099" y="1"/>
                </a:cubicBezTo>
                <a:cubicBezTo>
                  <a:pt x="1101" y="1"/>
                  <a:pt x="1103" y="1"/>
                  <a:pt x="1105" y="1"/>
                </a:cubicBezTo>
                <a:cubicBezTo>
                  <a:pt x="1117" y="0"/>
                  <a:pt x="1128" y="0"/>
                  <a:pt x="1140" y="0"/>
                </a:cubicBezTo>
                <a:cubicBezTo>
                  <a:pt x="1141" y="0"/>
                  <a:pt x="1142" y="0"/>
                  <a:pt x="1143" y="0"/>
                </a:cubicBezTo>
                <a:cubicBezTo>
                  <a:pt x="1145" y="0"/>
                  <a:pt x="1147" y="0"/>
                  <a:pt x="1149" y="0"/>
                </a:cubicBezTo>
                <a:cubicBezTo>
                  <a:pt x="1158" y="0"/>
                  <a:pt x="1167" y="0"/>
                  <a:pt x="1175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7000">
                <a:schemeClr val="accent5">
                  <a:alpha val="2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2" name="任意多边形 51"/>
          <p:cNvSpPr/>
          <p:nvPr>
            <p:custDataLst>
              <p:tags r:id="rId9"/>
            </p:custDataLst>
          </p:nvPr>
        </p:nvSpPr>
        <p:spPr>
          <a:xfrm>
            <a:off x="0" y="1736725"/>
            <a:ext cx="2729865" cy="5880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99" h="926">
                <a:moveTo>
                  <a:pt x="0" y="0"/>
                </a:moveTo>
                <a:lnTo>
                  <a:pt x="17" y="13"/>
                </a:lnTo>
                <a:cubicBezTo>
                  <a:pt x="97" y="72"/>
                  <a:pt x="181" y="128"/>
                  <a:pt x="266" y="180"/>
                </a:cubicBezTo>
                <a:lnTo>
                  <a:pt x="303" y="203"/>
                </a:lnTo>
                <a:cubicBezTo>
                  <a:pt x="316" y="210"/>
                  <a:pt x="328" y="217"/>
                  <a:pt x="341" y="224"/>
                </a:cubicBezTo>
                <a:cubicBezTo>
                  <a:pt x="353" y="232"/>
                  <a:pt x="365" y="239"/>
                  <a:pt x="378" y="246"/>
                </a:cubicBezTo>
                <a:lnTo>
                  <a:pt x="416" y="267"/>
                </a:lnTo>
                <a:lnTo>
                  <a:pt x="434" y="278"/>
                </a:lnTo>
                <a:lnTo>
                  <a:pt x="454" y="288"/>
                </a:lnTo>
                <a:lnTo>
                  <a:pt x="492" y="308"/>
                </a:lnTo>
                <a:cubicBezTo>
                  <a:pt x="517" y="322"/>
                  <a:pt x="543" y="335"/>
                  <a:pt x="568" y="348"/>
                </a:cubicBezTo>
                <a:cubicBezTo>
                  <a:pt x="672" y="400"/>
                  <a:pt x="777" y="449"/>
                  <a:pt x="884" y="493"/>
                </a:cubicBezTo>
                <a:cubicBezTo>
                  <a:pt x="1098" y="583"/>
                  <a:pt x="1319" y="658"/>
                  <a:pt x="1544" y="720"/>
                </a:cubicBezTo>
                <a:cubicBezTo>
                  <a:pt x="1994" y="843"/>
                  <a:pt x="2462" y="913"/>
                  <a:pt x="2932" y="916"/>
                </a:cubicBezTo>
                <a:cubicBezTo>
                  <a:pt x="3049" y="917"/>
                  <a:pt x="3166" y="913"/>
                  <a:pt x="3283" y="904"/>
                </a:cubicBezTo>
                <a:cubicBezTo>
                  <a:pt x="3400" y="895"/>
                  <a:pt x="3517" y="882"/>
                  <a:pt x="3632" y="862"/>
                </a:cubicBezTo>
                <a:lnTo>
                  <a:pt x="3675" y="854"/>
                </a:lnTo>
                <a:lnTo>
                  <a:pt x="3719" y="846"/>
                </a:lnTo>
                <a:lnTo>
                  <a:pt x="3740" y="842"/>
                </a:lnTo>
                <a:lnTo>
                  <a:pt x="3761" y="837"/>
                </a:lnTo>
                <a:lnTo>
                  <a:pt x="3804" y="828"/>
                </a:lnTo>
                <a:cubicBezTo>
                  <a:pt x="3833" y="821"/>
                  <a:pt x="3861" y="814"/>
                  <a:pt x="3889" y="807"/>
                </a:cubicBezTo>
                <a:cubicBezTo>
                  <a:pt x="3904" y="803"/>
                  <a:pt x="3918" y="799"/>
                  <a:pt x="3932" y="795"/>
                </a:cubicBezTo>
                <a:lnTo>
                  <a:pt x="3974" y="783"/>
                </a:lnTo>
                <a:cubicBezTo>
                  <a:pt x="3988" y="779"/>
                  <a:pt x="4002" y="775"/>
                  <a:pt x="4016" y="770"/>
                </a:cubicBezTo>
                <a:lnTo>
                  <a:pt x="4036" y="764"/>
                </a:lnTo>
                <a:cubicBezTo>
                  <a:pt x="4043" y="761"/>
                  <a:pt x="4050" y="759"/>
                  <a:pt x="4057" y="757"/>
                </a:cubicBezTo>
                <a:cubicBezTo>
                  <a:pt x="4071" y="752"/>
                  <a:pt x="4085" y="747"/>
                  <a:pt x="4098" y="742"/>
                </a:cubicBezTo>
                <a:lnTo>
                  <a:pt x="4139" y="727"/>
                </a:lnTo>
                <a:cubicBezTo>
                  <a:pt x="4193" y="706"/>
                  <a:pt x="4247" y="683"/>
                  <a:pt x="4299" y="658"/>
                </a:cubicBezTo>
                <a:cubicBezTo>
                  <a:pt x="4247" y="684"/>
                  <a:pt x="4194" y="707"/>
                  <a:pt x="4140" y="729"/>
                </a:cubicBezTo>
                <a:lnTo>
                  <a:pt x="4099" y="744"/>
                </a:lnTo>
                <a:cubicBezTo>
                  <a:pt x="4085" y="749"/>
                  <a:pt x="4072" y="754"/>
                  <a:pt x="4058" y="759"/>
                </a:cubicBezTo>
                <a:cubicBezTo>
                  <a:pt x="4051" y="761"/>
                  <a:pt x="4044" y="764"/>
                  <a:pt x="4037" y="766"/>
                </a:cubicBezTo>
                <a:lnTo>
                  <a:pt x="4016" y="773"/>
                </a:lnTo>
                <a:cubicBezTo>
                  <a:pt x="4003" y="777"/>
                  <a:pt x="3989" y="782"/>
                  <a:pt x="3975" y="786"/>
                </a:cubicBezTo>
                <a:lnTo>
                  <a:pt x="3933" y="799"/>
                </a:lnTo>
                <a:cubicBezTo>
                  <a:pt x="3919" y="803"/>
                  <a:pt x="3905" y="806"/>
                  <a:pt x="3891" y="810"/>
                </a:cubicBezTo>
                <a:cubicBezTo>
                  <a:pt x="3862" y="818"/>
                  <a:pt x="3834" y="825"/>
                  <a:pt x="3806" y="832"/>
                </a:cubicBezTo>
                <a:lnTo>
                  <a:pt x="3763" y="842"/>
                </a:lnTo>
                <a:lnTo>
                  <a:pt x="3741" y="847"/>
                </a:lnTo>
                <a:lnTo>
                  <a:pt x="3720" y="851"/>
                </a:lnTo>
                <a:lnTo>
                  <a:pt x="3677" y="860"/>
                </a:lnTo>
                <a:lnTo>
                  <a:pt x="3633" y="868"/>
                </a:lnTo>
                <a:cubicBezTo>
                  <a:pt x="3518" y="889"/>
                  <a:pt x="3401" y="903"/>
                  <a:pt x="3284" y="912"/>
                </a:cubicBezTo>
                <a:cubicBezTo>
                  <a:pt x="3167" y="921"/>
                  <a:pt x="3049" y="926"/>
                  <a:pt x="2931" y="926"/>
                </a:cubicBezTo>
                <a:cubicBezTo>
                  <a:pt x="2814" y="926"/>
                  <a:pt x="2696" y="921"/>
                  <a:pt x="2579" y="912"/>
                </a:cubicBezTo>
                <a:cubicBezTo>
                  <a:pt x="2462" y="904"/>
                  <a:pt x="2345" y="891"/>
                  <a:pt x="2229" y="874"/>
                </a:cubicBezTo>
                <a:cubicBezTo>
                  <a:pt x="1996" y="841"/>
                  <a:pt x="1766" y="793"/>
                  <a:pt x="1540" y="732"/>
                </a:cubicBezTo>
                <a:cubicBezTo>
                  <a:pt x="1315" y="670"/>
                  <a:pt x="1093" y="594"/>
                  <a:pt x="879" y="504"/>
                </a:cubicBezTo>
                <a:cubicBezTo>
                  <a:pt x="772" y="459"/>
                  <a:pt x="666" y="410"/>
                  <a:pt x="563" y="358"/>
                </a:cubicBezTo>
                <a:cubicBezTo>
                  <a:pt x="459" y="305"/>
                  <a:pt x="359" y="249"/>
                  <a:pt x="261" y="188"/>
                </a:cubicBezTo>
                <a:cubicBezTo>
                  <a:pt x="175" y="135"/>
                  <a:pt x="92" y="79"/>
                  <a:pt x="11" y="19"/>
                </a:cubicBez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9000">
                <a:schemeClr val="accent1">
                  <a:alpha val="2800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03580" y="3924935"/>
            <a:ext cx="3407410" cy="1121410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26" name="副标题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703580" y="5045710"/>
            <a:ext cx="6512560" cy="7302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80000"/>
              </a:lnSpc>
              <a:buClrTx/>
              <a:buSzTx/>
              <a:buFontTx/>
              <a:buNone/>
              <a:defRPr altLang="zh-CN" baseline="0" b="0" cap="none" dirty="0" sz="40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80000"/>
              </a:lnSpc>
              <a:buClrTx/>
              <a:buSzTx/>
              <a:buFontTx/>
            </a:pPr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7" descr="图片包含 游戏机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142"/>
            <a:ext cx="12192000" cy="6853716"/>
          </a:xfrm>
          <a:prstGeom prst="rect"/>
        </p:spPr>
      </p:pic>
      <p:pic>
        <p:nvPicPr>
          <p:cNvPr id="209716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1407160" y="-78105"/>
            <a:ext cx="2416175" cy="4410710"/>
          </a:xfrm>
          <a:prstGeom prst="rect"/>
        </p:spPr>
      </p:pic>
      <p:sp>
        <p:nvSpPr>
          <p:cNvPr id="1048734" name="图形 6"/>
          <p:cNvSpPr/>
          <p:nvPr>
            <p:custDataLst>
              <p:tags r:id="rId5"/>
            </p:custDataLst>
          </p:nvPr>
        </p:nvSpPr>
        <p:spPr>
          <a:xfrm flipH="1">
            <a:off x="1764030" y="0"/>
            <a:ext cx="2650490" cy="5325110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任意多边形 13"/>
          <p:cNvSpPr/>
          <p:nvPr>
            <p:custDataLst>
              <p:tags r:id="rId6"/>
            </p:custDataLst>
          </p:nvPr>
        </p:nvSpPr>
        <p:spPr>
          <a:xfrm>
            <a:off x="-6350" y="1490980"/>
            <a:ext cx="508000" cy="45021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00" h="709">
                <a:moveTo>
                  <a:pt x="800" y="0"/>
                </a:moveTo>
                <a:lnTo>
                  <a:pt x="714" y="204"/>
                </a:lnTo>
                <a:cubicBezTo>
                  <a:pt x="697" y="232"/>
                  <a:pt x="671" y="281"/>
                  <a:pt x="645" y="316"/>
                </a:cubicBezTo>
                <a:cubicBezTo>
                  <a:pt x="619" y="350"/>
                  <a:pt x="588" y="385"/>
                  <a:pt x="557" y="415"/>
                </a:cubicBezTo>
                <a:cubicBezTo>
                  <a:pt x="525" y="446"/>
                  <a:pt x="491" y="479"/>
                  <a:pt x="453" y="506"/>
                </a:cubicBezTo>
                <a:cubicBezTo>
                  <a:pt x="416" y="534"/>
                  <a:pt x="375" y="559"/>
                  <a:pt x="332" y="582"/>
                </a:cubicBezTo>
                <a:cubicBezTo>
                  <a:pt x="322" y="588"/>
                  <a:pt x="311" y="594"/>
                  <a:pt x="300" y="599"/>
                </a:cubicBezTo>
                <a:cubicBezTo>
                  <a:pt x="297" y="601"/>
                  <a:pt x="293" y="603"/>
                  <a:pt x="290" y="604"/>
                </a:cubicBezTo>
                <a:cubicBezTo>
                  <a:pt x="282" y="608"/>
                  <a:pt x="275" y="612"/>
                  <a:pt x="267" y="615"/>
                </a:cubicBezTo>
                <a:cubicBezTo>
                  <a:pt x="263" y="617"/>
                  <a:pt x="259" y="619"/>
                  <a:pt x="254" y="621"/>
                </a:cubicBezTo>
                <a:cubicBezTo>
                  <a:pt x="247" y="624"/>
                  <a:pt x="240" y="627"/>
                  <a:pt x="233" y="630"/>
                </a:cubicBezTo>
                <a:cubicBezTo>
                  <a:pt x="229" y="632"/>
                  <a:pt x="224" y="634"/>
                  <a:pt x="220" y="636"/>
                </a:cubicBezTo>
                <a:cubicBezTo>
                  <a:pt x="213" y="639"/>
                  <a:pt x="206" y="642"/>
                  <a:pt x="198" y="645"/>
                </a:cubicBezTo>
                <a:cubicBezTo>
                  <a:pt x="194" y="647"/>
                  <a:pt x="189" y="649"/>
                  <a:pt x="185" y="651"/>
                </a:cubicBezTo>
                <a:cubicBezTo>
                  <a:pt x="177" y="654"/>
                  <a:pt x="169" y="657"/>
                  <a:pt x="161" y="659"/>
                </a:cubicBezTo>
                <a:cubicBezTo>
                  <a:pt x="157" y="661"/>
                  <a:pt x="153" y="663"/>
                  <a:pt x="149" y="664"/>
                </a:cubicBezTo>
                <a:cubicBezTo>
                  <a:pt x="138" y="668"/>
                  <a:pt x="128" y="671"/>
                  <a:pt x="117" y="675"/>
                </a:cubicBezTo>
                <a:cubicBezTo>
                  <a:pt x="115" y="676"/>
                  <a:pt x="114" y="676"/>
                  <a:pt x="113" y="677"/>
                </a:cubicBezTo>
                <a:cubicBezTo>
                  <a:pt x="100" y="681"/>
                  <a:pt x="88" y="684"/>
                  <a:pt x="75" y="688"/>
                </a:cubicBezTo>
                <a:cubicBezTo>
                  <a:pt x="71" y="689"/>
                  <a:pt x="67" y="691"/>
                  <a:pt x="64" y="692"/>
                </a:cubicBezTo>
                <a:cubicBezTo>
                  <a:pt x="55" y="694"/>
                  <a:pt x="46" y="697"/>
                  <a:pt x="37" y="699"/>
                </a:cubicBezTo>
                <a:cubicBezTo>
                  <a:pt x="32" y="701"/>
                  <a:pt x="28" y="702"/>
                  <a:pt x="23" y="703"/>
                </a:cubicBezTo>
                <a:lnTo>
                  <a:pt x="0" y="709"/>
                </a:lnTo>
                <a:lnTo>
                  <a:pt x="0" y="586"/>
                </a:lnTo>
                <a:lnTo>
                  <a:pt x="3" y="585"/>
                </a:lnTo>
                <a:cubicBezTo>
                  <a:pt x="11" y="583"/>
                  <a:pt x="20" y="581"/>
                  <a:pt x="28" y="579"/>
                </a:cubicBezTo>
                <a:cubicBezTo>
                  <a:pt x="33" y="578"/>
                  <a:pt x="38" y="577"/>
                  <a:pt x="43" y="575"/>
                </a:cubicBezTo>
                <a:cubicBezTo>
                  <a:pt x="52" y="573"/>
                  <a:pt x="60" y="571"/>
                  <a:pt x="68" y="569"/>
                </a:cubicBezTo>
                <a:cubicBezTo>
                  <a:pt x="73" y="568"/>
                  <a:pt x="78" y="567"/>
                  <a:pt x="83" y="565"/>
                </a:cubicBezTo>
                <a:cubicBezTo>
                  <a:pt x="91" y="563"/>
                  <a:pt x="100" y="560"/>
                  <a:pt x="109" y="558"/>
                </a:cubicBezTo>
                <a:cubicBezTo>
                  <a:pt x="113" y="556"/>
                  <a:pt x="117" y="555"/>
                  <a:pt x="121" y="554"/>
                </a:cubicBezTo>
                <a:cubicBezTo>
                  <a:pt x="133" y="550"/>
                  <a:pt x="146" y="547"/>
                  <a:pt x="158" y="542"/>
                </a:cubicBezTo>
                <a:cubicBezTo>
                  <a:pt x="159" y="542"/>
                  <a:pt x="161" y="541"/>
                  <a:pt x="162" y="541"/>
                </a:cubicBezTo>
                <a:cubicBezTo>
                  <a:pt x="173" y="537"/>
                  <a:pt x="184" y="534"/>
                  <a:pt x="194" y="530"/>
                </a:cubicBezTo>
                <a:cubicBezTo>
                  <a:pt x="198" y="528"/>
                  <a:pt x="202" y="527"/>
                  <a:pt x="206" y="525"/>
                </a:cubicBezTo>
                <a:cubicBezTo>
                  <a:pt x="214" y="523"/>
                  <a:pt x="222" y="520"/>
                  <a:pt x="230" y="516"/>
                </a:cubicBezTo>
                <a:cubicBezTo>
                  <a:pt x="235" y="515"/>
                  <a:pt x="239" y="513"/>
                  <a:pt x="244" y="511"/>
                </a:cubicBezTo>
                <a:cubicBezTo>
                  <a:pt x="251" y="508"/>
                  <a:pt x="258" y="505"/>
                  <a:pt x="265" y="502"/>
                </a:cubicBezTo>
                <a:cubicBezTo>
                  <a:pt x="270" y="500"/>
                  <a:pt x="274" y="498"/>
                  <a:pt x="279" y="496"/>
                </a:cubicBezTo>
                <a:cubicBezTo>
                  <a:pt x="286" y="493"/>
                  <a:pt x="293" y="490"/>
                  <a:pt x="300" y="487"/>
                </a:cubicBezTo>
                <a:cubicBezTo>
                  <a:pt x="304" y="485"/>
                  <a:pt x="308" y="483"/>
                  <a:pt x="313" y="481"/>
                </a:cubicBezTo>
                <a:cubicBezTo>
                  <a:pt x="320" y="478"/>
                  <a:pt x="327" y="474"/>
                  <a:pt x="335" y="470"/>
                </a:cubicBezTo>
                <a:cubicBezTo>
                  <a:pt x="338" y="469"/>
                  <a:pt x="342" y="467"/>
                  <a:pt x="345" y="465"/>
                </a:cubicBezTo>
                <a:cubicBezTo>
                  <a:pt x="356" y="460"/>
                  <a:pt x="367" y="454"/>
                  <a:pt x="377" y="448"/>
                </a:cubicBezTo>
                <a:cubicBezTo>
                  <a:pt x="421" y="425"/>
                  <a:pt x="461" y="400"/>
                  <a:pt x="499" y="372"/>
                </a:cubicBezTo>
                <a:cubicBezTo>
                  <a:pt x="536" y="345"/>
                  <a:pt x="571" y="317"/>
                  <a:pt x="603" y="286"/>
                </a:cubicBezTo>
                <a:cubicBezTo>
                  <a:pt x="634" y="256"/>
                  <a:pt x="663" y="224"/>
                  <a:pt x="689" y="190"/>
                </a:cubicBezTo>
                <a:cubicBezTo>
                  <a:pt x="715" y="157"/>
                  <a:pt x="738" y="122"/>
                  <a:pt x="759" y="85"/>
                </a:cubicBezTo>
                <a:cubicBezTo>
                  <a:pt x="763" y="78"/>
                  <a:pt x="767" y="71"/>
                  <a:pt x="770" y="64"/>
                </a:cubicBezTo>
                <a:cubicBezTo>
                  <a:pt x="774" y="57"/>
                  <a:pt x="777" y="50"/>
                  <a:pt x="781" y="43"/>
                </a:cubicBezTo>
                <a:cubicBezTo>
                  <a:pt x="784" y="36"/>
                  <a:pt x="788" y="29"/>
                  <a:pt x="791" y="22"/>
                </a:cubicBezTo>
                <a:cubicBezTo>
                  <a:pt x="794" y="14"/>
                  <a:pt x="797" y="7"/>
                  <a:pt x="800" y="0"/>
                </a:cubicBez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任意多边形 16"/>
          <p:cNvSpPr/>
          <p:nvPr>
            <p:custDataLst>
              <p:tags r:id="rId7"/>
            </p:custDataLst>
          </p:nvPr>
        </p:nvSpPr>
        <p:spPr>
          <a:xfrm>
            <a:off x="0" y="2158365"/>
            <a:ext cx="681355" cy="1562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36" h="246">
                <a:moveTo>
                  <a:pt x="1136" y="0"/>
                </a:moveTo>
                <a:cubicBezTo>
                  <a:pt x="1088" y="24"/>
                  <a:pt x="1039" y="45"/>
                  <a:pt x="989" y="65"/>
                </a:cubicBezTo>
                <a:lnTo>
                  <a:pt x="951" y="80"/>
                </a:lnTo>
                <a:cubicBezTo>
                  <a:pt x="939" y="84"/>
                  <a:pt x="926" y="89"/>
                  <a:pt x="913" y="93"/>
                </a:cubicBezTo>
                <a:cubicBezTo>
                  <a:pt x="907" y="95"/>
                  <a:pt x="900" y="98"/>
                  <a:pt x="894" y="100"/>
                </a:cubicBezTo>
                <a:lnTo>
                  <a:pt x="875" y="106"/>
                </a:lnTo>
                <a:cubicBezTo>
                  <a:pt x="862" y="110"/>
                  <a:pt x="849" y="115"/>
                  <a:pt x="836" y="119"/>
                </a:cubicBezTo>
                <a:lnTo>
                  <a:pt x="797" y="130"/>
                </a:lnTo>
                <a:cubicBezTo>
                  <a:pt x="784" y="134"/>
                  <a:pt x="771" y="137"/>
                  <a:pt x="758" y="141"/>
                </a:cubicBezTo>
                <a:cubicBezTo>
                  <a:pt x="732" y="148"/>
                  <a:pt x="706" y="155"/>
                  <a:pt x="680" y="161"/>
                </a:cubicBezTo>
                <a:lnTo>
                  <a:pt x="640" y="170"/>
                </a:lnTo>
                <a:lnTo>
                  <a:pt x="620" y="175"/>
                </a:lnTo>
                <a:lnTo>
                  <a:pt x="600" y="179"/>
                </a:lnTo>
                <a:lnTo>
                  <a:pt x="560" y="187"/>
                </a:lnTo>
                <a:lnTo>
                  <a:pt x="520" y="194"/>
                </a:lnTo>
                <a:cubicBezTo>
                  <a:pt x="414" y="213"/>
                  <a:pt x="306" y="226"/>
                  <a:pt x="197" y="235"/>
                </a:cubicBezTo>
                <a:cubicBezTo>
                  <a:pt x="143" y="240"/>
                  <a:pt x="89" y="243"/>
                  <a:pt x="34" y="245"/>
                </a:cubicBezTo>
                <a:lnTo>
                  <a:pt x="0" y="246"/>
                </a:lnTo>
                <a:lnTo>
                  <a:pt x="0" y="238"/>
                </a:lnTo>
                <a:lnTo>
                  <a:pt x="34" y="237"/>
                </a:lnTo>
                <a:cubicBezTo>
                  <a:pt x="88" y="235"/>
                  <a:pt x="142" y="232"/>
                  <a:pt x="197" y="228"/>
                </a:cubicBezTo>
                <a:cubicBezTo>
                  <a:pt x="305" y="220"/>
                  <a:pt x="413" y="207"/>
                  <a:pt x="519" y="189"/>
                </a:cubicBezTo>
                <a:lnTo>
                  <a:pt x="559" y="182"/>
                </a:lnTo>
                <a:lnTo>
                  <a:pt x="599" y="174"/>
                </a:lnTo>
                <a:lnTo>
                  <a:pt x="619" y="170"/>
                </a:lnTo>
                <a:lnTo>
                  <a:pt x="639" y="166"/>
                </a:lnTo>
                <a:lnTo>
                  <a:pt x="679" y="157"/>
                </a:lnTo>
                <a:cubicBezTo>
                  <a:pt x="705" y="151"/>
                  <a:pt x="731" y="145"/>
                  <a:pt x="757" y="138"/>
                </a:cubicBezTo>
                <a:cubicBezTo>
                  <a:pt x="770" y="134"/>
                  <a:pt x="783" y="131"/>
                  <a:pt x="796" y="127"/>
                </a:cubicBezTo>
                <a:lnTo>
                  <a:pt x="835" y="116"/>
                </a:lnTo>
                <a:cubicBezTo>
                  <a:pt x="848" y="112"/>
                  <a:pt x="861" y="108"/>
                  <a:pt x="874" y="104"/>
                </a:cubicBezTo>
                <a:lnTo>
                  <a:pt x="893" y="98"/>
                </a:lnTo>
                <a:cubicBezTo>
                  <a:pt x="900" y="96"/>
                  <a:pt x="906" y="93"/>
                  <a:pt x="912" y="91"/>
                </a:cubicBezTo>
                <a:cubicBezTo>
                  <a:pt x="925" y="87"/>
                  <a:pt x="938" y="83"/>
                  <a:pt x="950" y="78"/>
                </a:cubicBezTo>
                <a:lnTo>
                  <a:pt x="988" y="64"/>
                </a:lnTo>
                <a:cubicBezTo>
                  <a:pt x="1038" y="45"/>
                  <a:pt x="1088" y="23"/>
                  <a:pt x="1136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78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0" name="任意多边形 19"/>
          <p:cNvSpPr/>
          <p:nvPr>
            <p:custDataLst>
              <p:tags r:id="rId8"/>
            </p:custDataLst>
          </p:nvPr>
        </p:nvSpPr>
        <p:spPr>
          <a:xfrm>
            <a:off x="0" y="4427220"/>
            <a:ext cx="3265170" cy="12795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58" h="1924">
                <a:moveTo>
                  <a:pt x="5056" y="0"/>
                </a:moveTo>
                <a:lnTo>
                  <a:pt x="4990" y="66"/>
                </a:lnTo>
                <a:cubicBezTo>
                  <a:pt x="5013" y="44"/>
                  <a:pt x="5036" y="23"/>
                  <a:pt x="5058" y="1"/>
                </a:cubicBezTo>
                <a:lnTo>
                  <a:pt x="4712" y="340"/>
                </a:lnTo>
                <a:cubicBezTo>
                  <a:pt x="4599" y="451"/>
                  <a:pt x="4477" y="557"/>
                  <a:pt x="4345" y="659"/>
                </a:cubicBezTo>
                <a:cubicBezTo>
                  <a:pt x="4212" y="762"/>
                  <a:pt x="4068" y="860"/>
                  <a:pt x="3915" y="953"/>
                </a:cubicBezTo>
                <a:cubicBezTo>
                  <a:pt x="3760" y="1047"/>
                  <a:pt x="3594" y="1136"/>
                  <a:pt x="3420" y="1218"/>
                </a:cubicBezTo>
                <a:cubicBezTo>
                  <a:pt x="3242" y="1302"/>
                  <a:pt x="3054" y="1380"/>
                  <a:pt x="2857" y="1450"/>
                </a:cubicBezTo>
                <a:cubicBezTo>
                  <a:pt x="2819" y="1464"/>
                  <a:pt x="2781" y="1477"/>
                  <a:pt x="2743" y="1490"/>
                </a:cubicBezTo>
                <a:cubicBezTo>
                  <a:pt x="2705" y="1503"/>
                  <a:pt x="2666" y="1515"/>
                  <a:pt x="2627" y="1528"/>
                </a:cubicBezTo>
                <a:cubicBezTo>
                  <a:pt x="2587" y="1540"/>
                  <a:pt x="2548" y="1553"/>
                  <a:pt x="2508" y="1565"/>
                </a:cubicBezTo>
                <a:cubicBezTo>
                  <a:pt x="2468" y="1577"/>
                  <a:pt x="2428" y="1589"/>
                  <a:pt x="2387" y="1600"/>
                </a:cubicBezTo>
                <a:cubicBezTo>
                  <a:pt x="2342" y="1613"/>
                  <a:pt x="2296" y="1625"/>
                  <a:pt x="2251" y="1637"/>
                </a:cubicBezTo>
                <a:cubicBezTo>
                  <a:pt x="2205" y="1649"/>
                  <a:pt x="2159" y="1661"/>
                  <a:pt x="2112" y="1672"/>
                </a:cubicBezTo>
                <a:cubicBezTo>
                  <a:pt x="2066" y="1684"/>
                  <a:pt x="2019" y="1694"/>
                  <a:pt x="1972" y="1705"/>
                </a:cubicBezTo>
                <a:cubicBezTo>
                  <a:pt x="1925" y="1716"/>
                  <a:pt x="1877" y="1726"/>
                  <a:pt x="1829" y="1736"/>
                </a:cubicBezTo>
                <a:cubicBezTo>
                  <a:pt x="1757" y="1751"/>
                  <a:pt x="1684" y="1765"/>
                  <a:pt x="1611" y="1778"/>
                </a:cubicBezTo>
                <a:cubicBezTo>
                  <a:pt x="1602" y="1780"/>
                  <a:pt x="1593" y="1781"/>
                  <a:pt x="1584" y="1783"/>
                </a:cubicBezTo>
                <a:cubicBezTo>
                  <a:pt x="1584" y="1783"/>
                  <a:pt x="1583" y="1783"/>
                  <a:pt x="1583" y="1783"/>
                </a:cubicBezTo>
                <a:cubicBezTo>
                  <a:pt x="1567" y="1786"/>
                  <a:pt x="1550" y="1789"/>
                  <a:pt x="1534" y="1791"/>
                </a:cubicBezTo>
                <a:cubicBezTo>
                  <a:pt x="1527" y="1793"/>
                  <a:pt x="1520" y="1794"/>
                  <a:pt x="1514" y="1795"/>
                </a:cubicBezTo>
                <a:cubicBezTo>
                  <a:pt x="1504" y="1796"/>
                  <a:pt x="1494" y="1798"/>
                  <a:pt x="1484" y="1800"/>
                </a:cubicBezTo>
                <a:cubicBezTo>
                  <a:pt x="1477" y="1801"/>
                  <a:pt x="1471" y="1802"/>
                  <a:pt x="1464" y="1803"/>
                </a:cubicBezTo>
                <a:cubicBezTo>
                  <a:pt x="1461" y="1803"/>
                  <a:pt x="1458" y="1804"/>
                  <a:pt x="1455" y="1804"/>
                </a:cubicBezTo>
                <a:cubicBezTo>
                  <a:pt x="1433" y="1808"/>
                  <a:pt x="1410" y="1812"/>
                  <a:pt x="1387" y="1815"/>
                </a:cubicBezTo>
                <a:cubicBezTo>
                  <a:pt x="1312" y="1827"/>
                  <a:pt x="1236" y="1837"/>
                  <a:pt x="1159" y="1847"/>
                </a:cubicBezTo>
                <a:cubicBezTo>
                  <a:pt x="1082" y="1857"/>
                  <a:pt x="1005" y="1866"/>
                  <a:pt x="927" y="1873"/>
                </a:cubicBezTo>
                <a:cubicBezTo>
                  <a:pt x="859" y="1880"/>
                  <a:pt x="790" y="1887"/>
                  <a:pt x="720" y="1892"/>
                </a:cubicBezTo>
                <a:cubicBezTo>
                  <a:pt x="651" y="1898"/>
                  <a:pt x="581" y="1903"/>
                  <a:pt x="510" y="1907"/>
                </a:cubicBezTo>
                <a:cubicBezTo>
                  <a:pt x="440" y="1911"/>
                  <a:pt x="369" y="1914"/>
                  <a:pt x="298" y="1917"/>
                </a:cubicBezTo>
                <a:cubicBezTo>
                  <a:pt x="226" y="1920"/>
                  <a:pt x="154" y="1921"/>
                  <a:pt x="82" y="1923"/>
                </a:cubicBezTo>
                <a:lnTo>
                  <a:pt x="0" y="1924"/>
                </a:lnTo>
                <a:lnTo>
                  <a:pt x="0" y="1562"/>
                </a:lnTo>
                <a:lnTo>
                  <a:pt x="38" y="1562"/>
                </a:lnTo>
                <a:cubicBezTo>
                  <a:pt x="271" y="1566"/>
                  <a:pt x="501" y="1564"/>
                  <a:pt x="727" y="1553"/>
                </a:cubicBezTo>
                <a:cubicBezTo>
                  <a:pt x="1083" y="1537"/>
                  <a:pt x="1429" y="1503"/>
                  <a:pt x="1762" y="1452"/>
                </a:cubicBezTo>
                <a:cubicBezTo>
                  <a:pt x="2090" y="1402"/>
                  <a:pt x="2404" y="1335"/>
                  <a:pt x="2706" y="1253"/>
                </a:cubicBezTo>
                <a:cubicBezTo>
                  <a:pt x="2965" y="1183"/>
                  <a:pt x="3210" y="1101"/>
                  <a:pt x="3440" y="1010"/>
                </a:cubicBezTo>
                <a:cubicBezTo>
                  <a:pt x="3667" y="919"/>
                  <a:pt x="3878" y="822"/>
                  <a:pt x="4076" y="713"/>
                </a:cubicBezTo>
                <a:cubicBezTo>
                  <a:pt x="4270" y="608"/>
                  <a:pt x="4449" y="495"/>
                  <a:pt x="4614" y="375"/>
                </a:cubicBezTo>
                <a:cubicBezTo>
                  <a:pt x="4775" y="256"/>
                  <a:pt x="4923" y="131"/>
                  <a:pt x="5056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54000">
                <a:schemeClr val="accent5">
                  <a:alpha val="13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2" name="任意多边形 23"/>
          <p:cNvSpPr/>
          <p:nvPr>
            <p:custDataLst>
              <p:tags r:id="rId9"/>
            </p:custDataLst>
          </p:nvPr>
        </p:nvSpPr>
        <p:spPr>
          <a:xfrm>
            <a:off x="-6350" y="339090"/>
            <a:ext cx="1089660" cy="172910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16" h="2764">
                <a:moveTo>
                  <a:pt x="0" y="0"/>
                </a:moveTo>
                <a:lnTo>
                  <a:pt x="3" y="1"/>
                </a:lnTo>
                <a:cubicBezTo>
                  <a:pt x="12" y="6"/>
                  <a:pt x="22" y="10"/>
                  <a:pt x="31" y="14"/>
                </a:cubicBezTo>
                <a:cubicBezTo>
                  <a:pt x="37" y="17"/>
                  <a:pt x="43" y="20"/>
                  <a:pt x="49" y="23"/>
                </a:cubicBezTo>
                <a:cubicBezTo>
                  <a:pt x="51" y="24"/>
                  <a:pt x="52" y="24"/>
                  <a:pt x="53" y="25"/>
                </a:cubicBezTo>
                <a:cubicBezTo>
                  <a:pt x="60" y="28"/>
                  <a:pt x="66" y="31"/>
                  <a:pt x="72" y="34"/>
                </a:cubicBezTo>
                <a:cubicBezTo>
                  <a:pt x="83" y="39"/>
                  <a:pt x="95" y="45"/>
                  <a:pt x="106" y="50"/>
                </a:cubicBezTo>
                <a:cubicBezTo>
                  <a:pt x="108" y="51"/>
                  <a:pt x="110" y="52"/>
                  <a:pt x="112" y="53"/>
                </a:cubicBezTo>
                <a:cubicBezTo>
                  <a:pt x="119" y="56"/>
                  <a:pt x="125" y="60"/>
                  <a:pt x="131" y="63"/>
                </a:cubicBezTo>
                <a:cubicBezTo>
                  <a:pt x="142" y="68"/>
                  <a:pt x="152" y="73"/>
                  <a:pt x="162" y="78"/>
                </a:cubicBezTo>
                <a:cubicBezTo>
                  <a:pt x="165" y="79"/>
                  <a:pt x="168" y="81"/>
                  <a:pt x="171" y="82"/>
                </a:cubicBezTo>
                <a:cubicBezTo>
                  <a:pt x="177" y="85"/>
                  <a:pt x="183" y="89"/>
                  <a:pt x="189" y="92"/>
                </a:cubicBezTo>
                <a:cubicBezTo>
                  <a:pt x="198" y="96"/>
                  <a:pt x="207" y="101"/>
                  <a:pt x="217" y="106"/>
                </a:cubicBezTo>
                <a:cubicBezTo>
                  <a:pt x="221" y="108"/>
                  <a:pt x="225" y="110"/>
                  <a:pt x="229" y="112"/>
                </a:cubicBezTo>
                <a:cubicBezTo>
                  <a:pt x="234" y="115"/>
                  <a:pt x="239" y="118"/>
                  <a:pt x="244" y="121"/>
                </a:cubicBezTo>
                <a:cubicBezTo>
                  <a:pt x="253" y="125"/>
                  <a:pt x="262" y="130"/>
                  <a:pt x="271" y="135"/>
                </a:cubicBezTo>
                <a:cubicBezTo>
                  <a:pt x="276" y="138"/>
                  <a:pt x="281" y="140"/>
                  <a:pt x="286" y="143"/>
                </a:cubicBezTo>
                <a:cubicBezTo>
                  <a:pt x="292" y="146"/>
                  <a:pt x="297" y="149"/>
                  <a:pt x="303" y="152"/>
                </a:cubicBezTo>
                <a:cubicBezTo>
                  <a:pt x="307" y="155"/>
                  <a:pt x="312" y="157"/>
                  <a:pt x="316" y="160"/>
                </a:cubicBezTo>
                <a:cubicBezTo>
                  <a:pt x="329" y="167"/>
                  <a:pt x="341" y="174"/>
                  <a:pt x="354" y="181"/>
                </a:cubicBezTo>
                <a:cubicBezTo>
                  <a:pt x="358" y="183"/>
                  <a:pt x="361" y="185"/>
                  <a:pt x="365" y="187"/>
                </a:cubicBezTo>
                <a:cubicBezTo>
                  <a:pt x="367" y="188"/>
                  <a:pt x="370" y="190"/>
                  <a:pt x="373" y="192"/>
                </a:cubicBezTo>
                <a:cubicBezTo>
                  <a:pt x="386" y="199"/>
                  <a:pt x="398" y="206"/>
                  <a:pt x="411" y="214"/>
                </a:cubicBezTo>
                <a:cubicBezTo>
                  <a:pt x="411" y="214"/>
                  <a:pt x="412" y="214"/>
                  <a:pt x="412" y="214"/>
                </a:cubicBezTo>
                <a:cubicBezTo>
                  <a:pt x="428" y="223"/>
                  <a:pt x="443" y="233"/>
                  <a:pt x="458" y="242"/>
                </a:cubicBezTo>
                <a:cubicBezTo>
                  <a:pt x="459" y="242"/>
                  <a:pt x="461" y="243"/>
                  <a:pt x="462" y="244"/>
                </a:cubicBezTo>
                <a:cubicBezTo>
                  <a:pt x="463" y="244"/>
                  <a:pt x="464" y="245"/>
                  <a:pt x="465" y="246"/>
                </a:cubicBezTo>
                <a:cubicBezTo>
                  <a:pt x="479" y="254"/>
                  <a:pt x="494" y="263"/>
                  <a:pt x="508" y="272"/>
                </a:cubicBezTo>
                <a:cubicBezTo>
                  <a:pt x="512" y="275"/>
                  <a:pt x="516" y="277"/>
                  <a:pt x="520" y="280"/>
                </a:cubicBezTo>
                <a:cubicBezTo>
                  <a:pt x="527" y="284"/>
                  <a:pt x="535" y="289"/>
                  <a:pt x="542" y="294"/>
                </a:cubicBezTo>
                <a:cubicBezTo>
                  <a:pt x="546" y="296"/>
                  <a:pt x="550" y="299"/>
                  <a:pt x="554" y="301"/>
                </a:cubicBezTo>
                <a:cubicBezTo>
                  <a:pt x="558" y="304"/>
                  <a:pt x="563" y="307"/>
                  <a:pt x="568" y="310"/>
                </a:cubicBezTo>
                <a:cubicBezTo>
                  <a:pt x="579" y="317"/>
                  <a:pt x="589" y="324"/>
                  <a:pt x="599" y="331"/>
                </a:cubicBezTo>
                <a:cubicBezTo>
                  <a:pt x="604" y="334"/>
                  <a:pt x="609" y="337"/>
                  <a:pt x="614" y="341"/>
                </a:cubicBezTo>
                <a:cubicBezTo>
                  <a:pt x="618" y="343"/>
                  <a:pt x="621" y="345"/>
                  <a:pt x="624" y="347"/>
                </a:cubicBezTo>
                <a:cubicBezTo>
                  <a:pt x="633" y="353"/>
                  <a:pt x="643" y="360"/>
                  <a:pt x="652" y="366"/>
                </a:cubicBezTo>
                <a:cubicBezTo>
                  <a:pt x="654" y="367"/>
                  <a:pt x="655" y="368"/>
                  <a:pt x="656" y="369"/>
                </a:cubicBezTo>
                <a:cubicBezTo>
                  <a:pt x="670" y="378"/>
                  <a:pt x="684" y="388"/>
                  <a:pt x="698" y="398"/>
                </a:cubicBezTo>
                <a:cubicBezTo>
                  <a:pt x="702" y="400"/>
                  <a:pt x="705" y="403"/>
                  <a:pt x="709" y="406"/>
                </a:cubicBezTo>
                <a:cubicBezTo>
                  <a:pt x="719" y="413"/>
                  <a:pt x="730" y="421"/>
                  <a:pt x="741" y="428"/>
                </a:cubicBezTo>
                <a:cubicBezTo>
                  <a:pt x="743" y="430"/>
                  <a:pt x="745" y="432"/>
                  <a:pt x="748" y="433"/>
                </a:cubicBezTo>
                <a:cubicBezTo>
                  <a:pt x="750" y="435"/>
                  <a:pt x="752" y="436"/>
                  <a:pt x="754" y="438"/>
                </a:cubicBezTo>
                <a:cubicBezTo>
                  <a:pt x="755" y="439"/>
                  <a:pt x="756" y="440"/>
                  <a:pt x="757" y="440"/>
                </a:cubicBezTo>
                <a:cubicBezTo>
                  <a:pt x="759" y="442"/>
                  <a:pt x="760" y="443"/>
                  <a:pt x="762" y="444"/>
                </a:cubicBezTo>
                <a:cubicBezTo>
                  <a:pt x="770" y="450"/>
                  <a:pt x="777" y="455"/>
                  <a:pt x="785" y="461"/>
                </a:cubicBezTo>
                <a:cubicBezTo>
                  <a:pt x="787" y="463"/>
                  <a:pt x="789" y="464"/>
                  <a:pt x="792" y="466"/>
                </a:cubicBezTo>
                <a:cubicBezTo>
                  <a:pt x="801" y="473"/>
                  <a:pt x="810" y="480"/>
                  <a:pt x="820" y="487"/>
                </a:cubicBezTo>
                <a:cubicBezTo>
                  <a:pt x="822" y="489"/>
                  <a:pt x="825" y="491"/>
                  <a:pt x="827" y="493"/>
                </a:cubicBezTo>
                <a:cubicBezTo>
                  <a:pt x="834" y="498"/>
                  <a:pt x="841" y="504"/>
                  <a:pt x="848" y="509"/>
                </a:cubicBezTo>
                <a:cubicBezTo>
                  <a:pt x="851" y="512"/>
                  <a:pt x="854" y="514"/>
                  <a:pt x="857" y="516"/>
                </a:cubicBezTo>
                <a:cubicBezTo>
                  <a:pt x="866" y="523"/>
                  <a:pt x="875" y="530"/>
                  <a:pt x="884" y="537"/>
                </a:cubicBezTo>
                <a:cubicBezTo>
                  <a:pt x="884" y="538"/>
                  <a:pt x="885" y="538"/>
                  <a:pt x="885" y="538"/>
                </a:cubicBezTo>
                <a:cubicBezTo>
                  <a:pt x="887" y="540"/>
                  <a:pt x="889" y="542"/>
                  <a:pt x="891" y="543"/>
                </a:cubicBezTo>
                <a:cubicBezTo>
                  <a:pt x="897" y="548"/>
                  <a:pt x="904" y="554"/>
                  <a:pt x="911" y="559"/>
                </a:cubicBezTo>
                <a:cubicBezTo>
                  <a:pt x="914" y="562"/>
                  <a:pt x="918" y="565"/>
                  <a:pt x="922" y="568"/>
                </a:cubicBezTo>
                <a:cubicBezTo>
                  <a:pt x="928" y="573"/>
                  <a:pt x="933" y="578"/>
                  <a:pt x="939" y="583"/>
                </a:cubicBezTo>
                <a:cubicBezTo>
                  <a:pt x="942" y="586"/>
                  <a:pt x="946" y="588"/>
                  <a:pt x="949" y="591"/>
                </a:cubicBezTo>
                <a:cubicBezTo>
                  <a:pt x="957" y="598"/>
                  <a:pt x="965" y="604"/>
                  <a:pt x="972" y="611"/>
                </a:cubicBezTo>
                <a:cubicBezTo>
                  <a:pt x="976" y="615"/>
                  <a:pt x="980" y="618"/>
                  <a:pt x="984" y="622"/>
                </a:cubicBezTo>
                <a:cubicBezTo>
                  <a:pt x="989" y="626"/>
                  <a:pt x="994" y="630"/>
                  <a:pt x="998" y="634"/>
                </a:cubicBezTo>
                <a:cubicBezTo>
                  <a:pt x="1001" y="636"/>
                  <a:pt x="1004" y="639"/>
                  <a:pt x="1007" y="641"/>
                </a:cubicBezTo>
                <a:cubicBezTo>
                  <a:pt x="1008" y="642"/>
                  <a:pt x="1009" y="643"/>
                  <a:pt x="1011" y="645"/>
                </a:cubicBezTo>
                <a:cubicBezTo>
                  <a:pt x="1018" y="651"/>
                  <a:pt x="1026" y="658"/>
                  <a:pt x="1033" y="665"/>
                </a:cubicBezTo>
                <a:cubicBezTo>
                  <a:pt x="1037" y="668"/>
                  <a:pt x="1041" y="672"/>
                  <a:pt x="1045" y="676"/>
                </a:cubicBezTo>
                <a:cubicBezTo>
                  <a:pt x="1049" y="680"/>
                  <a:pt x="1054" y="684"/>
                  <a:pt x="1058" y="687"/>
                </a:cubicBezTo>
                <a:cubicBezTo>
                  <a:pt x="1062" y="691"/>
                  <a:pt x="1066" y="695"/>
                  <a:pt x="1071" y="699"/>
                </a:cubicBezTo>
                <a:cubicBezTo>
                  <a:pt x="1075" y="703"/>
                  <a:pt x="1079" y="708"/>
                  <a:pt x="1084" y="712"/>
                </a:cubicBezTo>
                <a:cubicBezTo>
                  <a:pt x="1090" y="718"/>
                  <a:pt x="1097" y="724"/>
                  <a:pt x="1103" y="730"/>
                </a:cubicBezTo>
                <a:cubicBezTo>
                  <a:pt x="1107" y="734"/>
                  <a:pt x="1112" y="738"/>
                  <a:pt x="1116" y="743"/>
                </a:cubicBezTo>
                <a:cubicBezTo>
                  <a:pt x="1118" y="744"/>
                  <a:pt x="1120" y="746"/>
                  <a:pt x="1121" y="748"/>
                </a:cubicBezTo>
                <a:cubicBezTo>
                  <a:pt x="1123" y="750"/>
                  <a:pt x="1125" y="752"/>
                  <a:pt x="1127" y="754"/>
                </a:cubicBezTo>
                <a:cubicBezTo>
                  <a:pt x="1134" y="761"/>
                  <a:pt x="1141" y="767"/>
                  <a:pt x="1148" y="774"/>
                </a:cubicBezTo>
                <a:cubicBezTo>
                  <a:pt x="1151" y="778"/>
                  <a:pt x="1155" y="782"/>
                  <a:pt x="1159" y="785"/>
                </a:cubicBezTo>
                <a:cubicBezTo>
                  <a:pt x="1165" y="792"/>
                  <a:pt x="1172" y="798"/>
                  <a:pt x="1178" y="805"/>
                </a:cubicBezTo>
                <a:cubicBezTo>
                  <a:pt x="1180" y="807"/>
                  <a:pt x="1182" y="809"/>
                  <a:pt x="1184" y="811"/>
                </a:cubicBezTo>
                <a:cubicBezTo>
                  <a:pt x="1185" y="812"/>
                  <a:pt x="1186" y="813"/>
                  <a:pt x="1187" y="815"/>
                </a:cubicBezTo>
                <a:cubicBezTo>
                  <a:pt x="1195" y="823"/>
                  <a:pt x="1203" y="831"/>
                  <a:pt x="1211" y="839"/>
                </a:cubicBezTo>
                <a:cubicBezTo>
                  <a:pt x="1213" y="843"/>
                  <a:pt x="1216" y="846"/>
                  <a:pt x="1219" y="849"/>
                </a:cubicBezTo>
                <a:cubicBezTo>
                  <a:pt x="1226" y="856"/>
                  <a:pt x="1232" y="863"/>
                  <a:pt x="1239" y="871"/>
                </a:cubicBezTo>
                <a:cubicBezTo>
                  <a:pt x="1241" y="872"/>
                  <a:pt x="1242" y="874"/>
                  <a:pt x="1243" y="875"/>
                </a:cubicBezTo>
                <a:cubicBezTo>
                  <a:pt x="1244" y="876"/>
                  <a:pt x="1244" y="876"/>
                  <a:pt x="1245" y="877"/>
                </a:cubicBezTo>
                <a:cubicBezTo>
                  <a:pt x="1253" y="886"/>
                  <a:pt x="1261" y="895"/>
                  <a:pt x="1268" y="904"/>
                </a:cubicBezTo>
                <a:cubicBezTo>
                  <a:pt x="1271" y="906"/>
                  <a:pt x="1273" y="909"/>
                  <a:pt x="1276" y="912"/>
                </a:cubicBezTo>
                <a:cubicBezTo>
                  <a:pt x="1283" y="921"/>
                  <a:pt x="1291" y="930"/>
                  <a:pt x="1299" y="939"/>
                </a:cubicBezTo>
                <a:cubicBezTo>
                  <a:pt x="1299" y="940"/>
                  <a:pt x="1300" y="941"/>
                  <a:pt x="1301" y="941"/>
                </a:cubicBezTo>
                <a:cubicBezTo>
                  <a:pt x="1302" y="943"/>
                  <a:pt x="1303" y="944"/>
                  <a:pt x="1304" y="945"/>
                </a:cubicBezTo>
                <a:cubicBezTo>
                  <a:pt x="1311" y="954"/>
                  <a:pt x="1318" y="963"/>
                  <a:pt x="1325" y="971"/>
                </a:cubicBezTo>
                <a:cubicBezTo>
                  <a:pt x="1327" y="973"/>
                  <a:pt x="1328" y="975"/>
                  <a:pt x="1329" y="976"/>
                </a:cubicBezTo>
                <a:cubicBezTo>
                  <a:pt x="1337" y="986"/>
                  <a:pt x="1345" y="996"/>
                  <a:pt x="1352" y="1005"/>
                </a:cubicBezTo>
                <a:cubicBezTo>
                  <a:pt x="1353" y="1006"/>
                  <a:pt x="1354" y="1008"/>
                  <a:pt x="1355" y="1009"/>
                </a:cubicBezTo>
                <a:cubicBezTo>
                  <a:pt x="1357" y="1011"/>
                  <a:pt x="1359" y="1014"/>
                  <a:pt x="1361" y="1016"/>
                </a:cubicBezTo>
                <a:cubicBezTo>
                  <a:pt x="1362" y="1017"/>
                  <a:pt x="1362" y="1018"/>
                  <a:pt x="1363" y="1018"/>
                </a:cubicBezTo>
                <a:cubicBezTo>
                  <a:pt x="1363" y="1019"/>
                  <a:pt x="1363" y="1019"/>
                  <a:pt x="1364" y="1020"/>
                </a:cubicBezTo>
                <a:cubicBezTo>
                  <a:pt x="1365" y="1021"/>
                  <a:pt x="1366" y="1023"/>
                  <a:pt x="1367" y="1024"/>
                </a:cubicBezTo>
                <a:cubicBezTo>
                  <a:pt x="1369" y="1027"/>
                  <a:pt x="1371" y="1029"/>
                  <a:pt x="1373" y="1032"/>
                </a:cubicBezTo>
                <a:cubicBezTo>
                  <a:pt x="1375" y="1034"/>
                  <a:pt x="1377" y="1037"/>
                  <a:pt x="1379" y="1040"/>
                </a:cubicBezTo>
                <a:cubicBezTo>
                  <a:pt x="1384" y="1046"/>
                  <a:pt x="1389" y="1053"/>
                  <a:pt x="1394" y="1060"/>
                </a:cubicBezTo>
                <a:cubicBezTo>
                  <a:pt x="1396" y="1062"/>
                  <a:pt x="1397" y="1064"/>
                  <a:pt x="1399" y="1067"/>
                </a:cubicBezTo>
                <a:cubicBezTo>
                  <a:pt x="1401" y="1070"/>
                  <a:pt x="1404" y="1073"/>
                  <a:pt x="1406" y="1077"/>
                </a:cubicBezTo>
                <a:cubicBezTo>
                  <a:pt x="1407" y="1078"/>
                  <a:pt x="1408" y="1079"/>
                  <a:pt x="1409" y="1080"/>
                </a:cubicBezTo>
                <a:cubicBezTo>
                  <a:pt x="1411" y="1083"/>
                  <a:pt x="1412" y="1086"/>
                  <a:pt x="1414" y="1088"/>
                </a:cubicBezTo>
                <a:cubicBezTo>
                  <a:pt x="1417" y="1092"/>
                  <a:pt x="1420" y="1097"/>
                  <a:pt x="1423" y="1101"/>
                </a:cubicBezTo>
                <a:cubicBezTo>
                  <a:pt x="1425" y="1104"/>
                  <a:pt x="1427" y="1106"/>
                  <a:pt x="1429" y="1109"/>
                </a:cubicBezTo>
                <a:cubicBezTo>
                  <a:pt x="1430" y="1111"/>
                  <a:pt x="1431" y="1112"/>
                  <a:pt x="1433" y="1114"/>
                </a:cubicBezTo>
                <a:cubicBezTo>
                  <a:pt x="1434" y="1117"/>
                  <a:pt x="1436" y="1119"/>
                  <a:pt x="1438" y="1122"/>
                </a:cubicBezTo>
                <a:cubicBezTo>
                  <a:pt x="1439" y="1124"/>
                  <a:pt x="1441" y="1127"/>
                  <a:pt x="1443" y="1129"/>
                </a:cubicBezTo>
                <a:cubicBezTo>
                  <a:pt x="1446" y="1134"/>
                  <a:pt x="1449" y="1139"/>
                  <a:pt x="1452" y="1143"/>
                </a:cubicBezTo>
                <a:cubicBezTo>
                  <a:pt x="1454" y="1145"/>
                  <a:pt x="1455" y="1148"/>
                  <a:pt x="1457" y="1150"/>
                </a:cubicBezTo>
                <a:cubicBezTo>
                  <a:pt x="1457" y="1150"/>
                  <a:pt x="1457" y="1151"/>
                  <a:pt x="1458" y="1151"/>
                </a:cubicBezTo>
                <a:cubicBezTo>
                  <a:pt x="1466" y="1164"/>
                  <a:pt x="1474" y="1176"/>
                  <a:pt x="1482" y="1189"/>
                </a:cubicBezTo>
                <a:cubicBezTo>
                  <a:pt x="1482" y="1189"/>
                  <a:pt x="1482" y="1190"/>
                  <a:pt x="1483" y="1191"/>
                </a:cubicBezTo>
                <a:cubicBezTo>
                  <a:pt x="1484" y="1193"/>
                  <a:pt x="1485" y="1195"/>
                  <a:pt x="1487" y="1197"/>
                </a:cubicBezTo>
                <a:cubicBezTo>
                  <a:pt x="1489" y="1201"/>
                  <a:pt x="1492" y="1206"/>
                  <a:pt x="1495" y="1211"/>
                </a:cubicBezTo>
                <a:cubicBezTo>
                  <a:pt x="1497" y="1213"/>
                  <a:pt x="1498" y="1216"/>
                  <a:pt x="1500" y="1218"/>
                </a:cubicBezTo>
                <a:cubicBezTo>
                  <a:pt x="1501" y="1221"/>
                  <a:pt x="1503" y="1224"/>
                  <a:pt x="1504" y="1226"/>
                </a:cubicBezTo>
                <a:cubicBezTo>
                  <a:pt x="1505" y="1228"/>
                  <a:pt x="1506" y="1230"/>
                  <a:pt x="1508" y="1231"/>
                </a:cubicBezTo>
                <a:cubicBezTo>
                  <a:pt x="1509" y="1234"/>
                  <a:pt x="1511" y="1237"/>
                  <a:pt x="1512" y="1239"/>
                </a:cubicBezTo>
                <a:cubicBezTo>
                  <a:pt x="1515" y="1243"/>
                  <a:pt x="1517" y="1248"/>
                  <a:pt x="1520" y="1252"/>
                </a:cubicBezTo>
                <a:cubicBezTo>
                  <a:pt x="1521" y="1255"/>
                  <a:pt x="1523" y="1257"/>
                  <a:pt x="1524" y="1260"/>
                </a:cubicBezTo>
                <a:cubicBezTo>
                  <a:pt x="1525" y="1261"/>
                  <a:pt x="1525" y="1262"/>
                  <a:pt x="1526" y="1263"/>
                </a:cubicBezTo>
                <a:cubicBezTo>
                  <a:pt x="1528" y="1267"/>
                  <a:pt x="1530" y="1270"/>
                  <a:pt x="1532" y="1273"/>
                </a:cubicBezTo>
                <a:cubicBezTo>
                  <a:pt x="1533" y="1275"/>
                  <a:pt x="1534" y="1278"/>
                  <a:pt x="1535" y="1280"/>
                </a:cubicBezTo>
                <a:cubicBezTo>
                  <a:pt x="1539" y="1286"/>
                  <a:pt x="1542" y="1292"/>
                  <a:pt x="1545" y="1297"/>
                </a:cubicBezTo>
                <a:cubicBezTo>
                  <a:pt x="1545" y="1298"/>
                  <a:pt x="1546" y="1299"/>
                  <a:pt x="1547" y="1300"/>
                </a:cubicBezTo>
                <a:cubicBezTo>
                  <a:pt x="1547" y="1300"/>
                  <a:pt x="1547" y="1301"/>
                  <a:pt x="1547" y="1301"/>
                </a:cubicBezTo>
                <a:cubicBezTo>
                  <a:pt x="1550" y="1307"/>
                  <a:pt x="1554" y="1314"/>
                  <a:pt x="1557" y="1321"/>
                </a:cubicBezTo>
                <a:cubicBezTo>
                  <a:pt x="1558" y="1323"/>
                  <a:pt x="1559" y="1325"/>
                  <a:pt x="1560" y="1326"/>
                </a:cubicBezTo>
                <a:cubicBezTo>
                  <a:pt x="1562" y="1330"/>
                  <a:pt x="1564" y="1334"/>
                  <a:pt x="1566" y="1338"/>
                </a:cubicBezTo>
                <a:cubicBezTo>
                  <a:pt x="1566" y="1339"/>
                  <a:pt x="1567" y="1339"/>
                  <a:pt x="1567" y="1340"/>
                </a:cubicBezTo>
                <a:cubicBezTo>
                  <a:pt x="1572" y="1350"/>
                  <a:pt x="1577" y="1360"/>
                  <a:pt x="1581" y="1369"/>
                </a:cubicBezTo>
                <a:cubicBezTo>
                  <a:pt x="1582" y="1370"/>
                  <a:pt x="1582" y="1371"/>
                  <a:pt x="1583" y="1372"/>
                </a:cubicBezTo>
                <a:cubicBezTo>
                  <a:pt x="1583" y="1373"/>
                  <a:pt x="1584" y="1374"/>
                  <a:pt x="1585" y="1376"/>
                </a:cubicBezTo>
                <a:cubicBezTo>
                  <a:pt x="1586" y="1379"/>
                  <a:pt x="1588" y="1383"/>
                  <a:pt x="1589" y="1386"/>
                </a:cubicBezTo>
                <a:cubicBezTo>
                  <a:pt x="1592" y="1392"/>
                  <a:pt x="1595" y="1397"/>
                  <a:pt x="1597" y="1403"/>
                </a:cubicBezTo>
                <a:cubicBezTo>
                  <a:pt x="1598" y="1404"/>
                  <a:pt x="1598" y="1405"/>
                  <a:pt x="1598" y="1406"/>
                </a:cubicBezTo>
                <a:cubicBezTo>
                  <a:pt x="1598" y="1406"/>
                  <a:pt x="1599" y="1406"/>
                  <a:pt x="1599" y="1407"/>
                </a:cubicBezTo>
                <a:cubicBezTo>
                  <a:pt x="1603" y="1417"/>
                  <a:pt x="1607" y="1427"/>
                  <a:pt x="1612" y="1436"/>
                </a:cubicBezTo>
                <a:cubicBezTo>
                  <a:pt x="1612" y="1437"/>
                  <a:pt x="1613" y="1439"/>
                  <a:pt x="1613" y="1440"/>
                </a:cubicBezTo>
                <a:cubicBezTo>
                  <a:pt x="1614" y="1441"/>
                  <a:pt x="1614" y="1442"/>
                  <a:pt x="1615" y="1443"/>
                </a:cubicBezTo>
                <a:cubicBezTo>
                  <a:pt x="1619" y="1453"/>
                  <a:pt x="1623" y="1463"/>
                  <a:pt x="1627" y="1473"/>
                </a:cubicBezTo>
                <a:cubicBezTo>
                  <a:pt x="1627" y="1473"/>
                  <a:pt x="1627" y="1473"/>
                  <a:pt x="1627" y="1473"/>
                </a:cubicBezTo>
                <a:cubicBezTo>
                  <a:pt x="1627" y="1473"/>
                  <a:pt x="1627" y="1473"/>
                  <a:pt x="1627" y="1474"/>
                </a:cubicBezTo>
                <a:cubicBezTo>
                  <a:pt x="1630" y="1483"/>
                  <a:pt x="1634" y="1492"/>
                  <a:pt x="1637" y="1502"/>
                </a:cubicBezTo>
                <a:cubicBezTo>
                  <a:pt x="1638" y="1503"/>
                  <a:pt x="1638" y="1504"/>
                  <a:pt x="1639" y="1505"/>
                </a:cubicBezTo>
                <a:cubicBezTo>
                  <a:pt x="1639" y="1507"/>
                  <a:pt x="1640" y="1508"/>
                  <a:pt x="1640" y="1509"/>
                </a:cubicBezTo>
                <a:cubicBezTo>
                  <a:pt x="1643" y="1518"/>
                  <a:pt x="1646" y="1526"/>
                  <a:pt x="1649" y="1535"/>
                </a:cubicBezTo>
                <a:cubicBezTo>
                  <a:pt x="1649" y="1536"/>
                  <a:pt x="1650" y="1536"/>
                  <a:pt x="1650" y="1537"/>
                </a:cubicBezTo>
                <a:cubicBezTo>
                  <a:pt x="1650" y="1537"/>
                  <a:pt x="1650" y="1538"/>
                  <a:pt x="1650" y="1538"/>
                </a:cubicBezTo>
                <a:cubicBezTo>
                  <a:pt x="1653" y="1547"/>
                  <a:pt x="1656" y="1557"/>
                  <a:pt x="1659" y="1566"/>
                </a:cubicBezTo>
                <a:cubicBezTo>
                  <a:pt x="1660" y="1567"/>
                  <a:pt x="1660" y="1568"/>
                  <a:pt x="1660" y="1569"/>
                </a:cubicBezTo>
                <a:cubicBezTo>
                  <a:pt x="1661" y="1570"/>
                  <a:pt x="1661" y="1572"/>
                  <a:pt x="1661" y="1573"/>
                </a:cubicBezTo>
                <a:cubicBezTo>
                  <a:pt x="1664" y="1581"/>
                  <a:pt x="1666" y="1589"/>
                  <a:pt x="1669" y="1598"/>
                </a:cubicBezTo>
                <a:cubicBezTo>
                  <a:pt x="1669" y="1599"/>
                  <a:pt x="1669" y="1600"/>
                  <a:pt x="1670" y="1601"/>
                </a:cubicBezTo>
                <a:cubicBezTo>
                  <a:pt x="1670" y="1601"/>
                  <a:pt x="1670" y="1602"/>
                  <a:pt x="1670" y="1602"/>
                </a:cubicBezTo>
                <a:cubicBezTo>
                  <a:pt x="1673" y="1611"/>
                  <a:pt x="1675" y="1620"/>
                  <a:pt x="1677" y="1629"/>
                </a:cubicBezTo>
                <a:cubicBezTo>
                  <a:pt x="1678" y="1630"/>
                  <a:pt x="1678" y="1631"/>
                  <a:pt x="1678" y="1632"/>
                </a:cubicBezTo>
                <a:cubicBezTo>
                  <a:pt x="1678" y="1633"/>
                  <a:pt x="1679" y="1635"/>
                  <a:pt x="1679" y="1636"/>
                </a:cubicBezTo>
                <a:cubicBezTo>
                  <a:pt x="1681" y="1643"/>
                  <a:pt x="1683" y="1651"/>
                  <a:pt x="1685" y="1658"/>
                </a:cubicBezTo>
                <a:cubicBezTo>
                  <a:pt x="1685" y="1659"/>
                  <a:pt x="1685" y="1661"/>
                  <a:pt x="1686" y="1662"/>
                </a:cubicBezTo>
                <a:cubicBezTo>
                  <a:pt x="1686" y="1663"/>
                  <a:pt x="1686" y="1664"/>
                  <a:pt x="1686" y="1664"/>
                </a:cubicBezTo>
                <a:cubicBezTo>
                  <a:pt x="1688" y="1673"/>
                  <a:pt x="1690" y="1682"/>
                  <a:pt x="1692" y="1691"/>
                </a:cubicBezTo>
                <a:cubicBezTo>
                  <a:pt x="1692" y="1692"/>
                  <a:pt x="1692" y="1692"/>
                  <a:pt x="1692" y="1693"/>
                </a:cubicBezTo>
                <a:cubicBezTo>
                  <a:pt x="1693" y="1694"/>
                  <a:pt x="1693" y="1696"/>
                  <a:pt x="1693" y="1697"/>
                </a:cubicBezTo>
                <a:cubicBezTo>
                  <a:pt x="1695" y="1704"/>
                  <a:pt x="1696" y="1712"/>
                  <a:pt x="1697" y="1719"/>
                </a:cubicBezTo>
                <a:cubicBezTo>
                  <a:pt x="1698" y="1721"/>
                  <a:pt x="1698" y="1722"/>
                  <a:pt x="1698" y="1724"/>
                </a:cubicBezTo>
                <a:cubicBezTo>
                  <a:pt x="1698" y="1724"/>
                  <a:pt x="1699" y="1725"/>
                  <a:pt x="1699" y="1727"/>
                </a:cubicBezTo>
                <a:cubicBezTo>
                  <a:pt x="1699" y="1728"/>
                  <a:pt x="1699" y="1730"/>
                  <a:pt x="1700" y="1732"/>
                </a:cubicBezTo>
                <a:cubicBezTo>
                  <a:pt x="1701" y="1739"/>
                  <a:pt x="1702" y="1746"/>
                  <a:pt x="1703" y="1754"/>
                </a:cubicBezTo>
                <a:cubicBezTo>
                  <a:pt x="1703" y="1754"/>
                  <a:pt x="1703" y="1754"/>
                  <a:pt x="1703" y="1754"/>
                </a:cubicBezTo>
                <a:cubicBezTo>
                  <a:pt x="1703" y="1754"/>
                  <a:pt x="1703" y="1755"/>
                  <a:pt x="1703" y="1755"/>
                </a:cubicBezTo>
                <a:cubicBezTo>
                  <a:pt x="1705" y="1764"/>
                  <a:pt x="1706" y="1772"/>
                  <a:pt x="1707" y="1781"/>
                </a:cubicBezTo>
                <a:cubicBezTo>
                  <a:pt x="1707" y="1782"/>
                  <a:pt x="1707" y="1783"/>
                  <a:pt x="1707" y="1784"/>
                </a:cubicBezTo>
                <a:cubicBezTo>
                  <a:pt x="1708" y="1785"/>
                  <a:pt x="1708" y="1787"/>
                  <a:pt x="1708" y="1788"/>
                </a:cubicBezTo>
                <a:cubicBezTo>
                  <a:pt x="1709" y="1795"/>
                  <a:pt x="1710" y="1803"/>
                  <a:pt x="1710" y="1810"/>
                </a:cubicBezTo>
                <a:cubicBezTo>
                  <a:pt x="1710" y="1811"/>
                  <a:pt x="1711" y="1813"/>
                  <a:pt x="1711" y="1814"/>
                </a:cubicBezTo>
                <a:cubicBezTo>
                  <a:pt x="1711" y="1815"/>
                  <a:pt x="1711" y="1815"/>
                  <a:pt x="1711" y="1815"/>
                </a:cubicBezTo>
                <a:cubicBezTo>
                  <a:pt x="1712" y="1824"/>
                  <a:pt x="1713" y="1833"/>
                  <a:pt x="1713" y="1842"/>
                </a:cubicBezTo>
                <a:cubicBezTo>
                  <a:pt x="1713" y="1843"/>
                  <a:pt x="1713" y="1843"/>
                  <a:pt x="1713" y="1844"/>
                </a:cubicBezTo>
                <a:cubicBezTo>
                  <a:pt x="1713" y="1846"/>
                  <a:pt x="1714" y="1847"/>
                  <a:pt x="1714" y="1848"/>
                </a:cubicBezTo>
                <a:cubicBezTo>
                  <a:pt x="1714" y="1856"/>
                  <a:pt x="1715" y="1863"/>
                  <a:pt x="1715" y="1870"/>
                </a:cubicBezTo>
                <a:cubicBezTo>
                  <a:pt x="1715" y="1872"/>
                  <a:pt x="1715" y="1873"/>
                  <a:pt x="1715" y="1874"/>
                </a:cubicBezTo>
                <a:cubicBezTo>
                  <a:pt x="1715" y="1875"/>
                  <a:pt x="1715" y="1876"/>
                  <a:pt x="1715" y="1877"/>
                </a:cubicBezTo>
                <a:cubicBezTo>
                  <a:pt x="1716" y="1886"/>
                  <a:pt x="1716" y="1895"/>
                  <a:pt x="1716" y="1904"/>
                </a:cubicBezTo>
                <a:cubicBezTo>
                  <a:pt x="1716" y="1904"/>
                  <a:pt x="1716" y="1904"/>
                  <a:pt x="1716" y="1905"/>
                </a:cubicBezTo>
                <a:cubicBezTo>
                  <a:pt x="1716" y="1906"/>
                  <a:pt x="1716" y="1907"/>
                  <a:pt x="1716" y="1908"/>
                </a:cubicBezTo>
                <a:cubicBezTo>
                  <a:pt x="1716" y="1915"/>
                  <a:pt x="1716" y="1923"/>
                  <a:pt x="1716" y="1931"/>
                </a:cubicBezTo>
                <a:cubicBezTo>
                  <a:pt x="1716" y="1932"/>
                  <a:pt x="1716" y="1933"/>
                  <a:pt x="1716" y="1935"/>
                </a:cubicBezTo>
                <a:cubicBezTo>
                  <a:pt x="1716" y="1936"/>
                  <a:pt x="1716" y="1937"/>
                  <a:pt x="1716" y="1938"/>
                </a:cubicBezTo>
                <a:cubicBezTo>
                  <a:pt x="1716" y="1947"/>
                  <a:pt x="1715" y="1955"/>
                  <a:pt x="1715" y="1963"/>
                </a:cubicBezTo>
                <a:cubicBezTo>
                  <a:pt x="1715" y="1964"/>
                  <a:pt x="1715" y="1964"/>
                  <a:pt x="1715" y="1965"/>
                </a:cubicBezTo>
                <a:cubicBezTo>
                  <a:pt x="1715" y="1965"/>
                  <a:pt x="1715" y="1965"/>
                  <a:pt x="1715" y="1965"/>
                </a:cubicBezTo>
                <a:cubicBezTo>
                  <a:pt x="1715" y="1974"/>
                  <a:pt x="1714" y="1983"/>
                  <a:pt x="1714" y="1992"/>
                </a:cubicBezTo>
                <a:cubicBezTo>
                  <a:pt x="1714" y="1993"/>
                  <a:pt x="1714" y="1994"/>
                  <a:pt x="1713" y="1995"/>
                </a:cubicBezTo>
                <a:cubicBezTo>
                  <a:pt x="1713" y="1997"/>
                  <a:pt x="1713" y="1998"/>
                  <a:pt x="1713" y="1999"/>
                </a:cubicBezTo>
                <a:cubicBezTo>
                  <a:pt x="1712" y="2008"/>
                  <a:pt x="1712" y="2016"/>
                  <a:pt x="1711" y="2024"/>
                </a:cubicBezTo>
                <a:cubicBezTo>
                  <a:pt x="1711" y="2025"/>
                  <a:pt x="1711" y="2025"/>
                  <a:pt x="1711" y="2026"/>
                </a:cubicBezTo>
                <a:cubicBezTo>
                  <a:pt x="1711" y="2026"/>
                  <a:pt x="1711" y="2026"/>
                  <a:pt x="1711" y="2027"/>
                </a:cubicBezTo>
                <a:cubicBezTo>
                  <a:pt x="1710" y="2036"/>
                  <a:pt x="1709" y="2045"/>
                  <a:pt x="1707" y="2054"/>
                </a:cubicBezTo>
                <a:cubicBezTo>
                  <a:pt x="1707" y="2055"/>
                  <a:pt x="1707" y="2056"/>
                  <a:pt x="1707" y="2057"/>
                </a:cubicBezTo>
                <a:cubicBezTo>
                  <a:pt x="1707" y="2058"/>
                  <a:pt x="1707" y="2059"/>
                  <a:pt x="1707" y="2060"/>
                </a:cubicBezTo>
                <a:cubicBezTo>
                  <a:pt x="1706" y="2063"/>
                  <a:pt x="1706" y="2066"/>
                  <a:pt x="1706" y="2068"/>
                </a:cubicBezTo>
                <a:cubicBezTo>
                  <a:pt x="1705" y="2074"/>
                  <a:pt x="1704" y="2079"/>
                  <a:pt x="1703" y="2084"/>
                </a:cubicBezTo>
                <a:cubicBezTo>
                  <a:pt x="1703" y="2085"/>
                  <a:pt x="1703" y="2086"/>
                  <a:pt x="1703" y="2087"/>
                </a:cubicBezTo>
                <a:cubicBezTo>
                  <a:pt x="1703" y="2087"/>
                  <a:pt x="1703" y="2088"/>
                  <a:pt x="1703" y="2088"/>
                </a:cubicBezTo>
                <a:cubicBezTo>
                  <a:pt x="1701" y="2097"/>
                  <a:pt x="1699" y="2106"/>
                  <a:pt x="1697" y="2116"/>
                </a:cubicBezTo>
                <a:cubicBezTo>
                  <a:pt x="1697" y="2117"/>
                  <a:pt x="1697" y="2118"/>
                  <a:pt x="1697" y="2119"/>
                </a:cubicBezTo>
                <a:cubicBezTo>
                  <a:pt x="1697" y="2120"/>
                  <a:pt x="1696" y="2121"/>
                  <a:pt x="1696" y="2122"/>
                </a:cubicBezTo>
                <a:cubicBezTo>
                  <a:pt x="1694" y="2132"/>
                  <a:pt x="1692" y="2141"/>
                  <a:pt x="1690" y="2150"/>
                </a:cubicBezTo>
                <a:cubicBezTo>
                  <a:pt x="1690" y="2150"/>
                  <a:pt x="1690" y="2150"/>
                  <a:pt x="1690" y="2150"/>
                </a:cubicBezTo>
                <a:cubicBezTo>
                  <a:pt x="1690" y="2150"/>
                  <a:pt x="1690" y="2151"/>
                  <a:pt x="1690" y="2151"/>
                </a:cubicBezTo>
                <a:cubicBezTo>
                  <a:pt x="1688" y="2160"/>
                  <a:pt x="1685" y="2169"/>
                  <a:pt x="1683" y="2178"/>
                </a:cubicBezTo>
                <a:cubicBezTo>
                  <a:pt x="1683" y="2180"/>
                  <a:pt x="1682" y="2181"/>
                  <a:pt x="1682" y="2182"/>
                </a:cubicBezTo>
                <a:cubicBezTo>
                  <a:pt x="1682" y="2184"/>
                  <a:pt x="1681" y="2186"/>
                  <a:pt x="1680" y="2188"/>
                </a:cubicBezTo>
                <a:cubicBezTo>
                  <a:pt x="1680" y="2190"/>
                  <a:pt x="1679" y="2192"/>
                  <a:pt x="1679" y="2194"/>
                </a:cubicBezTo>
                <a:cubicBezTo>
                  <a:pt x="1677" y="2199"/>
                  <a:pt x="1676" y="2203"/>
                  <a:pt x="1675" y="2208"/>
                </a:cubicBezTo>
                <a:cubicBezTo>
                  <a:pt x="1674" y="2210"/>
                  <a:pt x="1674" y="2211"/>
                  <a:pt x="1674" y="2212"/>
                </a:cubicBezTo>
                <a:cubicBezTo>
                  <a:pt x="1673" y="2212"/>
                  <a:pt x="1673" y="2213"/>
                  <a:pt x="1673" y="2213"/>
                </a:cubicBezTo>
                <a:cubicBezTo>
                  <a:pt x="1671" y="2219"/>
                  <a:pt x="1670" y="2225"/>
                  <a:pt x="1668" y="2231"/>
                </a:cubicBezTo>
                <a:cubicBezTo>
                  <a:pt x="1667" y="2232"/>
                  <a:pt x="1667" y="2234"/>
                  <a:pt x="1666" y="2235"/>
                </a:cubicBezTo>
                <a:cubicBezTo>
                  <a:pt x="1665" y="2239"/>
                  <a:pt x="1664" y="2243"/>
                  <a:pt x="1662" y="2247"/>
                </a:cubicBezTo>
                <a:cubicBezTo>
                  <a:pt x="1662" y="2248"/>
                  <a:pt x="1662" y="2248"/>
                  <a:pt x="1661" y="2249"/>
                </a:cubicBezTo>
                <a:cubicBezTo>
                  <a:pt x="1661" y="2251"/>
                  <a:pt x="1660" y="2254"/>
                  <a:pt x="1659" y="2256"/>
                </a:cubicBezTo>
                <a:cubicBezTo>
                  <a:pt x="1658" y="2260"/>
                  <a:pt x="1656" y="2264"/>
                  <a:pt x="1655" y="2268"/>
                </a:cubicBezTo>
                <a:cubicBezTo>
                  <a:pt x="1654" y="2270"/>
                  <a:pt x="1653" y="2272"/>
                  <a:pt x="1652" y="2275"/>
                </a:cubicBezTo>
                <a:cubicBezTo>
                  <a:pt x="1651" y="2277"/>
                  <a:pt x="1651" y="2278"/>
                  <a:pt x="1650" y="2280"/>
                </a:cubicBezTo>
                <a:cubicBezTo>
                  <a:pt x="1649" y="2282"/>
                  <a:pt x="1649" y="2284"/>
                  <a:pt x="1648" y="2286"/>
                </a:cubicBezTo>
                <a:cubicBezTo>
                  <a:pt x="1647" y="2289"/>
                  <a:pt x="1646" y="2291"/>
                  <a:pt x="1645" y="2293"/>
                </a:cubicBezTo>
                <a:cubicBezTo>
                  <a:pt x="1643" y="2297"/>
                  <a:pt x="1642" y="2301"/>
                  <a:pt x="1640" y="2306"/>
                </a:cubicBezTo>
                <a:cubicBezTo>
                  <a:pt x="1639" y="2307"/>
                  <a:pt x="1638" y="2309"/>
                  <a:pt x="1638" y="2311"/>
                </a:cubicBezTo>
                <a:cubicBezTo>
                  <a:pt x="1637" y="2312"/>
                  <a:pt x="1637" y="2312"/>
                  <a:pt x="1637" y="2313"/>
                </a:cubicBezTo>
                <a:cubicBezTo>
                  <a:pt x="1634" y="2318"/>
                  <a:pt x="1632" y="2324"/>
                  <a:pt x="1630" y="2329"/>
                </a:cubicBezTo>
                <a:cubicBezTo>
                  <a:pt x="1630" y="2329"/>
                  <a:pt x="1630" y="2329"/>
                  <a:pt x="1630" y="2330"/>
                </a:cubicBezTo>
                <a:cubicBezTo>
                  <a:pt x="1627" y="2335"/>
                  <a:pt x="1625" y="2340"/>
                  <a:pt x="1622" y="2346"/>
                </a:cubicBezTo>
                <a:cubicBezTo>
                  <a:pt x="1622" y="2346"/>
                  <a:pt x="1622" y="2347"/>
                  <a:pt x="1621" y="2348"/>
                </a:cubicBezTo>
                <a:cubicBezTo>
                  <a:pt x="1621" y="2348"/>
                  <a:pt x="1620" y="2349"/>
                  <a:pt x="1620" y="2350"/>
                </a:cubicBezTo>
                <a:cubicBezTo>
                  <a:pt x="1619" y="2352"/>
                  <a:pt x="1618" y="2354"/>
                  <a:pt x="1617" y="2356"/>
                </a:cubicBezTo>
                <a:cubicBezTo>
                  <a:pt x="1616" y="2359"/>
                  <a:pt x="1614" y="2363"/>
                  <a:pt x="1612" y="2366"/>
                </a:cubicBezTo>
                <a:cubicBezTo>
                  <a:pt x="1612" y="2366"/>
                  <a:pt x="1612" y="2367"/>
                  <a:pt x="1612" y="2367"/>
                </a:cubicBezTo>
                <a:cubicBezTo>
                  <a:pt x="1611" y="2368"/>
                  <a:pt x="1611" y="2368"/>
                  <a:pt x="1611" y="2369"/>
                </a:cubicBezTo>
                <a:cubicBezTo>
                  <a:pt x="1610" y="2371"/>
                  <a:pt x="1608" y="2374"/>
                  <a:pt x="1607" y="2376"/>
                </a:cubicBezTo>
                <a:cubicBezTo>
                  <a:pt x="1605" y="2380"/>
                  <a:pt x="1604" y="2383"/>
                  <a:pt x="1602" y="2387"/>
                </a:cubicBezTo>
                <a:lnTo>
                  <a:pt x="1403" y="2764"/>
                </a:lnTo>
                <a:cubicBezTo>
                  <a:pt x="1406" y="2758"/>
                  <a:pt x="1409" y="2752"/>
                  <a:pt x="1412" y="2746"/>
                </a:cubicBezTo>
                <a:cubicBezTo>
                  <a:pt x="1413" y="2746"/>
                  <a:pt x="1413" y="2745"/>
                  <a:pt x="1413" y="2745"/>
                </a:cubicBezTo>
                <a:cubicBezTo>
                  <a:pt x="1416" y="2739"/>
                  <a:pt x="1419" y="2733"/>
                  <a:pt x="1422" y="2727"/>
                </a:cubicBezTo>
                <a:cubicBezTo>
                  <a:pt x="1422" y="2726"/>
                  <a:pt x="1423" y="2726"/>
                  <a:pt x="1423" y="2725"/>
                </a:cubicBezTo>
                <a:cubicBezTo>
                  <a:pt x="1426" y="2719"/>
                  <a:pt x="1429" y="2713"/>
                  <a:pt x="1431" y="2706"/>
                </a:cubicBezTo>
                <a:lnTo>
                  <a:pt x="1432" y="2706"/>
                </a:lnTo>
                <a:cubicBezTo>
                  <a:pt x="1434" y="2700"/>
                  <a:pt x="1437" y="2694"/>
                  <a:pt x="1440" y="2688"/>
                </a:cubicBezTo>
                <a:cubicBezTo>
                  <a:pt x="1440" y="2686"/>
                  <a:pt x="1441" y="2684"/>
                  <a:pt x="1442" y="2682"/>
                </a:cubicBezTo>
                <a:cubicBezTo>
                  <a:pt x="1444" y="2678"/>
                  <a:pt x="1446" y="2674"/>
                  <a:pt x="1447" y="2669"/>
                </a:cubicBezTo>
                <a:cubicBezTo>
                  <a:pt x="1448" y="2667"/>
                  <a:pt x="1449" y="2665"/>
                  <a:pt x="1450" y="2662"/>
                </a:cubicBezTo>
                <a:cubicBezTo>
                  <a:pt x="1452" y="2659"/>
                  <a:pt x="1453" y="2655"/>
                  <a:pt x="1455" y="2651"/>
                </a:cubicBezTo>
                <a:cubicBezTo>
                  <a:pt x="1456" y="2648"/>
                  <a:pt x="1456" y="2646"/>
                  <a:pt x="1457" y="2644"/>
                </a:cubicBezTo>
                <a:cubicBezTo>
                  <a:pt x="1459" y="2640"/>
                  <a:pt x="1460" y="2636"/>
                  <a:pt x="1462" y="2631"/>
                </a:cubicBezTo>
                <a:cubicBezTo>
                  <a:pt x="1463" y="2629"/>
                  <a:pt x="1463" y="2627"/>
                  <a:pt x="1464" y="2625"/>
                </a:cubicBezTo>
                <a:cubicBezTo>
                  <a:pt x="1466" y="2620"/>
                  <a:pt x="1468" y="2615"/>
                  <a:pt x="1469" y="2610"/>
                </a:cubicBezTo>
                <a:cubicBezTo>
                  <a:pt x="1470" y="2609"/>
                  <a:pt x="1470" y="2607"/>
                  <a:pt x="1471" y="2606"/>
                </a:cubicBezTo>
                <a:cubicBezTo>
                  <a:pt x="1473" y="2600"/>
                  <a:pt x="1475" y="2594"/>
                  <a:pt x="1477" y="2588"/>
                </a:cubicBezTo>
                <a:cubicBezTo>
                  <a:pt x="1479" y="2578"/>
                  <a:pt x="1482" y="2569"/>
                  <a:pt x="1485" y="2560"/>
                </a:cubicBezTo>
                <a:cubicBezTo>
                  <a:pt x="1485" y="2557"/>
                  <a:pt x="1486" y="2555"/>
                  <a:pt x="1487" y="2553"/>
                </a:cubicBezTo>
                <a:cubicBezTo>
                  <a:pt x="1489" y="2544"/>
                  <a:pt x="1492" y="2534"/>
                  <a:pt x="1494" y="2525"/>
                </a:cubicBezTo>
                <a:cubicBezTo>
                  <a:pt x="1494" y="2525"/>
                  <a:pt x="1494" y="2525"/>
                  <a:pt x="1494" y="2524"/>
                </a:cubicBezTo>
                <a:cubicBezTo>
                  <a:pt x="1496" y="2515"/>
                  <a:pt x="1498" y="2506"/>
                  <a:pt x="1500" y="2496"/>
                </a:cubicBezTo>
                <a:cubicBezTo>
                  <a:pt x="1501" y="2494"/>
                  <a:pt x="1501" y="2492"/>
                  <a:pt x="1502" y="2490"/>
                </a:cubicBezTo>
                <a:cubicBezTo>
                  <a:pt x="1504" y="2480"/>
                  <a:pt x="1506" y="2471"/>
                  <a:pt x="1507" y="2461"/>
                </a:cubicBezTo>
                <a:cubicBezTo>
                  <a:pt x="1508" y="2460"/>
                  <a:pt x="1508" y="2459"/>
                  <a:pt x="1508" y="2458"/>
                </a:cubicBezTo>
                <a:cubicBezTo>
                  <a:pt x="1509" y="2450"/>
                  <a:pt x="1511" y="2441"/>
                  <a:pt x="1512" y="2433"/>
                </a:cubicBezTo>
                <a:cubicBezTo>
                  <a:pt x="1512" y="2431"/>
                  <a:pt x="1513" y="2429"/>
                  <a:pt x="1513" y="2427"/>
                </a:cubicBezTo>
                <a:cubicBezTo>
                  <a:pt x="1514" y="2417"/>
                  <a:pt x="1515" y="2408"/>
                  <a:pt x="1516" y="2399"/>
                </a:cubicBezTo>
                <a:cubicBezTo>
                  <a:pt x="1516" y="2398"/>
                  <a:pt x="1517" y="2398"/>
                  <a:pt x="1517" y="2397"/>
                </a:cubicBezTo>
                <a:cubicBezTo>
                  <a:pt x="1518" y="2388"/>
                  <a:pt x="1519" y="2380"/>
                  <a:pt x="1519" y="2371"/>
                </a:cubicBezTo>
                <a:cubicBezTo>
                  <a:pt x="1519" y="2369"/>
                  <a:pt x="1520" y="2367"/>
                  <a:pt x="1520" y="2364"/>
                </a:cubicBezTo>
                <a:cubicBezTo>
                  <a:pt x="1521" y="2355"/>
                  <a:pt x="1521" y="2346"/>
                  <a:pt x="1522" y="2337"/>
                </a:cubicBezTo>
                <a:cubicBezTo>
                  <a:pt x="1522" y="2336"/>
                  <a:pt x="1522" y="2336"/>
                  <a:pt x="1522" y="2335"/>
                </a:cubicBezTo>
                <a:cubicBezTo>
                  <a:pt x="1522" y="2327"/>
                  <a:pt x="1523" y="2318"/>
                  <a:pt x="1523" y="2310"/>
                </a:cubicBezTo>
                <a:cubicBezTo>
                  <a:pt x="1523" y="2307"/>
                  <a:pt x="1523" y="2305"/>
                  <a:pt x="1523" y="2302"/>
                </a:cubicBezTo>
                <a:cubicBezTo>
                  <a:pt x="1523" y="2294"/>
                  <a:pt x="1524" y="2287"/>
                  <a:pt x="1524" y="2279"/>
                </a:cubicBezTo>
                <a:cubicBezTo>
                  <a:pt x="1524" y="2277"/>
                  <a:pt x="1524" y="2276"/>
                  <a:pt x="1524" y="2275"/>
                </a:cubicBezTo>
                <a:cubicBezTo>
                  <a:pt x="1524" y="2266"/>
                  <a:pt x="1524" y="2257"/>
                  <a:pt x="1523" y="2248"/>
                </a:cubicBezTo>
                <a:cubicBezTo>
                  <a:pt x="1523" y="2245"/>
                  <a:pt x="1523" y="2243"/>
                  <a:pt x="1523" y="2241"/>
                </a:cubicBezTo>
                <a:cubicBezTo>
                  <a:pt x="1523" y="2233"/>
                  <a:pt x="1523" y="2226"/>
                  <a:pt x="1522" y="2219"/>
                </a:cubicBezTo>
                <a:cubicBezTo>
                  <a:pt x="1522" y="2217"/>
                  <a:pt x="1522" y="2214"/>
                  <a:pt x="1522" y="2212"/>
                </a:cubicBezTo>
                <a:cubicBezTo>
                  <a:pt x="1521" y="2203"/>
                  <a:pt x="1521" y="2194"/>
                  <a:pt x="1520" y="2185"/>
                </a:cubicBezTo>
                <a:cubicBezTo>
                  <a:pt x="1520" y="2184"/>
                  <a:pt x="1520" y="2182"/>
                  <a:pt x="1520" y="2180"/>
                </a:cubicBezTo>
                <a:cubicBezTo>
                  <a:pt x="1519" y="2173"/>
                  <a:pt x="1518" y="2165"/>
                  <a:pt x="1518" y="2158"/>
                </a:cubicBezTo>
                <a:cubicBezTo>
                  <a:pt x="1517" y="2155"/>
                  <a:pt x="1517" y="2153"/>
                  <a:pt x="1517" y="2150"/>
                </a:cubicBezTo>
                <a:cubicBezTo>
                  <a:pt x="1516" y="2142"/>
                  <a:pt x="1515" y="2133"/>
                  <a:pt x="1514" y="2124"/>
                </a:cubicBezTo>
                <a:cubicBezTo>
                  <a:pt x="1514" y="2124"/>
                  <a:pt x="1514" y="2123"/>
                  <a:pt x="1514" y="2123"/>
                </a:cubicBezTo>
                <a:cubicBezTo>
                  <a:pt x="1512" y="2114"/>
                  <a:pt x="1511" y="2105"/>
                  <a:pt x="1510" y="2096"/>
                </a:cubicBezTo>
                <a:cubicBezTo>
                  <a:pt x="1509" y="2093"/>
                  <a:pt x="1509" y="2091"/>
                  <a:pt x="1508" y="2088"/>
                </a:cubicBezTo>
                <a:cubicBezTo>
                  <a:pt x="1507" y="2081"/>
                  <a:pt x="1506" y="2073"/>
                  <a:pt x="1505" y="2066"/>
                </a:cubicBezTo>
                <a:cubicBezTo>
                  <a:pt x="1504" y="2064"/>
                  <a:pt x="1504" y="2062"/>
                  <a:pt x="1504" y="2060"/>
                </a:cubicBezTo>
                <a:cubicBezTo>
                  <a:pt x="1502" y="2051"/>
                  <a:pt x="1500" y="2042"/>
                  <a:pt x="1498" y="2033"/>
                </a:cubicBezTo>
                <a:cubicBezTo>
                  <a:pt x="1498" y="2030"/>
                  <a:pt x="1497" y="2028"/>
                  <a:pt x="1497" y="2026"/>
                </a:cubicBezTo>
                <a:cubicBezTo>
                  <a:pt x="1495" y="2019"/>
                  <a:pt x="1494" y="2011"/>
                  <a:pt x="1492" y="2004"/>
                </a:cubicBezTo>
                <a:cubicBezTo>
                  <a:pt x="1491" y="2002"/>
                  <a:pt x="1491" y="1999"/>
                  <a:pt x="1490" y="1997"/>
                </a:cubicBezTo>
                <a:cubicBezTo>
                  <a:pt x="1488" y="1988"/>
                  <a:pt x="1486" y="1979"/>
                  <a:pt x="1483" y="1969"/>
                </a:cubicBezTo>
                <a:cubicBezTo>
                  <a:pt x="1483" y="1968"/>
                  <a:pt x="1483" y="1967"/>
                  <a:pt x="1482" y="1965"/>
                </a:cubicBezTo>
                <a:cubicBezTo>
                  <a:pt x="1480" y="1957"/>
                  <a:pt x="1478" y="1949"/>
                  <a:pt x="1476" y="1940"/>
                </a:cubicBezTo>
                <a:cubicBezTo>
                  <a:pt x="1475" y="1938"/>
                  <a:pt x="1474" y="1936"/>
                  <a:pt x="1473" y="1933"/>
                </a:cubicBezTo>
                <a:cubicBezTo>
                  <a:pt x="1471" y="1924"/>
                  <a:pt x="1468" y="1914"/>
                  <a:pt x="1465" y="1905"/>
                </a:cubicBezTo>
                <a:cubicBezTo>
                  <a:pt x="1465" y="1904"/>
                  <a:pt x="1464" y="1903"/>
                  <a:pt x="1464" y="1902"/>
                </a:cubicBezTo>
                <a:cubicBezTo>
                  <a:pt x="1461" y="1893"/>
                  <a:pt x="1458" y="1885"/>
                  <a:pt x="1456" y="1876"/>
                </a:cubicBezTo>
                <a:cubicBezTo>
                  <a:pt x="1455" y="1873"/>
                  <a:pt x="1454" y="1871"/>
                  <a:pt x="1453" y="1868"/>
                </a:cubicBezTo>
                <a:cubicBezTo>
                  <a:pt x="1450" y="1859"/>
                  <a:pt x="1446" y="1849"/>
                  <a:pt x="1443" y="1840"/>
                </a:cubicBezTo>
                <a:cubicBezTo>
                  <a:pt x="1443" y="1840"/>
                  <a:pt x="1443" y="1840"/>
                  <a:pt x="1443" y="1840"/>
                </a:cubicBezTo>
                <a:cubicBezTo>
                  <a:pt x="1439" y="1830"/>
                  <a:pt x="1435" y="1820"/>
                  <a:pt x="1431" y="1809"/>
                </a:cubicBezTo>
                <a:cubicBezTo>
                  <a:pt x="1431" y="1807"/>
                  <a:pt x="1430" y="1805"/>
                  <a:pt x="1429" y="1802"/>
                </a:cubicBezTo>
                <a:cubicBezTo>
                  <a:pt x="1425" y="1792"/>
                  <a:pt x="1421" y="1782"/>
                  <a:pt x="1416" y="1772"/>
                </a:cubicBezTo>
                <a:cubicBezTo>
                  <a:pt x="1416" y="1771"/>
                  <a:pt x="1415" y="1770"/>
                  <a:pt x="1415" y="1769"/>
                </a:cubicBezTo>
                <a:cubicBezTo>
                  <a:pt x="1411" y="1760"/>
                  <a:pt x="1407" y="1750"/>
                  <a:pt x="1403" y="1741"/>
                </a:cubicBezTo>
                <a:cubicBezTo>
                  <a:pt x="1402" y="1739"/>
                  <a:pt x="1401" y="1737"/>
                  <a:pt x="1400" y="1735"/>
                </a:cubicBezTo>
                <a:cubicBezTo>
                  <a:pt x="1396" y="1725"/>
                  <a:pt x="1391" y="1715"/>
                  <a:pt x="1386" y="1705"/>
                </a:cubicBezTo>
                <a:cubicBezTo>
                  <a:pt x="1384" y="1700"/>
                  <a:pt x="1382" y="1696"/>
                  <a:pt x="1380" y="1691"/>
                </a:cubicBezTo>
                <a:cubicBezTo>
                  <a:pt x="1379" y="1689"/>
                  <a:pt x="1378" y="1688"/>
                  <a:pt x="1377" y="1686"/>
                </a:cubicBezTo>
                <a:cubicBezTo>
                  <a:pt x="1374" y="1679"/>
                  <a:pt x="1370" y="1672"/>
                  <a:pt x="1367" y="1665"/>
                </a:cubicBezTo>
                <a:cubicBezTo>
                  <a:pt x="1366" y="1664"/>
                  <a:pt x="1366" y="1663"/>
                  <a:pt x="1365" y="1662"/>
                </a:cubicBezTo>
                <a:cubicBezTo>
                  <a:pt x="1362" y="1656"/>
                  <a:pt x="1359" y="1650"/>
                  <a:pt x="1356" y="1645"/>
                </a:cubicBezTo>
                <a:cubicBezTo>
                  <a:pt x="1355" y="1642"/>
                  <a:pt x="1354" y="1640"/>
                  <a:pt x="1353" y="1638"/>
                </a:cubicBezTo>
                <a:cubicBezTo>
                  <a:pt x="1350" y="1633"/>
                  <a:pt x="1348" y="1629"/>
                  <a:pt x="1345" y="1624"/>
                </a:cubicBezTo>
                <a:cubicBezTo>
                  <a:pt x="1344" y="1621"/>
                  <a:pt x="1343" y="1619"/>
                  <a:pt x="1341" y="1616"/>
                </a:cubicBezTo>
                <a:cubicBezTo>
                  <a:pt x="1339" y="1612"/>
                  <a:pt x="1337" y="1608"/>
                  <a:pt x="1334" y="1603"/>
                </a:cubicBezTo>
                <a:cubicBezTo>
                  <a:pt x="1333" y="1601"/>
                  <a:pt x="1331" y="1598"/>
                  <a:pt x="1330" y="1595"/>
                </a:cubicBezTo>
                <a:cubicBezTo>
                  <a:pt x="1327" y="1591"/>
                  <a:pt x="1325" y="1587"/>
                  <a:pt x="1322" y="1582"/>
                </a:cubicBezTo>
                <a:cubicBezTo>
                  <a:pt x="1321" y="1580"/>
                  <a:pt x="1319" y="1577"/>
                  <a:pt x="1318" y="1575"/>
                </a:cubicBezTo>
                <a:cubicBezTo>
                  <a:pt x="1315" y="1570"/>
                  <a:pt x="1312" y="1565"/>
                  <a:pt x="1310" y="1561"/>
                </a:cubicBezTo>
                <a:cubicBezTo>
                  <a:pt x="1308" y="1558"/>
                  <a:pt x="1307" y="1556"/>
                  <a:pt x="1306" y="1554"/>
                </a:cubicBezTo>
                <a:cubicBezTo>
                  <a:pt x="1298" y="1541"/>
                  <a:pt x="1289" y="1527"/>
                  <a:pt x="1281" y="1513"/>
                </a:cubicBezTo>
                <a:cubicBezTo>
                  <a:pt x="1280" y="1511"/>
                  <a:pt x="1278" y="1509"/>
                  <a:pt x="1277" y="1507"/>
                </a:cubicBezTo>
                <a:cubicBezTo>
                  <a:pt x="1274" y="1502"/>
                  <a:pt x="1271" y="1497"/>
                  <a:pt x="1268" y="1493"/>
                </a:cubicBezTo>
                <a:cubicBezTo>
                  <a:pt x="1266" y="1490"/>
                  <a:pt x="1265" y="1488"/>
                  <a:pt x="1263" y="1485"/>
                </a:cubicBezTo>
                <a:cubicBezTo>
                  <a:pt x="1260" y="1481"/>
                  <a:pt x="1257" y="1476"/>
                  <a:pt x="1254" y="1472"/>
                </a:cubicBezTo>
                <a:cubicBezTo>
                  <a:pt x="1253" y="1469"/>
                  <a:pt x="1251" y="1467"/>
                  <a:pt x="1249" y="1464"/>
                </a:cubicBezTo>
                <a:cubicBezTo>
                  <a:pt x="1246" y="1460"/>
                  <a:pt x="1243" y="1455"/>
                  <a:pt x="1240" y="1451"/>
                </a:cubicBezTo>
                <a:cubicBezTo>
                  <a:pt x="1239" y="1449"/>
                  <a:pt x="1237" y="1446"/>
                  <a:pt x="1235" y="1443"/>
                </a:cubicBezTo>
                <a:cubicBezTo>
                  <a:pt x="1232" y="1439"/>
                  <a:pt x="1229" y="1434"/>
                  <a:pt x="1225" y="1429"/>
                </a:cubicBezTo>
                <a:cubicBezTo>
                  <a:pt x="1224" y="1427"/>
                  <a:pt x="1222" y="1425"/>
                  <a:pt x="1221" y="1423"/>
                </a:cubicBezTo>
                <a:cubicBezTo>
                  <a:pt x="1216" y="1416"/>
                  <a:pt x="1211" y="1409"/>
                  <a:pt x="1206" y="1402"/>
                </a:cubicBezTo>
                <a:cubicBezTo>
                  <a:pt x="1201" y="1396"/>
                  <a:pt x="1196" y="1389"/>
                  <a:pt x="1192" y="1382"/>
                </a:cubicBezTo>
                <a:cubicBezTo>
                  <a:pt x="1191" y="1382"/>
                  <a:pt x="1191" y="1381"/>
                  <a:pt x="1191" y="1381"/>
                </a:cubicBezTo>
                <a:cubicBezTo>
                  <a:pt x="1187" y="1376"/>
                  <a:pt x="1184" y="1372"/>
                  <a:pt x="1181" y="1368"/>
                </a:cubicBezTo>
                <a:cubicBezTo>
                  <a:pt x="1173" y="1358"/>
                  <a:pt x="1166" y="1348"/>
                  <a:pt x="1158" y="1338"/>
                </a:cubicBezTo>
                <a:cubicBezTo>
                  <a:pt x="1157" y="1337"/>
                  <a:pt x="1156" y="1335"/>
                  <a:pt x="1155" y="1333"/>
                </a:cubicBezTo>
                <a:cubicBezTo>
                  <a:pt x="1148" y="1325"/>
                  <a:pt x="1141" y="1316"/>
                  <a:pt x="1134" y="1307"/>
                </a:cubicBezTo>
                <a:cubicBezTo>
                  <a:pt x="1132" y="1305"/>
                  <a:pt x="1131" y="1303"/>
                  <a:pt x="1129" y="1301"/>
                </a:cubicBezTo>
                <a:cubicBezTo>
                  <a:pt x="1122" y="1292"/>
                  <a:pt x="1114" y="1283"/>
                  <a:pt x="1106" y="1273"/>
                </a:cubicBezTo>
                <a:cubicBezTo>
                  <a:pt x="1104" y="1271"/>
                  <a:pt x="1102" y="1268"/>
                  <a:pt x="1100" y="1265"/>
                </a:cubicBezTo>
                <a:cubicBezTo>
                  <a:pt x="1092" y="1256"/>
                  <a:pt x="1085" y="1247"/>
                  <a:pt x="1077" y="1238"/>
                </a:cubicBezTo>
                <a:cubicBezTo>
                  <a:pt x="1075" y="1236"/>
                  <a:pt x="1073" y="1234"/>
                  <a:pt x="1071" y="1232"/>
                </a:cubicBezTo>
                <a:cubicBezTo>
                  <a:pt x="1065" y="1225"/>
                  <a:pt x="1058" y="1217"/>
                  <a:pt x="1052" y="1210"/>
                </a:cubicBezTo>
                <a:cubicBezTo>
                  <a:pt x="1049" y="1207"/>
                  <a:pt x="1046" y="1204"/>
                  <a:pt x="1044" y="1201"/>
                </a:cubicBezTo>
                <a:cubicBezTo>
                  <a:pt x="1036" y="1192"/>
                  <a:pt x="1029" y="1184"/>
                  <a:pt x="1021" y="1176"/>
                </a:cubicBezTo>
                <a:cubicBezTo>
                  <a:pt x="1018" y="1172"/>
                  <a:pt x="1015" y="1169"/>
                  <a:pt x="1012" y="1166"/>
                </a:cubicBezTo>
                <a:cubicBezTo>
                  <a:pt x="1006" y="1159"/>
                  <a:pt x="1000" y="1153"/>
                  <a:pt x="993" y="1146"/>
                </a:cubicBezTo>
                <a:cubicBezTo>
                  <a:pt x="990" y="1142"/>
                  <a:pt x="986" y="1139"/>
                  <a:pt x="983" y="1135"/>
                </a:cubicBezTo>
                <a:cubicBezTo>
                  <a:pt x="976" y="1128"/>
                  <a:pt x="970" y="1121"/>
                  <a:pt x="963" y="1114"/>
                </a:cubicBezTo>
                <a:cubicBezTo>
                  <a:pt x="959" y="1111"/>
                  <a:pt x="956" y="1107"/>
                  <a:pt x="952" y="1103"/>
                </a:cubicBezTo>
                <a:cubicBezTo>
                  <a:pt x="948" y="1099"/>
                  <a:pt x="943" y="1094"/>
                  <a:pt x="939" y="1090"/>
                </a:cubicBezTo>
                <a:cubicBezTo>
                  <a:pt x="933" y="1084"/>
                  <a:pt x="927" y="1078"/>
                  <a:pt x="921" y="1072"/>
                </a:cubicBezTo>
                <a:cubicBezTo>
                  <a:pt x="917" y="1068"/>
                  <a:pt x="912" y="1064"/>
                  <a:pt x="908" y="1059"/>
                </a:cubicBezTo>
                <a:cubicBezTo>
                  <a:pt x="904" y="1056"/>
                  <a:pt x="900" y="1052"/>
                  <a:pt x="896" y="1048"/>
                </a:cubicBezTo>
                <a:cubicBezTo>
                  <a:pt x="891" y="1044"/>
                  <a:pt x="887" y="1040"/>
                  <a:pt x="883" y="1036"/>
                </a:cubicBezTo>
                <a:cubicBezTo>
                  <a:pt x="879" y="1032"/>
                  <a:pt x="875" y="1028"/>
                  <a:pt x="871" y="1025"/>
                </a:cubicBezTo>
                <a:cubicBezTo>
                  <a:pt x="864" y="1018"/>
                  <a:pt x="857" y="1011"/>
                  <a:pt x="850" y="1005"/>
                </a:cubicBezTo>
                <a:cubicBezTo>
                  <a:pt x="846" y="1001"/>
                  <a:pt x="842" y="997"/>
                  <a:pt x="838" y="994"/>
                </a:cubicBezTo>
                <a:cubicBezTo>
                  <a:pt x="833" y="990"/>
                  <a:pt x="829" y="986"/>
                  <a:pt x="824" y="981"/>
                </a:cubicBezTo>
                <a:cubicBezTo>
                  <a:pt x="820" y="978"/>
                  <a:pt x="816" y="974"/>
                  <a:pt x="813" y="971"/>
                </a:cubicBezTo>
                <a:cubicBezTo>
                  <a:pt x="805" y="964"/>
                  <a:pt x="797" y="957"/>
                  <a:pt x="789" y="951"/>
                </a:cubicBezTo>
                <a:cubicBezTo>
                  <a:pt x="786" y="948"/>
                  <a:pt x="783" y="945"/>
                  <a:pt x="780" y="943"/>
                </a:cubicBezTo>
                <a:cubicBezTo>
                  <a:pt x="774" y="938"/>
                  <a:pt x="769" y="933"/>
                  <a:pt x="763" y="928"/>
                </a:cubicBezTo>
                <a:cubicBezTo>
                  <a:pt x="760" y="925"/>
                  <a:pt x="756" y="922"/>
                  <a:pt x="753" y="919"/>
                </a:cubicBezTo>
                <a:cubicBezTo>
                  <a:pt x="746" y="913"/>
                  <a:pt x="739" y="908"/>
                  <a:pt x="733" y="903"/>
                </a:cubicBezTo>
                <a:cubicBezTo>
                  <a:pt x="731" y="901"/>
                  <a:pt x="728" y="899"/>
                  <a:pt x="726" y="897"/>
                </a:cubicBezTo>
                <a:cubicBezTo>
                  <a:pt x="718" y="890"/>
                  <a:pt x="709" y="883"/>
                  <a:pt x="700" y="876"/>
                </a:cubicBezTo>
                <a:cubicBezTo>
                  <a:pt x="697" y="874"/>
                  <a:pt x="695" y="871"/>
                  <a:pt x="692" y="869"/>
                </a:cubicBezTo>
                <a:cubicBezTo>
                  <a:pt x="685" y="863"/>
                  <a:pt x="678" y="858"/>
                  <a:pt x="671" y="853"/>
                </a:cubicBezTo>
                <a:cubicBezTo>
                  <a:pt x="669" y="851"/>
                  <a:pt x="666" y="848"/>
                  <a:pt x="664" y="847"/>
                </a:cubicBezTo>
                <a:cubicBezTo>
                  <a:pt x="655" y="839"/>
                  <a:pt x="645" y="832"/>
                  <a:pt x="636" y="825"/>
                </a:cubicBezTo>
                <a:cubicBezTo>
                  <a:pt x="634" y="824"/>
                  <a:pt x="632" y="822"/>
                  <a:pt x="630" y="821"/>
                </a:cubicBezTo>
                <a:cubicBezTo>
                  <a:pt x="623" y="815"/>
                  <a:pt x="615" y="809"/>
                  <a:pt x="607" y="803"/>
                </a:cubicBezTo>
                <a:cubicBezTo>
                  <a:pt x="605" y="801"/>
                  <a:pt x="602" y="799"/>
                  <a:pt x="600" y="797"/>
                </a:cubicBezTo>
                <a:cubicBezTo>
                  <a:pt x="595" y="794"/>
                  <a:pt x="591" y="791"/>
                  <a:pt x="587" y="788"/>
                </a:cubicBezTo>
                <a:cubicBezTo>
                  <a:pt x="577" y="780"/>
                  <a:pt x="566" y="772"/>
                  <a:pt x="556" y="765"/>
                </a:cubicBezTo>
                <a:cubicBezTo>
                  <a:pt x="552" y="762"/>
                  <a:pt x="549" y="760"/>
                  <a:pt x="545" y="757"/>
                </a:cubicBezTo>
                <a:cubicBezTo>
                  <a:pt x="532" y="747"/>
                  <a:pt x="518" y="738"/>
                  <a:pt x="504" y="728"/>
                </a:cubicBezTo>
                <a:cubicBezTo>
                  <a:pt x="503" y="727"/>
                  <a:pt x="502" y="726"/>
                  <a:pt x="501" y="725"/>
                </a:cubicBezTo>
                <a:cubicBezTo>
                  <a:pt x="488" y="717"/>
                  <a:pt x="476" y="708"/>
                  <a:pt x="463" y="700"/>
                </a:cubicBezTo>
                <a:cubicBezTo>
                  <a:pt x="458" y="696"/>
                  <a:pt x="453" y="693"/>
                  <a:pt x="449" y="690"/>
                </a:cubicBezTo>
                <a:cubicBezTo>
                  <a:pt x="439" y="683"/>
                  <a:pt x="429" y="676"/>
                  <a:pt x="419" y="670"/>
                </a:cubicBezTo>
                <a:cubicBezTo>
                  <a:pt x="414" y="667"/>
                  <a:pt x="409" y="663"/>
                  <a:pt x="404" y="660"/>
                </a:cubicBezTo>
                <a:cubicBezTo>
                  <a:pt x="393" y="653"/>
                  <a:pt x="382" y="646"/>
                  <a:pt x="371" y="639"/>
                </a:cubicBezTo>
                <a:cubicBezTo>
                  <a:pt x="367" y="636"/>
                  <a:pt x="363" y="634"/>
                  <a:pt x="359" y="631"/>
                </a:cubicBezTo>
                <a:cubicBezTo>
                  <a:pt x="346" y="622"/>
                  <a:pt x="332" y="614"/>
                  <a:pt x="317" y="605"/>
                </a:cubicBezTo>
                <a:cubicBezTo>
                  <a:pt x="316" y="604"/>
                  <a:pt x="315" y="604"/>
                  <a:pt x="314" y="603"/>
                </a:cubicBezTo>
                <a:cubicBezTo>
                  <a:pt x="298" y="593"/>
                  <a:pt x="282" y="583"/>
                  <a:pt x="266" y="574"/>
                </a:cubicBezTo>
                <a:cubicBezTo>
                  <a:pt x="266" y="573"/>
                  <a:pt x="265" y="573"/>
                  <a:pt x="265" y="573"/>
                </a:cubicBezTo>
                <a:cubicBezTo>
                  <a:pt x="250" y="564"/>
                  <a:pt x="235" y="555"/>
                  <a:pt x="220" y="546"/>
                </a:cubicBezTo>
                <a:cubicBezTo>
                  <a:pt x="216" y="544"/>
                  <a:pt x="212" y="542"/>
                  <a:pt x="209" y="540"/>
                </a:cubicBezTo>
                <a:cubicBezTo>
                  <a:pt x="197" y="533"/>
                  <a:pt x="185" y="526"/>
                  <a:pt x="172" y="519"/>
                </a:cubicBezTo>
                <a:cubicBezTo>
                  <a:pt x="168" y="517"/>
                  <a:pt x="164" y="514"/>
                  <a:pt x="159" y="512"/>
                </a:cubicBezTo>
                <a:cubicBezTo>
                  <a:pt x="149" y="506"/>
                  <a:pt x="139" y="500"/>
                  <a:pt x="128" y="495"/>
                </a:cubicBezTo>
                <a:cubicBezTo>
                  <a:pt x="119" y="490"/>
                  <a:pt x="111" y="485"/>
                  <a:pt x="102" y="480"/>
                </a:cubicBezTo>
                <a:cubicBezTo>
                  <a:pt x="93" y="475"/>
                  <a:pt x="84" y="470"/>
                  <a:pt x="75" y="466"/>
                </a:cubicBezTo>
                <a:cubicBezTo>
                  <a:pt x="66" y="461"/>
                  <a:pt x="56" y="456"/>
                  <a:pt x="47" y="451"/>
                </a:cubicBezTo>
                <a:cubicBezTo>
                  <a:pt x="38" y="447"/>
                  <a:pt x="30" y="442"/>
                  <a:pt x="21" y="437"/>
                </a:cubicBezTo>
                <a:lnTo>
                  <a:pt x="0" y="42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4" name="节编号"/>
          <p:cNvSpPr txBox="1">
            <a:spLocks noGrp="1"/>
          </p:cNvSpPr>
          <p:nvPr>
            <p:ph type="body" idx="5" hasCustomPrompt="1"/>
            <p:custDataLst>
              <p:tags r:id="rId10"/>
            </p:custDataLst>
          </p:nvPr>
        </p:nvSpPr>
        <p:spPr>
          <a:xfrm>
            <a:off x="6409690" y="2162810"/>
            <a:ext cx="5258435" cy="572770"/>
          </a:xfrm>
          <a:prstGeom prst="rect"/>
          <a:noFill/>
        </p:spPr>
        <p:txBody>
          <a:bodyPr anchor="b" anchorCtr="0" bIns="0" lIns="144145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zh-CN" baseline="0" b="0" cap="all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4" hasCustomPrompt="1"/>
            <p:custDataLst>
              <p:tags r:id="rId11"/>
            </p:custDataLst>
          </p:nvPr>
        </p:nvSpPr>
        <p:spPr>
          <a:xfrm>
            <a:off x="6409690" y="2924175"/>
            <a:ext cx="5257800" cy="168910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8" name="椭圆 9"/>
          <p:cNvSpPr/>
          <p:nvPr>
            <p:custDataLst>
              <p:tags r:id="rId12"/>
            </p:custDataLst>
          </p:nvPr>
        </p:nvSpPr>
        <p:spPr>
          <a:xfrm>
            <a:off x="663321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0" name="椭圆 10"/>
          <p:cNvSpPr/>
          <p:nvPr>
            <p:custDataLst>
              <p:tags r:id="rId13"/>
            </p:custDataLst>
          </p:nvPr>
        </p:nvSpPr>
        <p:spPr>
          <a:xfrm>
            <a:off x="688975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2" name="椭圆 11"/>
          <p:cNvSpPr/>
          <p:nvPr>
            <p:custDataLst>
              <p:tags r:id="rId14"/>
            </p:custDataLst>
          </p:nvPr>
        </p:nvSpPr>
        <p:spPr>
          <a:xfrm>
            <a:off x="7145655" y="4810125"/>
            <a:ext cx="101600" cy="101600"/>
          </a:xfrm>
          <a:prstGeom prst="ellipse"/>
          <a:solidFill>
            <a:schemeClr val="lt1"/>
          </a:solidFill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10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6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68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4" name="日期占位符 4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5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6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2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4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8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9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4" name="任意多边形 2"/>
          <p:cNvSpPr/>
          <p:nvPr>
            <p:custDataLst>
              <p:tags r:id="rId10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6" name="任意多边形 3"/>
          <p:cNvSpPr/>
          <p:nvPr>
            <p:custDataLst>
              <p:tags r:id="rId11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0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4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8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0" name="任意多边形 2"/>
          <p:cNvSpPr/>
          <p:nvPr>
            <p:custDataLst>
              <p:tags r:id="rId1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2" name="任意多边形 3"/>
          <p:cNvSpPr/>
          <p:nvPr>
            <p:custDataLst>
              <p:tags r:id="rId2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4" name="任意多边形 2"/>
          <p:cNvSpPr/>
          <p:nvPr>
            <p:custDataLst>
              <p:tags r:id="rId3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6" name="任意多边形 3"/>
          <p:cNvSpPr/>
          <p:nvPr>
            <p:custDataLst>
              <p:tags r:id="rId4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75" name="图片 9" descr="黑暗中的灯光  中度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28" name="日期占位符 1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2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32" name="灯片编号占位符 3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3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454660"/>
            <a:ext cx="10968990" cy="58019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3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50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330" y="1025080"/>
            <a:ext cx="10969200" cy="450000"/>
          </a:xfrm>
          <a:prstGeom prst="rect"/>
          <a:noFill/>
          <a:ln>
            <a:noFill/>
            <a:prstDash val="sysDash"/>
          </a:ln>
        </p:spPr>
        <p:txBody>
          <a:bodyPr anchor="t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5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54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6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0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2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14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83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868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0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2" name="任意多边形: 形状 8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4" name="任意多边形: 形状 12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6" name="任意多边形: 形状 13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8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59460" y="1855470"/>
            <a:ext cx="5864225" cy="2548890"/>
          </a:xfrm>
          <a:prstGeom prst="rect"/>
          <a:noFill/>
        </p:spPr>
        <p:txBody>
          <a:bodyPr anchor="ctr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0" normalizeH="0" spc="0" strike="noStrike" u="none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defTabSz="914400" eaLnBrk="1" fontAlgn="auto" hangingPunct="1" indent="0" latinLnBrk="0" lvl="0" marL="0" marR="0" rtl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80" name="署名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840105" y="440436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8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8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8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3.xml"/><Relationship Id="rId13" Type="http://schemas.openxmlformats.org/officeDocument/2006/relationships/image" Target="../media/image3.jpeg"/><Relationship Id="rId14" Type="http://schemas.openxmlformats.org/officeDocument/2006/relationships/tags" Target="../tags/tag124.xml"/><Relationship Id="rId15" Type="http://schemas.openxmlformats.org/officeDocument/2006/relationships/tags" Target="../tags/tag125.xml"/><Relationship Id="rId16" Type="http://schemas.openxmlformats.org/officeDocument/2006/relationships/tags" Target="../tags/tag126.xml"/><Relationship Id="rId17" Type="http://schemas.openxmlformats.org/officeDocument/2006/relationships/tags" Target="../tags/tag127.xml"/><Relationship Id="rId18" Type="http://schemas.openxmlformats.org/officeDocument/2006/relationships/tags" Target="../tags/tag128.xml"/><Relationship Id="rId19" Type="http://schemas.openxmlformats.org/officeDocument/2006/relationships/tags" Target="../tags/tag129.xml"/><Relationship Id="rId20" Type="http://schemas.openxmlformats.org/officeDocument/2006/relationships/tags" Target="../tags/tag130.xml"/><Relationship Id="rId21" Type="http://schemas.openxmlformats.org/officeDocument/2006/relationships/tags" Target="../tags/tag131.xml"/><Relationship Id="rId22" Type="http://schemas.openxmlformats.org/officeDocument/2006/relationships/tags" Target="../tags/tag132.xml"/><Relationship Id="rId23" Type="http://schemas.openxmlformats.org/officeDocument/2006/relationships/tags" Target="../tags/tag133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1" descr="黑暗中的灯光  中度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"/>
          <p:cNvSpPr txBox="1">
            <a:spLocks noGrp="1"/>
          </p:cNvSpPr>
          <p:nvPr>
            <p:ph type="title" idx="2"/>
            <p:custDataLst>
              <p:tags r:id="rId1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p>
            <a:pPr fontAlgn="auto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56" name="任意多边形 2"/>
          <p:cNvSpPr/>
          <p:nvPr>
            <p:custDataLst>
              <p:tags r:id="rId1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8" name="任意多边形 3"/>
          <p:cNvSpPr/>
          <p:nvPr>
            <p:custDataLst>
              <p:tags r:id="rId1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0" name="任意多边形 2"/>
          <p:cNvSpPr/>
          <p:nvPr>
            <p:custDataLst>
              <p:tags r:id="rId1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2" name="任意多边形 3"/>
          <p:cNvSpPr/>
          <p:nvPr>
            <p:custDataLst>
              <p:tags r:id="rId1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4" name="日期占位符 7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8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8" name="灯片编号占位符 9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08330" y="1308847"/>
            <a:ext cx="10968990" cy="48681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2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Proof="1" normalizeH="0" spc="300" strike="noStrike" u="none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MiSans Normal" panose="00000500000000000000" charset="-122"/>
          <a:sym typeface="+mn-ea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0" name="标题 10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21世纪技能在初中教育中的培养</a:t>
            </a:r>
            <a:endParaRPr altLang="en-US" dirty="0" lang="zh-CN"/>
          </a:p>
        </p:txBody>
      </p:sp>
      <p:sp>
        <p:nvSpPr>
          <p:cNvPr id="1048652" name="文本占位符 1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5000"/>
          </a:bodyPr>
          <a:p>
            <a:r>
              <a:rPr altLang="en-US" dirty="0" lang="zh-CN">
                <a:solidFill>
                  <a:schemeClr val="tx1"/>
                </a:solidFill>
              </a:rPr>
              <a:t>目录</a:t>
            </a:r>
            <a:endParaRPr altLang="en-US" dirty="0" lang="zh-CN">
              <a:solidFill>
                <a:schemeClr val="tx1"/>
              </a:solidFill>
            </a:endParaRPr>
          </a:p>
        </p:txBody>
      </p:sp>
      <p:sp>
        <p:nvSpPr>
          <p:cNvPr id="1048912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  <p:sp>
        <p:nvSpPr>
          <p:cNvPr id="1048914" name="矩形 21"/>
          <p:cNvSpPr/>
          <p:nvPr>
            <p:custDataLst>
              <p:tags r:id="rId3"/>
            </p:custDataLst>
          </p:nvPr>
        </p:nvSpPr>
        <p:spPr>
          <a:xfrm>
            <a:off x="4431665" y="659765"/>
            <a:ext cx="3238500" cy="151638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16" name="序号"/>
          <p:cNvSpPr txBox="1"/>
          <p:nvPr>
            <p:custDataLst>
              <p:tags r:id="rId4"/>
            </p:custDataLst>
          </p:nvPr>
        </p:nvSpPr>
        <p:spPr>
          <a:xfrm>
            <a:off x="4777105" y="1535430"/>
            <a:ext cx="2847975" cy="816610"/>
          </a:xfrm>
          <a:prstGeom prst="rect"/>
          <a:noFill/>
        </p:spPr>
        <p:txBody>
          <a:bodyPr anchor="t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5"/>
            </p:custDataLst>
          </p:nvPr>
        </p:nvSpPr>
        <p:spPr>
          <a:xfrm>
            <a:off x="4659630" y="779145"/>
            <a:ext cx="2800985" cy="828040"/>
          </a:xfrm>
          <a:prstGeom prst="rect"/>
          <a:noFill/>
        </p:spPr>
        <p:txBody>
          <a:bodyPr anchor="ctr" anchorCtr="0" bIns="0" lIns="0" rIns="0" rtlCol="0" tIns="0" wrap="square"/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21世纪技能的定义和重要性</a:t>
            </a:r>
            <a:endParaRPr altLang="en-US" dirty="0" sz="20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0" name="矩形 3"/>
          <p:cNvSpPr/>
          <p:nvPr>
            <p:custDataLst>
              <p:tags r:id="rId6"/>
            </p:custDataLst>
          </p:nvPr>
        </p:nvSpPr>
        <p:spPr>
          <a:xfrm>
            <a:off x="4431665" y="2574925"/>
            <a:ext cx="3238500" cy="151638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2" name="序号"/>
          <p:cNvSpPr txBox="1"/>
          <p:nvPr>
            <p:custDataLst>
              <p:tags r:id="rId7"/>
            </p:custDataLst>
          </p:nvPr>
        </p:nvSpPr>
        <p:spPr>
          <a:xfrm>
            <a:off x="4777105" y="3449955"/>
            <a:ext cx="2847975" cy="816610"/>
          </a:xfrm>
          <a:prstGeom prst="rect"/>
          <a:noFill/>
        </p:spPr>
        <p:txBody>
          <a:bodyPr anchor="t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8"/>
            </p:custDataLst>
          </p:nvPr>
        </p:nvSpPr>
        <p:spPr>
          <a:xfrm>
            <a:off x="4659630" y="2694305"/>
            <a:ext cx="2800985" cy="828040"/>
          </a:xfrm>
          <a:prstGeom prst="rect"/>
          <a:noFill/>
        </p:spPr>
        <p:txBody>
          <a:bodyPr anchor="ctr" anchorCtr="0" bIns="0" lIns="0" rIns="0" rtlCol="0" tIns="0" wrap="square"/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初中教育中21世纪技能的培养现状</a:t>
            </a:r>
            <a:endParaRPr altLang="en-US" dirty="0" sz="20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6" name="矩形 10"/>
          <p:cNvSpPr/>
          <p:nvPr>
            <p:custDataLst>
              <p:tags r:id="rId9"/>
            </p:custDataLst>
          </p:nvPr>
        </p:nvSpPr>
        <p:spPr>
          <a:xfrm>
            <a:off x="4431665" y="4490085"/>
            <a:ext cx="3238500" cy="151638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8" name="序号"/>
          <p:cNvSpPr txBox="1"/>
          <p:nvPr>
            <p:custDataLst>
              <p:tags r:id="rId10"/>
            </p:custDataLst>
          </p:nvPr>
        </p:nvSpPr>
        <p:spPr>
          <a:xfrm>
            <a:off x="4777105" y="5365115"/>
            <a:ext cx="2847975" cy="816610"/>
          </a:xfrm>
          <a:prstGeom prst="rect"/>
          <a:noFill/>
        </p:spPr>
        <p:txBody>
          <a:bodyPr anchor="t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11"/>
            </p:custDataLst>
          </p:nvPr>
        </p:nvSpPr>
        <p:spPr>
          <a:xfrm>
            <a:off x="4659630" y="4609465"/>
            <a:ext cx="2800985" cy="828040"/>
          </a:xfrm>
          <a:prstGeom prst="rect"/>
          <a:noFill/>
        </p:spPr>
        <p:txBody>
          <a:bodyPr anchor="ctr" anchorCtr="0" bIns="0" lIns="0" rIns="0" rtlCol="0" tIns="0" wrap="square"/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培养21世纪技能的策略和途径</a:t>
            </a:r>
            <a:endParaRPr altLang="en-US" dirty="0" sz="20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2" name="矩形 40"/>
          <p:cNvSpPr/>
          <p:nvPr>
            <p:custDataLst>
              <p:tags r:id="rId12"/>
            </p:custDataLst>
          </p:nvPr>
        </p:nvSpPr>
        <p:spPr>
          <a:xfrm>
            <a:off x="8164830" y="1617345"/>
            <a:ext cx="3238500" cy="151638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34" name="序号"/>
          <p:cNvSpPr txBox="1"/>
          <p:nvPr>
            <p:custDataLst>
              <p:tags r:id="rId13"/>
            </p:custDataLst>
          </p:nvPr>
        </p:nvSpPr>
        <p:spPr>
          <a:xfrm>
            <a:off x="8509635" y="2493010"/>
            <a:ext cx="2847975" cy="816610"/>
          </a:xfrm>
          <a:prstGeom prst="rect"/>
          <a:noFill/>
        </p:spPr>
        <p:txBody>
          <a:bodyPr anchor="t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6" name="标题"/>
          <p:cNvSpPr txBox="1"/>
          <p:nvPr>
            <p:custDataLst>
              <p:tags r:id="rId14"/>
            </p:custDataLst>
          </p:nvPr>
        </p:nvSpPr>
        <p:spPr>
          <a:xfrm>
            <a:off x="8392795" y="1736725"/>
            <a:ext cx="2800800" cy="828000"/>
          </a:xfrm>
          <a:prstGeom prst="rect"/>
          <a:noFill/>
        </p:spPr>
        <p:txBody>
          <a:bodyPr anchor="ctr" anchorCtr="0" bIns="0" lIns="0" rIns="0" rtlCol="0" tIns="0" wrap="square"/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成功案例分享</a:t>
            </a:r>
            <a:endParaRPr altLang="en-US" dirty="0" sz="20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8" name="矩形 45"/>
          <p:cNvSpPr/>
          <p:nvPr>
            <p:custDataLst>
              <p:tags r:id="rId15"/>
            </p:custDataLst>
          </p:nvPr>
        </p:nvSpPr>
        <p:spPr>
          <a:xfrm>
            <a:off x="8164830" y="3532505"/>
            <a:ext cx="3238500" cy="151638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0" name="序号"/>
          <p:cNvSpPr txBox="1"/>
          <p:nvPr>
            <p:custDataLst>
              <p:tags r:id="rId16"/>
            </p:custDataLst>
          </p:nvPr>
        </p:nvSpPr>
        <p:spPr>
          <a:xfrm>
            <a:off x="8509635" y="4407535"/>
            <a:ext cx="2847975" cy="816610"/>
          </a:xfrm>
          <a:prstGeom prst="rect"/>
          <a:noFill/>
        </p:spPr>
        <p:txBody>
          <a:bodyPr anchor="t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2" name="标题"/>
          <p:cNvSpPr txBox="1"/>
          <p:nvPr>
            <p:custDataLst>
              <p:tags r:id="rId17"/>
            </p:custDataLst>
          </p:nvPr>
        </p:nvSpPr>
        <p:spPr>
          <a:xfrm>
            <a:off x="8392795" y="3651885"/>
            <a:ext cx="2800800" cy="828000"/>
          </a:xfrm>
          <a:prstGeom prst="rect"/>
          <a:noFill/>
        </p:spPr>
        <p:txBody>
          <a:bodyPr anchor="ctr" anchorCtr="0" bIns="0" lIns="0" rIns="0" rtlCol="0" tIns="0" wrap="square"/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面临的挑战和未来发展方向</a:t>
            </a:r>
            <a:endParaRPr altLang="en-US" dirty="0" sz="20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4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01</a:t>
            </a:r>
            <a:endParaRPr altLang="en-US" lang="zh-CN"/>
          </a:p>
        </p:txBody>
      </p:sp>
      <p:sp>
        <p:nvSpPr>
          <p:cNvPr id="1049006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21世纪技能的定义和重要性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定义21世纪技能</a:t>
            </a:r>
            <a:endParaRPr altLang="en-US" lang="zh-CN"/>
          </a:p>
        </p:txBody>
      </p:sp>
      <p:sp>
        <p:nvSpPr>
          <p:cNvPr id="1049082" name="梯形 7"/>
          <p:cNvSpPr/>
          <p:nvPr>
            <p:custDataLst>
              <p:tags r:id="rId1"/>
            </p:custDataLst>
          </p:nvPr>
        </p:nvSpPr>
        <p:spPr>
          <a:xfrm flipV="1">
            <a:off x="2144108" y="2194391"/>
            <a:ext cx="3519688" cy="332721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3200" lang="zh-CN"/>
          </a:p>
        </p:txBody>
      </p:sp>
      <p:sp>
        <p:nvSpPr>
          <p:cNvPr id="1049084" name="任意多边形: 形状 9"/>
          <p:cNvSpPr/>
          <p:nvPr>
            <p:custDataLst>
              <p:tags r:id="rId2"/>
            </p:custDataLst>
          </p:nvPr>
        </p:nvSpPr>
        <p:spPr>
          <a:xfrm>
            <a:off x="2259222" y="1756961"/>
            <a:ext cx="3285770" cy="4492490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3200" lang="zh-CN">
              <a:solidFill>
                <a:schemeClr val="lt1"/>
              </a:solidFill>
            </a:endParaRPr>
          </a:p>
        </p:txBody>
      </p:sp>
      <p:sp>
        <p:nvSpPr>
          <p:cNvPr id="1049086" name="矩形: 圆顶角 10"/>
          <p:cNvSpPr/>
          <p:nvPr>
            <p:custDataLst>
              <p:tags r:id="rId3"/>
            </p:custDataLst>
          </p:nvPr>
        </p:nvSpPr>
        <p:spPr>
          <a:xfrm flipH="1">
            <a:off x="2144108" y="1319530"/>
            <a:ext cx="3519688" cy="875040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088" name="正文"/>
          <p:cNvSpPr txBox="1"/>
          <p:nvPr>
            <p:custDataLst>
              <p:tags r:id="rId4"/>
            </p:custDataLst>
          </p:nvPr>
        </p:nvSpPr>
        <p:spPr>
          <a:xfrm>
            <a:off x="2356575" y="2527233"/>
            <a:ext cx="3090062" cy="3722249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2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定义：指在21世纪社会中，个体必须具备的技能和能力，包括创新能力、批判性思维、解决问题的能力、团队合作和领导力等。</a:t>
            </a:r>
            <a:endParaRPr altLang="en-US" dirty="0" sz="2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90" name="梯形 40"/>
          <p:cNvSpPr/>
          <p:nvPr>
            <p:custDataLst>
              <p:tags r:id="rId5"/>
            </p:custDataLst>
          </p:nvPr>
        </p:nvSpPr>
        <p:spPr>
          <a:xfrm flipV="1">
            <a:off x="6522362" y="2194391"/>
            <a:ext cx="3519688" cy="332721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3200" lang="zh-CN"/>
          </a:p>
        </p:txBody>
      </p:sp>
      <p:sp>
        <p:nvSpPr>
          <p:cNvPr id="1049092" name="任意多边形: 形状 41"/>
          <p:cNvSpPr/>
          <p:nvPr>
            <p:custDataLst>
              <p:tags r:id="rId6"/>
            </p:custDataLst>
          </p:nvPr>
        </p:nvSpPr>
        <p:spPr>
          <a:xfrm>
            <a:off x="6636818" y="1756961"/>
            <a:ext cx="3285770" cy="4492490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3200" lang="zh-CN">
              <a:solidFill>
                <a:schemeClr val="lt1"/>
              </a:solidFill>
            </a:endParaRPr>
          </a:p>
        </p:txBody>
      </p:sp>
      <p:sp>
        <p:nvSpPr>
          <p:cNvPr id="1049094" name="矩形: 圆顶角 42"/>
          <p:cNvSpPr/>
          <p:nvPr>
            <p:custDataLst>
              <p:tags r:id="rId7"/>
            </p:custDataLst>
          </p:nvPr>
        </p:nvSpPr>
        <p:spPr>
          <a:xfrm flipH="1">
            <a:off x="6522362" y="1319530"/>
            <a:ext cx="3519688" cy="875040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096" name="正文"/>
          <p:cNvSpPr txBox="1"/>
          <p:nvPr>
            <p:custDataLst>
              <p:tags r:id="rId8"/>
            </p:custDataLst>
          </p:nvPr>
        </p:nvSpPr>
        <p:spPr>
          <a:xfrm>
            <a:off x="6734829" y="2527233"/>
            <a:ext cx="3090062" cy="3722249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5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2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重要性：随着科技的发展和全球化的推进，21世纪技能对于个体的成功和社会的进步至关重要。具备这些技能的学生更有可能在未来的职场中取得成功，并对社会做出积极贡献。</a:t>
            </a:r>
            <a:endParaRPr altLang="en-US" dirty="0" sz="2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21世纪技能对个人发展的重要性</a:t>
            </a:r>
            <a:endParaRPr altLang="en-US" lang="zh-CN"/>
          </a:p>
        </p:txBody>
      </p:sp>
      <p:sp>
        <p:nvSpPr>
          <p:cNvPr id="104915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86694" y="1319530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58" name="矩形 65"/>
          <p:cNvSpPr/>
          <p:nvPr>
            <p:custDataLst>
              <p:tags r:id="rId2"/>
            </p:custDataLst>
          </p:nvPr>
        </p:nvSpPr>
        <p:spPr>
          <a:xfrm>
            <a:off x="1069608" y="1692497"/>
            <a:ext cx="223752" cy="2237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0" name="文本框 66"/>
          <p:cNvSpPr txBox="1"/>
          <p:nvPr>
            <p:custDataLst>
              <p:tags r:id="rId3"/>
            </p:custDataLst>
          </p:nvPr>
        </p:nvSpPr>
        <p:spPr>
          <a:xfrm>
            <a:off x="1460993" y="1590540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适应未来社会的发展需求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6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0060" y="1319530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64" name="矩形 69"/>
          <p:cNvSpPr/>
          <p:nvPr>
            <p:custDataLst>
              <p:tags r:id="rId5"/>
            </p:custDataLst>
          </p:nvPr>
        </p:nvSpPr>
        <p:spPr>
          <a:xfrm>
            <a:off x="6402316" y="1692497"/>
            <a:ext cx="223752" cy="2237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6" name="文本框 70"/>
          <p:cNvSpPr txBox="1"/>
          <p:nvPr>
            <p:custDataLst>
              <p:tags r:id="rId6"/>
            </p:custDataLst>
          </p:nvPr>
        </p:nvSpPr>
        <p:spPr>
          <a:xfrm>
            <a:off x="6794359" y="1590540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提高个人综合素质和能力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6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86694" y="3938194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70" name="文本框 74"/>
          <p:cNvSpPr txBox="1"/>
          <p:nvPr>
            <p:custDataLst>
              <p:tags r:id="rId8"/>
            </p:custDataLst>
          </p:nvPr>
        </p:nvSpPr>
        <p:spPr>
          <a:xfrm>
            <a:off x="1460993" y="4208546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增强个人在就业市场中的竞争力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72" name="矩形 73"/>
          <p:cNvSpPr/>
          <p:nvPr>
            <p:custDataLst>
              <p:tags r:id="rId9"/>
            </p:custDataLst>
          </p:nvPr>
        </p:nvSpPr>
        <p:spPr>
          <a:xfrm>
            <a:off x="1069608" y="4311161"/>
            <a:ext cx="223752" cy="2237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9919" y="3938194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76" name="矩形 84"/>
          <p:cNvSpPr/>
          <p:nvPr>
            <p:custDataLst>
              <p:tags r:id="rId11"/>
            </p:custDataLst>
          </p:nvPr>
        </p:nvSpPr>
        <p:spPr>
          <a:xfrm>
            <a:off x="6462832" y="4311161"/>
            <a:ext cx="223752" cy="2237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8" name="文本框 85"/>
          <p:cNvSpPr txBox="1"/>
          <p:nvPr>
            <p:custDataLst>
              <p:tags r:id="rId12"/>
            </p:custDataLst>
          </p:nvPr>
        </p:nvSpPr>
        <p:spPr>
          <a:xfrm>
            <a:off x="6854218" y="4208546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实现个人价值和梦想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625"/>
          </a:bodyPr>
          <a:p>
            <a:r>
              <a:rPr altLang="en-US" lang="zh-CN"/>
              <a:t>21世纪技能对社会发展的重要性</a:t>
            </a:r>
            <a:endParaRPr altLang="en-US" lang="zh-CN"/>
          </a:p>
        </p:txBody>
      </p:sp>
      <p:sp>
        <p:nvSpPr>
          <p:cNvPr id="1049238" name="矩形 5"/>
          <p:cNvSpPr/>
          <p:nvPr>
            <p:custDataLst>
              <p:tags r:id="rId1"/>
            </p:custDataLst>
          </p:nvPr>
        </p:nvSpPr>
        <p:spPr>
          <a:xfrm>
            <a:off x="608330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0" name="矩形 10"/>
          <p:cNvSpPr/>
          <p:nvPr>
            <p:custDataLst>
              <p:tags r:id="rId2"/>
            </p:custDataLst>
          </p:nvPr>
        </p:nvSpPr>
        <p:spPr>
          <a:xfrm>
            <a:off x="962930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2" name="TextBox 2"/>
          <p:cNvSpPr txBox="1"/>
          <p:nvPr>
            <p:custDataLst>
              <p:tags r:id="rId3"/>
            </p:custDataLst>
          </p:nvPr>
        </p:nvSpPr>
        <p:spPr>
          <a:xfrm>
            <a:off x="763308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适应未来社会的发展需求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44" name="矩形 6"/>
          <p:cNvSpPr/>
          <p:nvPr>
            <p:custDataLst>
              <p:tags r:id="rId4"/>
            </p:custDataLst>
          </p:nvPr>
        </p:nvSpPr>
        <p:spPr>
          <a:xfrm>
            <a:off x="3406861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6" name="矩形 11"/>
          <p:cNvSpPr/>
          <p:nvPr>
            <p:custDataLst>
              <p:tags r:id="rId5"/>
            </p:custDataLst>
          </p:nvPr>
        </p:nvSpPr>
        <p:spPr>
          <a:xfrm>
            <a:off x="3780593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8" name="TextBox 2"/>
          <p:cNvSpPr txBox="1"/>
          <p:nvPr>
            <p:custDataLst>
              <p:tags r:id="rId6"/>
            </p:custDataLst>
          </p:nvPr>
        </p:nvSpPr>
        <p:spPr>
          <a:xfrm>
            <a:off x="3561201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培养创新精神和合作能力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50" name="矩形 33"/>
          <p:cNvSpPr/>
          <p:nvPr>
            <p:custDataLst>
              <p:tags r:id="rId7"/>
            </p:custDataLst>
          </p:nvPr>
        </p:nvSpPr>
        <p:spPr>
          <a:xfrm>
            <a:off x="6200927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2" name="矩形 37"/>
          <p:cNvSpPr/>
          <p:nvPr>
            <p:custDataLst>
              <p:tags r:id="rId8"/>
            </p:custDataLst>
          </p:nvPr>
        </p:nvSpPr>
        <p:spPr>
          <a:xfrm>
            <a:off x="6555527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4" name="TextBox 2"/>
          <p:cNvSpPr txBox="1"/>
          <p:nvPr>
            <p:custDataLst>
              <p:tags r:id="rId9"/>
            </p:custDataLst>
          </p:nvPr>
        </p:nvSpPr>
        <p:spPr>
          <a:xfrm>
            <a:off x="6355905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提高解决问题的能力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56" name="矩形 34"/>
          <p:cNvSpPr/>
          <p:nvPr>
            <p:custDataLst>
              <p:tags r:id="rId10"/>
            </p:custDataLst>
          </p:nvPr>
        </p:nvSpPr>
        <p:spPr>
          <a:xfrm>
            <a:off x="8989253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8" name="矩形 38"/>
          <p:cNvSpPr/>
          <p:nvPr>
            <p:custDataLst>
              <p:tags r:id="rId11"/>
            </p:custDataLst>
          </p:nvPr>
        </p:nvSpPr>
        <p:spPr>
          <a:xfrm>
            <a:off x="9362986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0" name="TextBox 2"/>
          <p:cNvSpPr txBox="1"/>
          <p:nvPr>
            <p:custDataLst>
              <p:tags r:id="rId12"/>
            </p:custDataLst>
          </p:nvPr>
        </p:nvSpPr>
        <p:spPr>
          <a:xfrm>
            <a:off x="9144231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增强自我管理和终身学习能力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8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02</a:t>
            </a:r>
            <a:endParaRPr altLang="en-US" lang="zh-CN"/>
          </a:p>
        </p:txBody>
      </p:sp>
      <p:sp>
        <p:nvSpPr>
          <p:cNvPr id="1049320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初中教育中21世纪技能的培养现状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当前初中教育对21世纪技能的重视程度</a:t>
            </a:r>
            <a:endParaRPr altLang="en-US" lang="zh-CN"/>
          </a:p>
        </p:txBody>
      </p:sp>
      <p:sp>
        <p:nvSpPr>
          <p:cNvPr id="1049396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8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0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2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许多学校已经将21世纪技能纳入课程设置，注重培养学生的创新思维、批判性思维、合作能力等。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6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当前初中教育对21世纪技能的培养现状进行了广泛的探讨和研究，旨在提高学生的综合素质和未来的竞争力。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虽然当前初中教育对21世纪技能的培养取得了一定的成果，但仍存在一些问题，如缺乏系统性的培养方案、教学资源不足等。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针对当前初中教育中21世纪技能的培养现状，需要进一步加强政策引导、完善教学资源等方面的建设。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初中教育中21世纪技能培养的实践情况</a:t>
            </a:r>
            <a:endParaRPr altLang="en-US" lang="zh-CN"/>
          </a:p>
        </p:txBody>
      </p:sp>
      <p:sp>
        <p:nvSpPr>
          <p:cNvPr id="1049470" name="矩形 15"/>
          <p:cNvSpPr/>
          <p:nvPr>
            <p:custDataLst>
              <p:tags r:id="rId1"/>
            </p:custDataLst>
          </p:nvPr>
        </p:nvSpPr>
        <p:spPr>
          <a:xfrm>
            <a:off x="2291434" y="140323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实践情况：学校开展各种项目式学习，注重培养学生的创新能力和批判性思维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任意多边形 17"/>
          <p:cNvSpPr/>
          <p:nvPr>
            <p:custDataLst>
              <p:tags r:id="rId2"/>
            </p:custDataLst>
          </p:nvPr>
        </p:nvSpPr>
        <p:spPr>
          <a:xfrm flipV="1">
            <a:off x="2210266" y="131953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4" name="任意多边形 18"/>
          <p:cNvSpPr/>
          <p:nvPr>
            <p:custDataLst>
              <p:tags r:id="rId3"/>
            </p:custDataLst>
          </p:nvPr>
        </p:nvSpPr>
        <p:spPr>
          <a:xfrm flipH="1">
            <a:off x="8615812" y="190039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6" name="矩形 27"/>
          <p:cNvSpPr/>
          <p:nvPr>
            <p:custDataLst>
              <p:tags r:id="rId4"/>
            </p:custDataLst>
          </p:nvPr>
        </p:nvSpPr>
        <p:spPr>
          <a:xfrm>
            <a:off x="2291434" y="2767880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实践情况：教师采用翻转课堂等教学方式，鼓励学生自主学习和合作学习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任意多边形 29"/>
          <p:cNvSpPr/>
          <p:nvPr>
            <p:custDataLst>
              <p:tags r:id="rId5"/>
            </p:custDataLst>
          </p:nvPr>
        </p:nvSpPr>
        <p:spPr>
          <a:xfrm flipV="1">
            <a:off x="2210266" y="2684175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0" name="任意多边形 30"/>
          <p:cNvSpPr/>
          <p:nvPr>
            <p:custDataLst>
              <p:tags r:id="rId6"/>
            </p:custDataLst>
          </p:nvPr>
        </p:nvSpPr>
        <p:spPr>
          <a:xfrm flipH="1">
            <a:off x="8615812" y="3265037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2" name="矩形 5"/>
          <p:cNvSpPr/>
          <p:nvPr>
            <p:custDataLst>
              <p:tags r:id="rId7"/>
            </p:custDataLst>
          </p:nvPr>
        </p:nvSpPr>
        <p:spPr>
          <a:xfrm>
            <a:off x="2291434" y="413252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实践情况：学校与社区和企业合作，提供实践机会，让学生接触真实世界的问题和解决方案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任意多边形 7"/>
          <p:cNvSpPr/>
          <p:nvPr>
            <p:custDataLst>
              <p:tags r:id="rId8"/>
            </p:custDataLst>
          </p:nvPr>
        </p:nvSpPr>
        <p:spPr>
          <a:xfrm flipV="1">
            <a:off x="2210266" y="404882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6" name="任意多边形 8"/>
          <p:cNvSpPr/>
          <p:nvPr>
            <p:custDataLst>
              <p:tags r:id="rId9"/>
            </p:custDataLst>
          </p:nvPr>
        </p:nvSpPr>
        <p:spPr>
          <a:xfrm flipH="1">
            <a:off x="8615812" y="462968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8" name="矩形 10"/>
          <p:cNvSpPr/>
          <p:nvPr>
            <p:custDataLst>
              <p:tags r:id="rId10"/>
            </p:custDataLst>
          </p:nvPr>
        </p:nvSpPr>
        <p:spPr>
          <a:xfrm>
            <a:off x="2291434" y="5497171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实践情况：学校利用信息技术手段，如在线学习平台和虚拟实验室等，提升学生的学习体验和效果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任意多边形 12"/>
          <p:cNvSpPr/>
          <p:nvPr>
            <p:custDataLst>
              <p:tags r:id="rId11"/>
            </p:custDataLst>
          </p:nvPr>
        </p:nvSpPr>
        <p:spPr>
          <a:xfrm flipV="1">
            <a:off x="2210266" y="5413466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2" name="任意多边形 13"/>
          <p:cNvSpPr/>
          <p:nvPr>
            <p:custDataLst>
              <p:tags r:id="rId12"/>
            </p:custDataLst>
          </p:nvPr>
        </p:nvSpPr>
        <p:spPr>
          <a:xfrm flipH="1">
            <a:off x="8615812" y="5994328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初中教育中21世纪技能培养存在的问题</a:t>
            </a:r>
            <a:endParaRPr altLang="en-US" lang="zh-CN"/>
          </a:p>
        </p:txBody>
      </p:sp>
      <p:sp>
        <p:nvSpPr>
          <p:cNvPr id="1049552" name="矩形: 圆角 4"/>
          <p:cNvSpPr/>
          <p:nvPr>
            <p:custDataLst>
              <p:tags r:id="rId1"/>
            </p:custDataLst>
          </p:nvPr>
        </p:nvSpPr>
        <p:spPr>
          <a:xfrm>
            <a:off x="608330" y="3283348"/>
            <a:ext cx="2562081" cy="100123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554" name="正文"/>
          <p:cNvSpPr txBox="1"/>
          <p:nvPr>
            <p:custDataLst>
              <p:tags r:id="rId2"/>
            </p:custDataLst>
          </p:nvPr>
        </p:nvSpPr>
        <p:spPr>
          <a:xfrm>
            <a:off x="778278" y="3488941"/>
            <a:ext cx="2221423" cy="60341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传统教育观念的束缚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556" name="矩形: 圆角 4"/>
          <p:cNvSpPr/>
          <p:nvPr>
            <p:custDataLst>
              <p:tags r:id="rId3"/>
            </p:custDataLst>
          </p:nvPr>
        </p:nvSpPr>
        <p:spPr>
          <a:xfrm>
            <a:off x="9016001" y="3283984"/>
            <a:ext cx="2561956" cy="100123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558" name="正文"/>
          <p:cNvSpPr txBox="1"/>
          <p:nvPr>
            <p:custDataLst>
              <p:tags r:id="rId4"/>
            </p:custDataLst>
          </p:nvPr>
        </p:nvSpPr>
        <p:spPr>
          <a:xfrm>
            <a:off x="9185949" y="3489577"/>
            <a:ext cx="2221423" cy="60341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教育资源分配不均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560" name="矩形: 圆角 4"/>
          <p:cNvSpPr/>
          <p:nvPr>
            <p:custDataLst>
              <p:tags r:id="rId5"/>
            </p:custDataLst>
          </p:nvPr>
        </p:nvSpPr>
        <p:spPr>
          <a:xfrm>
            <a:off x="3410887" y="3284621"/>
            <a:ext cx="2561956" cy="100123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562" name="正文"/>
          <p:cNvSpPr txBox="1"/>
          <p:nvPr>
            <p:custDataLst>
              <p:tags r:id="rId6"/>
            </p:custDataLst>
          </p:nvPr>
        </p:nvSpPr>
        <p:spPr>
          <a:xfrm>
            <a:off x="3581472" y="3490214"/>
            <a:ext cx="2221423" cy="60341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缺乏实践性和创新性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564" name="矩形: 圆角 4"/>
          <p:cNvSpPr/>
          <p:nvPr>
            <p:custDataLst>
              <p:tags r:id="rId7"/>
            </p:custDataLst>
          </p:nvPr>
        </p:nvSpPr>
        <p:spPr>
          <a:xfrm>
            <a:off x="6213444" y="3285257"/>
            <a:ext cx="2561956" cy="100123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566" name="正文"/>
          <p:cNvSpPr txBox="1"/>
          <p:nvPr>
            <p:custDataLst>
              <p:tags r:id="rId8"/>
            </p:custDataLst>
          </p:nvPr>
        </p:nvSpPr>
        <p:spPr>
          <a:xfrm>
            <a:off x="6383392" y="3490850"/>
            <a:ext cx="2221423" cy="60341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师资力量不足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4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03</a:t>
            </a:r>
            <a:endParaRPr altLang="en-US" lang="zh-CN"/>
          </a:p>
        </p:txBody>
      </p:sp>
      <p:sp>
        <p:nvSpPr>
          <p:cNvPr id="1049626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培养21世纪技能的策略和途径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提升教师的教育理念和教学能力</a:t>
            </a:r>
            <a:endParaRPr altLang="en-US" lang="zh-CN"/>
          </a:p>
        </p:txBody>
      </p:sp>
      <p:sp>
        <p:nvSpPr>
          <p:cNvPr id="1049702" name="任意多边形 20"/>
          <p:cNvSpPr/>
          <p:nvPr>
            <p:custDataLst>
              <p:tags r:id="rId1"/>
            </p:custDataLst>
          </p:nvPr>
        </p:nvSpPr>
        <p:spPr>
          <a:xfrm rot="2700000">
            <a:off x="15654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98260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培养教师的创新意识和创新能力，以适应21世纪发展的需要。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矩形 42"/>
          <p:cNvSpPr/>
          <p:nvPr>
            <p:custDataLst>
              <p:tags r:id="rId3"/>
            </p:custDataLst>
          </p:nvPr>
        </p:nvSpPr>
        <p:spPr>
          <a:xfrm>
            <a:off x="1334518" y="2721717"/>
            <a:ext cx="1784917" cy="12639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429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750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加强教师对21世纪技能的理解和掌握，提高教师的教育素养。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矩形 43"/>
          <p:cNvSpPr/>
          <p:nvPr>
            <p:custDataLst>
              <p:tags r:id="rId6"/>
            </p:custDataLst>
          </p:nvPr>
        </p:nvSpPr>
        <p:spPr>
          <a:xfrm>
            <a:off x="3912018" y="2721717"/>
            <a:ext cx="1784917" cy="12639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19748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25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鼓励教师运用现代教育技术手段，提高教学质量和效果。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矩形 44"/>
          <p:cNvSpPr/>
          <p:nvPr>
            <p:custDataLst>
              <p:tags r:id="rId9"/>
            </p:custDataLst>
          </p:nvPr>
        </p:nvSpPr>
        <p:spPr>
          <a:xfrm>
            <a:off x="6488176" y="2721717"/>
            <a:ext cx="1784917" cy="126399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96577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29418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建立完善的教师培训和评价体系，促进教师的专业发展。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矩形 45"/>
          <p:cNvSpPr/>
          <p:nvPr>
            <p:custDataLst>
              <p:tags r:id="rId12"/>
            </p:custDataLst>
          </p:nvPr>
        </p:nvSpPr>
        <p:spPr>
          <a:xfrm>
            <a:off x="9065676" y="2721717"/>
            <a:ext cx="1784917" cy="126399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创新教学方式和手段</a:t>
            </a:r>
            <a:endParaRPr altLang="en-US" lang="zh-CN"/>
          </a:p>
        </p:txBody>
      </p:sp>
      <p:sp>
        <p:nvSpPr>
          <p:cNvPr id="1049784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9616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1437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88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2306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8812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2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7417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3636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9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9829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0947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0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2580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开展翻转课堂，让学生自主探究和合作学习。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02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9955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创设情境教学，激发学生的创新思维和解决问题的能力。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04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03821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利用信息技术辅助教学，提高课堂互动性和学生参与度。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06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7884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引入项目式学习，让学生在实践中学习和应用知识。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加强实践教学和项目式学习</a:t>
            </a:r>
            <a:endParaRPr altLang="en-US" lang="zh-CN"/>
          </a:p>
        </p:txBody>
      </p:sp>
      <p:sp>
        <p:nvSpPr>
          <p:cNvPr id="1049866" name="矩形 3"/>
          <p:cNvSpPr/>
          <p:nvPr>
            <p:custDataLst>
              <p:tags r:id="rId1"/>
            </p:custDataLst>
          </p:nvPr>
        </p:nvSpPr>
        <p:spPr>
          <a:xfrm>
            <a:off x="1185851" y="2096361"/>
            <a:ext cx="10391277" cy="154443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868" name="矩形 13"/>
          <p:cNvSpPr/>
          <p:nvPr>
            <p:custDataLst>
              <p:tags r:id="rId2"/>
            </p:custDataLst>
          </p:nvPr>
        </p:nvSpPr>
        <p:spPr>
          <a:xfrm>
            <a:off x="608330" y="2096361"/>
            <a:ext cx="281808" cy="154443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0" name="文本框 4"/>
          <p:cNvSpPr txBox="1"/>
          <p:nvPr>
            <p:custDataLst>
              <p:tags r:id="rId3"/>
            </p:custDataLst>
          </p:nvPr>
        </p:nvSpPr>
        <p:spPr>
          <a:xfrm>
            <a:off x="1484389" y="2229334"/>
            <a:ext cx="9942624" cy="1277626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10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实践教学：通过实验、实践等方式，让学生亲身体验知识，培养动手能力和解决问题的能力。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矩形 39"/>
          <p:cNvSpPr/>
          <p:nvPr>
            <p:custDataLst>
              <p:tags r:id="rId4"/>
            </p:custDataLst>
          </p:nvPr>
        </p:nvSpPr>
        <p:spPr>
          <a:xfrm>
            <a:off x="1185851" y="3929306"/>
            <a:ext cx="10391277" cy="154443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874" name="矩形 5"/>
          <p:cNvSpPr/>
          <p:nvPr>
            <p:custDataLst>
              <p:tags r:id="rId5"/>
            </p:custDataLst>
          </p:nvPr>
        </p:nvSpPr>
        <p:spPr>
          <a:xfrm>
            <a:off x="608330" y="3929306"/>
            <a:ext cx="281808" cy="154443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876" name="文本框 41"/>
          <p:cNvSpPr txBox="1"/>
          <p:nvPr>
            <p:custDataLst>
              <p:tags r:id="rId6"/>
            </p:custDataLst>
          </p:nvPr>
        </p:nvSpPr>
        <p:spPr>
          <a:xfrm>
            <a:off x="1484389" y="4062931"/>
            <a:ext cx="9942624" cy="1277626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10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项目式学习：以项目为核心，学生自主探究、合作学习，培养创新能力和团队协作能力。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建立科学评价体系</a:t>
            </a:r>
            <a:endParaRPr altLang="en-US" lang="zh-CN"/>
          </a:p>
        </p:txBody>
      </p:sp>
      <p:sp>
        <p:nvSpPr>
          <p:cNvPr id="1049936" name="任意多边形 20"/>
          <p:cNvSpPr/>
          <p:nvPr>
            <p:custDataLst>
              <p:tags r:id="rId1"/>
            </p:custDataLst>
          </p:nvPr>
        </p:nvSpPr>
        <p:spPr>
          <a:xfrm rot="2700000">
            <a:off x="15654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98260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评价目标：提高学生的21世纪技能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矩形 42"/>
          <p:cNvSpPr/>
          <p:nvPr>
            <p:custDataLst>
              <p:tags r:id="rId3"/>
            </p:custDataLst>
          </p:nvPr>
        </p:nvSpPr>
        <p:spPr>
          <a:xfrm>
            <a:off x="1334518" y="2721717"/>
            <a:ext cx="1784917" cy="12639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429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750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评价内容：注重学生的创新能力、批判性思维、合作能力等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矩形 43"/>
          <p:cNvSpPr/>
          <p:nvPr>
            <p:custDataLst>
              <p:tags r:id="rId6"/>
            </p:custDataLst>
          </p:nvPr>
        </p:nvSpPr>
        <p:spPr>
          <a:xfrm>
            <a:off x="3912018" y="2721717"/>
            <a:ext cx="1784917" cy="12639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19748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25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评价方式：采用多元评价方式，包括自我评价、同伴评价、教师评价等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矩形 44"/>
          <p:cNvSpPr/>
          <p:nvPr>
            <p:custDataLst>
              <p:tags r:id="rId9"/>
            </p:custDataLst>
          </p:nvPr>
        </p:nvSpPr>
        <p:spPr>
          <a:xfrm>
            <a:off x="6488176" y="2721717"/>
            <a:ext cx="1784917" cy="126399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96577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29418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评价结果：将评价结果与学生的个人发展目标相结合，为学生提供反馈和指导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矩形 45"/>
          <p:cNvSpPr/>
          <p:nvPr>
            <p:custDataLst>
              <p:tags r:id="rId12"/>
            </p:custDataLst>
          </p:nvPr>
        </p:nvSpPr>
        <p:spPr>
          <a:xfrm>
            <a:off x="9065676" y="2721717"/>
            <a:ext cx="1784917" cy="126399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6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04</a:t>
            </a:r>
            <a:endParaRPr altLang="en-US" lang="zh-CN"/>
          </a:p>
        </p:txBody>
      </p:sp>
      <p:sp>
        <p:nvSpPr>
          <p:cNvPr id="1050018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成功案例分享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国内外初中教育中成功培养21世纪技能的案例介绍</a:t>
            </a:r>
            <a:endParaRPr altLang="en-US" lang="zh-CN"/>
          </a:p>
        </p:txBody>
      </p:sp>
      <p:sp>
        <p:nvSpPr>
          <p:cNvPr id="1050094" name="任意多边形 20"/>
          <p:cNvSpPr/>
          <p:nvPr>
            <p:custDataLst>
              <p:tags r:id="rId1"/>
            </p:custDataLst>
          </p:nvPr>
        </p:nvSpPr>
        <p:spPr>
          <a:xfrm rot="2700000">
            <a:off x="15654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98260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国内案例：北京某中学实施的项目式学习，注重培养学生的创新能力和合作精神。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矩形 42"/>
          <p:cNvSpPr/>
          <p:nvPr>
            <p:custDataLst>
              <p:tags r:id="rId3"/>
            </p:custDataLst>
          </p:nvPr>
        </p:nvSpPr>
        <p:spPr>
          <a:xfrm>
            <a:off x="1334518" y="2721717"/>
            <a:ext cx="1784917" cy="12639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429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750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国外案例：美国某中学的STEAM课程，通过跨学科整合，提升学生的科学、技术、工程、艺术和数学素养。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矩形 43"/>
          <p:cNvSpPr/>
          <p:nvPr>
            <p:custDataLst>
              <p:tags r:id="rId6"/>
            </p:custDataLst>
          </p:nvPr>
        </p:nvSpPr>
        <p:spPr>
          <a:xfrm>
            <a:off x="3912018" y="2721717"/>
            <a:ext cx="1784917" cy="12639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19748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25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国内案例：江苏某中学开展的创客教育，通过动手实践和创意设计，培养学生的创造力和实践能力。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0" name="矩形 44"/>
          <p:cNvSpPr/>
          <p:nvPr>
            <p:custDataLst>
              <p:tags r:id="rId9"/>
            </p:custDataLst>
          </p:nvPr>
        </p:nvSpPr>
        <p:spPr>
          <a:xfrm>
            <a:off x="6488176" y="2721717"/>
            <a:ext cx="1784917" cy="126399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96577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29418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国外案例：新加坡某中学的批判性思维课程，注重培养学生的独立思考和判断能力。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矩形 45"/>
          <p:cNvSpPr/>
          <p:nvPr>
            <p:custDataLst>
              <p:tags r:id="rId12"/>
            </p:custDataLst>
          </p:nvPr>
        </p:nvSpPr>
        <p:spPr>
          <a:xfrm>
            <a:off x="9065676" y="2721717"/>
            <a:ext cx="1784917" cy="126399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案例的成功经验分析</a:t>
            </a:r>
            <a:endParaRPr altLang="en-US" lang="zh-CN"/>
          </a:p>
        </p:txBody>
      </p:sp>
      <p:sp>
        <p:nvSpPr>
          <p:cNvPr id="1050176" name="矩形 3"/>
          <p:cNvSpPr/>
          <p:nvPr>
            <p:custDataLst>
              <p:tags r:id="rId1"/>
            </p:custDataLst>
          </p:nvPr>
        </p:nvSpPr>
        <p:spPr>
          <a:xfrm>
            <a:off x="1450759" y="1319530"/>
            <a:ext cx="9831404" cy="1080935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8" name="矩形 13"/>
          <p:cNvSpPr/>
          <p:nvPr>
            <p:custDataLst>
              <p:tags r:id="rId2"/>
            </p:custDataLst>
          </p:nvPr>
        </p:nvSpPr>
        <p:spPr>
          <a:xfrm>
            <a:off x="903550" y="1319530"/>
            <a:ext cx="266624" cy="1080935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0" name="文本框 4"/>
          <p:cNvSpPr txBox="1"/>
          <p:nvPr>
            <p:custDataLst>
              <p:tags r:id="rId3"/>
            </p:custDataLst>
          </p:nvPr>
        </p:nvSpPr>
        <p:spPr>
          <a:xfrm>
            <a:off x="1732256" y="1412924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案例名称：上海中学的数字化教育改革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2" name="矩形 39"/>
          <p:cNvSpPr/>
          <p:nvPr>
            <p:custDataLst>
              <p:tags r:id="rId4"/>
            </p:custDataLst>
          </p:nvPr>
        </p:nvSpPr>
        <p:spPr>
          <a:xfrm>
            <a:off x="1450759" y="2602708"/>
            <a:ext cx="9831404" cy="1080935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4" name="矩形 5"/>
          <p:cNvSpPr/>
          <p:nvPr>
            <p:custDataLst>
              <p:tags r:id="rId5"/>
            </p:custDataLst>
          </p:nvPr>
        </p:nvSpPr>
        <p:spPr>
          <a:xfrm>
            <a:off x="903550" y="2602708"/>
            <a:ext cx="266624" cy="1080935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6" name="文本框 41"/>
          <p:cNvSpPr txBox="1"/>
          <p:nvPr>
            <p:custDataLst>
              <p:tags r:id="rId6"/>
            </p:custDataLst>
          </p:nvPr>
        </p:nvSpPr>
        <p:spPr>
          <a:xfrm>
            <a:off x="1732256" y="2696102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8889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成功经验：注重培养学生的数字化素养和创新能力，通过信息技术与学科教学的深度融合，提高教学质量和学生的学习效果。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8" name="矩形 12"/>
          <p:cNvSpPr/>
          <p:nvPr>
            <p:custDataLst>
              <p:tags r:id="rId7"/>
            </p:custDataLst>
          </p:nvPr>
        </p:nvSpPr>
        <p:spPr>
          <a:xfrm>
            <a:off x="1450759" y="3885886"/>
            <a:ext cx="9831404" cy="1080935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0" name="矩形 17"/>
          <p:cNvSpPr/>
          <p:nvPr>
            <p:custDataLst>
              <p:tags r:id="rId8"/>
            </p:custDataLst>
          </p:nvPr>
        </p:nvSpPr>
        <p:spPr>
          <a:xfrm>
            <a:off x="903550" y="3885886"/>
            <a:ext cx="266624" cy="1080935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2" name="文本框 19"/>
          <p:cNvSpPr txBox="1"/>
          <p:nvPr>
            <p:custDataLst>
              <p:tags r:id="rId9"/>
            </p:custDataLst>
          </p:nvPr>
        </p:nvSpPr>
        <p:spPr>
          <a:xfrm>
            <a:off x="1732256" y="3979280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案例名称：北京师范大学附属中学的自主学习模式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4" name="矩形 49"/>
          <p:cNvSpPr/>
          <p:nvPr>
            <p:custDataLst>
              <p:tags r:id="rId10"/>
            </p:custDataLst>
          </p:nvPr>
        </p:nvSpPr>
        <p:spPr>
          <a:xfrm>
            <a:off x="1450759" y="5168407"/>
            <a:ext cx="9831404" cy="1080935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6" name="矩形 26"/>
          <p:cNvSpPr/>
          <p:nvPr>
            <p:custDataLst>
              <p:tags r:id="rId11"/>
            </p:custDataLst>
          </p:nvPr>
        </p:nvSpPr>
        <p:spPr>
          <a:xfrm>
            <a:off x="903550" y="5168407"/>
            <a:ext cx="266624" cy="1080935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8" name="文本框 27"/>
          <p:cNvSpPr txBox="1"/>
          <p:nvPr>
            <p:custDataLst>
              <p:tags r:id="rId12"/>
            </p:custDataLst>
          </p:nvPr>
        </p:nvSpPr>
        <p:spPr>
          <a:xfrm>
            <a:off x="1732256" y="5261801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成功经验：注重学生的自主学习和合作学习能力的培养，通过开展多样化的学习活动和课程，激发学生的学习兴趣和主动性，提高学生的学习能力和综合素质。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从案例中汲取的启示和借鉴</a:t>
            </a:r>
            <a:endParaRPr altLang="en-US" lang="zh-CN"/>
          </a:p>
        </p:txBody>
      </p:sp>
      <p:sp>
        <p:nvSpPr>
          <p:cNvPr id="1050258" name="矩形 31"/>
          <p:cNvSpPr/>
          <p:nvPr>
            <p:custDataLst>
              <p:tags r:id="rId1"/>
            </p:custDataLst>
          </p:nvPr>
        </p:nvSpPr>
        <p:spPr>
          <a:xfrm>
            <a:off x="2554517" y="131953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成功案例介绍：具体案例的背景、实施过程和结果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矩形 4"/>
          <p:cNvSpPr/>
          <p:nvPr>
            <p:custDataLst>
              <p:tags r:id="rId2"/>
            </p:custDataLst>
          </p:nvPr>
        </p:nvSpPr>
        <p:spPr>
          <a:xfrm>
            <a:off x="2554517" y="259910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启示：从案例中获得的关于培养21世纪技能的经验和教训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2" name="矩形 5"/>
          <p:cNvSpPr/>
          <p:nvPr>
            <p:custDataLst>
              <p:tags r:id="rId3"/>
            </p:custDataLst>
          </p:nvPr>
        </p:nvSpPr>
        <p:spPr>
          <a:xfrm>
            <a:off x="2554517" y="387867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借鉴：将成功案例中的有效方法和策略应用于自己的教育实践中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4" name="矩形 7"/>
          <p:cNvSpPr/>
          <p:nvPr>
            <p:custDataLst>
              <p:tags r:id="rId4"/>
            </p:custDataLst>
          </p:nvPr>
        </p:nvSpPr>
        <p:spPr>
          <a:xfrm>
            <a:off x="2554517" y="515824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未来发展：根据案例的启示和借鉴，提出对未来教育的展望和改进方向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2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05</a:t>
            </a:r>
            <a:endParaRPr altLang="en-US" lang="zh-CN"/>
          </a:p>
        </p:txBody>
      </p:sp>
      <p:sp>
        <p:nvSpPr>
          <p:cNvPr id="1050324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面临的挑战和未来发展方向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初中教育中培养21世纪技能面临的挑战</a:t>
            </a:r>
            <a:endParaRPr altLang="en-US" lang="zh-CN"/>
          </a:p>
        </p:txBody>
      </p:sp>
      <p:sp>
        <p:nvSpPr>
          <p:cNvPr id="1050400" name="矩形 15"/>
          <p:cNvSpPr/>
          <p:nvPr>
            <p:custDataLst>
              <p:tags r:id="rId1"/>
            </p:custDataLst>
          </p:nvPr>
        </p:nvSpPr>
        <p:spPr>
          <a:xfrm>
            <a:off x="2291434" y="140323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教育观念的转变：从应试教育向素质教育转变，注重学生的全面发展。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2" name="任意多边形 17"/>
          <p:cNvSpPr/>
          <p:nvPr>
            <p:custDataLst>
              <p:tags r:id="rId2"/>
            </p:custDataLst>
          </p:nvPr>
        </p:nvSpPr>
        <p:spPr>
          <a:xfrm flipV="1">
            <a:off x="2210266" y="131953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4" name="任意多边形 18"/>
          <p:cNvSpPr/>
          <p:nvPr>
            <p:custDataLst>
              <p:tags r:id="rId3"/>
            </p:custDataLst>
          </p:nvPr>
        </p:nvSpPr>
        <p:spPr>
          <a:xfrm flipH="1">
            <a:off x="8615812" y="190039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6" name="矩形 27"/>
          <p:cNvSpPr/>
          <p:nvPr>
            <p:custDataLst>
              <p:tags r:id="rId4"/>
            </p:custDataLst>
          </p:nvPr>
        </p:nvSpPr>
        <p:spPr>
          <a:xfrm>
            <a:off x="2291434" y="2767880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教师素质的提高：教师需要具备较高的专业素养和教育技能，以适应新的教育需求。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8" name="任意多边形 29"/>
          <p:cNvSpPr/>
          <p:nvPr>
            <p:custDataLst>
              <p:tags r:id="rId5"/>
            </p:custDataLst>
          </p:nvPr>
        </p:nvSpPr>
        <p:spPr>
          <a:xfrm flipV="1">
            <a:off x="2210266" y="2684175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0" name="任意多边形 30"/>
          <p:cNvSpPr/>
          <p:nvPr>
            <p:custDataLst>
              <p:tags r:id="rId6"/>
            </p:custDataLst>
          </p:nvPr>
        </p:nvSpPr>
        <p:spPr>
          <a:xfrm flipH="1">
            <a:off x="8615812" y="3265037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2" name="矩形 5"/>
          <p:cNvSpPr/>
          <p:nvPr>
            <p:custDataLst>
              <p:tags r:id="rId7"/>
            </p:custDataLst>
          </p:nvPr>
        </p:nvSpPr>
        <p:spPr>
          <a:xfrm>
            <a:off x="2291434" y="413252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教育资源的优化：需要优化教育资源配置，提高教育资源的使用效率。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4" name="任意多边形 7"/>
          <p:cNvSpPr/>
          <p:nvPr>
            <p:custDataLst>
              <p:tags r:id="rId8"/>
            </p:custDataLst>
          </p:nvPr>
        </p:nvSpPr>
        <p:spPr>
          <a:xfrm flipV="1">
            <a:off x="2210266" y="404882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6" name="任意多边形 8"/>
          <p:cNvSpPr/>
          <p:nvPr>
            <p:custDataLst>
              <p:tags r:id="rId9"/>
            </p:custDataLst>
          </p:nvPr>
        </p:nvSpPr>
        <p:spPr>
          <a:xfrm flipH="1">
            <a:off x="8615812" y="462968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8" name="矩形 10"/>
          <p:cNvSpPr/>
          <p:nvPr>
            <p:custDataLst>
              <p:tags r:id="rId10"/>
            </p:custDataLst>
          </p:nvPr>
        </p:nvSpPr>
        <p:spPr>
          <a:xfrm>
            <a:off x="2291434" y="5497171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教育评价体系的完善：需要建立科学、公正、全面的教育评价体系，以促进学生的全面发展。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0" name="任意多边形 12"/>
          <p:cNvSpPr/>
          <p:nvPr>
            <p:custDataLst>
              <p:tags r:id="rId11"/>
            </p:custDataLst>
          </p:nvPr>
        </p:nvSpPr>
        <p:spPr>
          <a:xfrm flipV="1">
            <a:off x="2210266" y="5413466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22" name="任意多边形 13"/>
          <p:cNvSpPr/>
          <p:nvPr>
            <p:custDataLst>
              <p:tags r:id="rId12"/>
            </p:custDataLst>
          </p:nvPr>
        </p:nvSpPr>
        <p:spPr>
          <a:xfrm flipH="1">
            <a:off x="8615812" y="5994328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未来发展方向和趋势预测</a:t>
            </a:r>
            <a:endParaRPr altLang="en-US" lang="zh-CN"/>
          </a:p>
        </p:txBody>
      </p:sp>
      <p:sp>
        <p:nvSpPr>
          <p:cNvPr id="1050482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84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86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88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90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创新能力：创新是推动社会进步的重要力量，未来教育将注重培养学生的创新思维和创新能力。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92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数字化技能：随着科技的发展，数字化技能将成为未来教育中的重要内容，培养学生掌握数字技术、数据分析等能力。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94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终身学习：随着知识更新速度的加快，终身学习将成为未来的教育趋势，培养学生自主学习的意识和能力。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96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跨学科融合：未来教育将注重跨学科融合，培养学生综合运用不同学科知识解决问题的能力。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推动初中教育改革与创新，加强21世纪技能的培养</a:t>
            </a:r>
            <a:endParaRPr altLang="en-US" lang="zh-CN"/>
          </a:p>
        </p:txBody>
      </p:sp>
      <p:sp>
        <p:nvSpPr>
          <p:cNvPr id="1050556" name="圆角矩形 26"/>
          <p:cNvSpPr/>
          <p:nvPr>
            <p:custDataLst>
              <p:tags r:id="rId1"/>
            </p:custDataLst>
          </p:nvPr>
        </p:nvSpPr>
        <p:spPr>
          <a:xfrm>
            <a:off x="60833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58" name="圆角矩形 28"/>
          <p:cNvSpPr/>
          <p:nvPr>
            <p:custDataLst>
              <p:tags r:id="rId2"/>
            </p:custDataLst>
          </p:nvPr>
        </p:nvSpPr>
        <p:spPr>
          <a:xfrm>
            <a:off x="610871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560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0498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面临的挑战：传统教育观念的束缚，应试教育的压力，教育资源的不均衡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2" name="圆角矩形 29"/>
          <p:cNvSpPr/>
          <p:nvPr>
            <p:custDataLst>
              <p:tags r:id="rId4"/>
            </p:custDataLst>
          </p:nvPr>
        </p:nvSpPr>
        <p:spPr>
          <a:xfrm>
            <a:off x="3400437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64" name="圆角矩形 32"/>
          <p:cNvSpPr/>
          <p:nvPr>
            <p:custDataLst>
              <p:tags r:id="rId5"/>
            </p:custDataLst>
          </p:nvPr>
        </p:nvSpPr>
        <p:spPr>
          <a:xfrm>
            <a:off x="3402977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66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04989"/>
            <a:ext cx="2280059" cy="3406454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未来发展方向：注重学生的全面发展，强化创新精神和实践能力的培养，利用信息技术提升教育质量，加强国际交流与合作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8" name="圆角矩形 3"/>
          <p:cNvSpPr/>
          <p:nvPr>
            <p:custDataLst>
              <p:tags r:id="rId7"/>
            </p:custDataLst>
          </p:nvPr>
        </p:nvSpPr>
        <p:spPr>
          <a:xfrm>
            <a:off x="6192543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70" name="圆角矩形 4"/>
          <p:cNvSpPr/>
          <p:nvPr>
            <p:custDataLst>
              <p:tags r:id="rId8"/>
            </p:custDataLst>
          </p:nvPr>
        </p:nvSpPr>
        <p:spPr>
          <a:xfrm>
            <a:off x="6195084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72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04989"/>
            <a:ext cx="2280059" cy="3406454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推动初中教育改革与创新：更新教育观念，改革课程体系和教学方法，加强教师队伍建设，鼓励社会力量参与办学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4" name="圆角矩形 8"/>
          <p:cNvSpPr/>
          <p:nvPr>
            <p:custDataLst>
              <p:tags r:id="rId10"/>
            </p:custDataLst>
          </p:nvPr>
        </p:nvSpPr>
        <p:spPr>
          <a:xfrm>
            <a:off x="898465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76" name="圆角矩形 9"/>
          <p:cNvSpPr/>
          <p:nvPr>
            <p:custDataLst>
              <p:tags r:id="rId11"/>
            </p:custDataLst>
          </p:nvPr>
        </p:nvSpPr>
        <p:spPr>
          <a:xfrm>
            <a:off x="8987190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78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04989"/>
            <a:ext cx="2280059" cy="340645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加强21世纪技能的培养：培养学生的批判性思维、创新能力、合作能力、跨文化交流能力和信息技术素养等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3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63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3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43.xml><?xml version="1.0" encoding="utf-8"?>
<p:tagLst xmlns:p="http://schemas.openxmlformats.org/presentationml/2006/main">
  <p:tag name="KSO_WM_UNIT_PRESET_TEXT" val="PART 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45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CONTENT_GROUP_TYPE" val="contentchip"/>
  <p:tag name="KSO_WM_UNIT_TYPE" val="i"/>
  <p:tag name="KSO_WM_UNIT_INDEX" val="8"/>
</p:tagLst>
</file>

<file path=ppt/tags/tag46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CONTENT_GROUP_TYPE" val="contentchip"/>
  <p:tag name="KSO_WM_UNIT_TYPE" val="i"/>
  <p:tag name="KSO_WM_UNIT_INDEX" val="9"/>
</p:tagLst>
</file>

<file path=ppt/tags/tag47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CONTENT_GROUP_TYPE" val="contentchip"/>
  <p:tag name="KSO_WM_UNIT_TYPE" val="i"/>
  <p:tag name="KSO_WM_UNIT_INDEX" val="10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1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273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73"/>
</p:tagLst>
</file>

<file path=ppt/tags/tag13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73"/>
  <p:tag name="KSO_WM_SPECIAL_SOURCE" val="bdnull"/>
  <p:tag name="KSO_WM_TEMPLATE_THUMBS_INDEX" val="1、9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1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1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3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1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137.xml><?xml version="1.0" encoding="utf-8"?>
<p:tagLst xmlns:p="http://schemas.openxmlformats.org/presentationml/2006/main">
  <p:tag name="KSO_WM_SLIDE_ID" val="custom20230273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73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34.25&quot;,&quot;top&quot;:&quot;125.7&quot;,&quot;width&quot;:&quot;613.8&quot;,&quot;height&quot;:&quot;293.2&quot;}"/>
</p:tagLst>
</file>

<file path=ppt/tags/tag138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5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5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5*l_h_i*1_1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73_5*l_h_i*1_1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5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5*l_h_i*1_2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73_5*l_h_i*1_2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5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5*l_h_i*1_3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73_5*l_h_i*1_3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5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5*l_h_i*1_4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73_5*l_h_i*1_4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5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5*l_h_i*1_5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73_5*l_h_i*1_5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5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SLIDE_ID" val="custom20230273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73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5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1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58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83_1*l_h_i*1_1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83_1*l_h_i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3_1*l_h_a*1_1_1"/>
  <p:tag name="KSO_WM_TEMPLATE_CATEGORY" val="diagram"/>
  <p:tag name="KSO_WM_TEMPLATE_INDEX" val="2023168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BEAUTIFY_FLAG" val="#wm#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3_1*l_h_f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83_1*l_h_i*1_2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83_1*l_h_i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3_1*l_h_a*1_2_1"/>
  <p:tag name="KSO_WM_TEMPLATE_CATEGORY" val="diagram"/>
  <p:tag name="KSO_WM_TEMPLATE_INDEX" val="2023168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BEAUTIFY_FLAG" val="#wm#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3_1*l_h_f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2"/>
</p:tagLst>
</file>

<file path=ppt/tags/tag1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93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3"/>
</p:tagLst>
</file>

<file path=ppt/tags/tag2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24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1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1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1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1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1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1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4"/>
</p:tagLst>
</file>

<file path=ppt/tags/tag2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69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5"/>
</p:tagLst>
</file>

<file path=ppt/tags/tag2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300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9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3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9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335.xml><?xml version="1.0" encoding="utf-8"?>
<p:tagLst xmlns:p="http://schemas.openxmlformats.org/presentationml/2006/main">
  <p:tag name="KSO_WM_SLIDE_ID" val="custom2023027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3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.25&quot;,&quot;top&quot;:&quot;125.7&quot;,&quot;width&quot;:&quot;613.8&quot;,&quot;height&quot;:&quot;293.2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3">
      <a:dk1>
        <a:srgbClr val="000000"/>
      </a:dk1>
      <a:lt1>
        <a:srgbClr val="FFFFFF"/>
      </a:lt1>
      <a:dk2>
        <a:srgbClr val="001558"/>
      </a:dk2>
      <a:lt2>
        <a:srgbClr val="EBF0FF"/>
      </a:lt2>
      <a:accent1>
        <a:srgbClr val="10E9F2"/>
      </a:accent1>
      <a:accent2>
        <a:srgbClr val="3366FF"/>
      </a:accent2>
      <a:accent3>
        <a:srgbClr val="2C80FC"/>
      </a:accent3>
      <a:accent4>
        <a:srgbClr val="259AFA"/>
      </a:accent4>
      <a:accent5>
        <a:srgbClr val="1EB5F7"/>
      </a:accent5>
      <a:accent6>
        <a:srgbClr val="8E4FFF"/>
      </a:accent6>
      <a:hlink>
        <a:srgbClr val="FF5D61"/>
      </a:hlink>
      <a:folHlink>
        <a:srgbClr val="E221F3"/>
      </a:folHlink>
    </a:clrScheme>
    <a:fontScheme name="自定义 1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2023-12-31T18:54:58Z</dcterms:created>
  <dcterms:modified xsi:type="dcterms:W3CDTF">2023-12-31T18:54:58Z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a1d94c6edda84cb48b9e726c13bd5c9e_21</vt:lpwstr>
  </property>
</Properties>
</file>