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835" r:id="rId1"/>
    <p:sldMasterId id="2147485872" r:id="rId2"/>
  </p:sldMasterIdLst>
  <p:notesMasterIdLst>
    <p:notesMasterId r:id="rId3"/>
  </p:notesMasterIdLst>
  <p:sldIdLst>
    <p:sldId id="1293" r:id="rId4"/>
    <p:sldId id="1298" r:id="rId5"/>
    <p:sldId id="1302" r:id="rId6"/>
    <p:sldId id="1305" r:id="rId7"/>
    <p:sldId id="1311" r:id="rId9"/>
    <p:sldId id="1314" r:id="rId10"/>
    <p:sldId id="1317" r:id="rId11"/>
    <p:sldId id="1323" r:id="rId13"/>
    <p:sldId id="1326" r:id="rId14"/>
    <p:sldId id="1329" r:id="rId15"/>
    <p:sldId id="1332" r:id="rId16"/>
    <p:sldId id="1335" r:id="rId17"/>
    <p:sldId id="1338" r:id="rId18"/>
    <p:sldId id="1344" r:id="rId20"/>
    <p:sldId id="1347" r:id="rId21"/>
    <p:sldId id="1350" r:id="rId22"/>
    <p:sldId id="1353" r:id="rId23"/>
    <p:sldId id="1356" r:id="rId24"/>
    <p:sldId id="1359" r:id="rId25"/>
    <p:sldId id="1365" r:id="rId27"/>
    <p:sldId id="1368" r:id="rId28"/>
    <p:sldId id="1371" r:id="rId29"/>
    <p:sldId id="1374" r:id="rId30"/>
    <p:sldId id="1377" r:id="rId31"/>
    <p:sldId id="1380" r:id="rId32"/>
    <p:sldId id="1386" r:id="rId34"/>
    <p:sldId id="1389" r:id="rId35"/>
    <p:sldId id="1392" r:id="rId36"/>
    <p:sldId id="1395" r:id="rId37"/>
    <p:sldId id="1398" r:id="rId38"/>
    <p:sldId id="1401" r:id="rId39"/>
    <p:sldId id="1407" r:id="rId41"/>
    <p:sldId id="1410" r:id="rId42"/>
    <p:sldId id="1413" r:id="rId43"/>
    <p:sldId id="1416" r:id="rId44"/>
    <p:sldId id="1420" r:id="rId4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slide" Target="slides/slide30.xml"/><Relationship Id="rId39"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slide" Target="slides/slide33.xml"/><Relationship Id="rId43" Type="http://schemas.openxmlformats.org/officeDocument/2006/relationships/slide" Target="slides/slide34.xml"/><Relationship Id="rId44" Type="http://schemas.openxmlformats.org/officeDocument/2006/relationships/slide" Target="slides/slide35.xml"/><Relationship Id="rId45" Type="http://schemas.openxmlformats.org/officeDocument/2006/relationships/slide" Target="slides/slide36.xml"/><Relationship Id="rId46" Type="http://schemas.openxmlformats.org/officeDocument/2006/relationships/tableStyles" Target="tableStyles.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7" name="幻灯片图像占位符 1"/>
          <p:cNvSpPr>
            <a:spLocks noChangeAspect="1" noRot="1" noGrp="1"/>
          </p:cNvSpPr>
          <p:nvPr>
            <p:ph type="sldImg"/>
          </p:nvPr>
        </p:nvSpPr>
        <p:spPr/>
      </p:sp>
      <p:sp>
        <p:nvSpPr>
          <p:cNvPr id="1048659" name="备注占位符 2"/>
          <p:cNvSpPr>
            <a:spLocks noGrp="1"/>
          </p:cNvSpPr>
          <p:nvPr>
            <p:ph type="body" idx="1"/>
          </p:nvPr>
        </p:nvSpPr>
        <p:spPr/>
        <p:txBody>
          <a:bodyPr/>
          <a:p>
            <a:endParaRPr altLang="en-US" dirty="0" lang="zh-CN"/>
          </a:p>
        </p:txBody>
      </p:sp>
      <p:sp>
        <p:nvSpPr>
          <p:cNvPr id="104866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1" name="幻灯片图像占位符 1"/>
          <p:cNvSpPr>
            <a:spLocks noChangeAspect="1" noRot="1" noGrp="1"/>
          </p:cNvSpPr>
          <p:nvPr>
            <p:ph type="sldImg"/>
          </p:nvPr>
        </p:nvSpPr>
        <p:spPr/>
      </p:sp>
      <p:sp>
        <p:nvSpPr>
          <p:cNvPr id="1048623" name="备注占位符 2"/>
          <p:cNvSpPr>
            <a:spLocks noGrp="1"/>
          </p:cNvSpPr>
          <p:nvPr>
            <p:ph type="body" idx="1"/>
          </p:nvPr>
        </p:nvSpPr>
        <p:spPr/>
        <p:txBody>
          <a:bodyPr/>
          <a:p>
            <a:endParaRPr altLang="en-US" dirty="0" lang="zh-CN"/>
          </a:p>
        </p:txBody>
      </p:sp>
      <p:sp>
        <p:nvSpPr>
          <p:cNvPr id="1048625"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4" name="幻灯片图像占位符 1"/>
          <p:cNvSpPr>
            <a:spLocks noChangeAspect="1" noRot="1" noGrp="1"/>
          </p:cNvSpPr>
          <p:nvPr>
            <p:ph type="sldImg"/>
          </p:nvPr>
        </p:nvSpPr>
        <p:spPr/>
      </p:sp>
      <p:sp>
        <p:nvSpPr>
          <p:cNvPr id="1048606" name="备注占位符 2"/>
          <p:cNvSpPr>
            <a:spLocks noGrp="1"/>
          </p:cNvSpPr>
          <p:nvPr>
            <p:ph type="body" idx="1"/>
          </p:nvPr>
        </p:nvSpPr>
        <p:spPr/>
        <p:txBody>
          <a:bodyPr/>
          <a:p>
            <a:endParaRPr altLang="en-US" lang="zh-CN"/>
          </a:p>
        </p:txBody>
      </p:sp>
      <p:sp>
        <p:nvSpPr>
          <p:cNvPr id="1048608"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jpe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2.png"/><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tags" Target="../tags/tag15.xml"/><Relationship Id="rId7" Type="http://schemas.openxmlformats.org/officeDocument/2006/relationships/tags" Target="../tags/tag16.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jpe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tags" Target="../tags/tag24.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tags" Target="../tags/tag26.xml"/><Relationship Id="rId3" Type="http://schemas.openxmlformats.org/officeDocument/2006/relationships/tags" Target="../tags/tag27.xml"/><Relationship Id="rId4" Type="http://schemas.openxmlformats.org/officeDocument/2006/relationships/image" Target="../media/image2.png"/><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image" Target="../media/image2.png"/><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image" Target="../media/image2.png"/><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tags" Target="../tags/tag46.xml"/><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2.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image" Target="../media/image2.png"/><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2.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jpe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6" name="椭圆 9"/>
          <p:cNvSpPr/>
          <p:nvPr>
            <p:custDataLst>
              <p:tags r:id="rId1"/>
            </p:custDataLst>
          </p:nvPr>
        </p:nvSpPr>
        <p:spPr>
          <a:xfrm>
            <a:off x="10682605" y="1719580"/>
            <a:ext cx="749935" cy="749935"/>
          </a:xfrm>
          <a:prstGeom prst="ellipse"/>
          <a:gradFill flip="none" rotWithShape="1">
            <a:gsLst>
              <a:gs pos="0">
                <a:schemeClr val="accent1">
                  <a:alpha val="0"/>
                </a:schemeClr>
              </a:gs>
              <a:gs pos="100000">
                <a:schemeClr val="accent1">
                  <a:alpha val="6000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cxnSp>
        <p:nvCxnSpPr>
          <p:cNvPr id="3145729" name="直接连接符 27"/>
          <p:cNvCxnSpPr>
            <a:cxnSpLocks/>
          </p:cNvCxnSpPr>
          <p:nvPr>
            <p:custDataLst>
              <p:tags r:id="rId2"/>
            </p:custDataLst>
          </p:nvPr>
        </p:nvCxnSpPr>
        <p:spPr>
          <a:xfrm>
            <a:off x="814371" y="6132093"/>
            <a:ext cx="873188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图片 20" descr="图片包含 游戏机, 灯光, 帽子  描述已自动生成"/>
          <p:cNvPicPr>
            <a:picLocks noChangeAspect="1"/>
          </p:cNvPicPr>
          <p:nvPr>
            <p:custDataLst>
              <p:tags r:id="rId3"/>
            </p:custDataLst>
          </p:nvPr>
        </p:nvPicPr>
        <p:blipFill>
          <a:blip xmlns:r="http://schemas.openxmlformats.org/officeDocument/2006/relationships" r:embed="rId4">
            <a:clrChange>
              <a:clrFrom>
                <a:srgbClr val="1B0E60"/>
              </a:clrFrom>
              <a:clrTo>
                <a:srgbClr val="1B0E60">
                  <a:alpha val="0"/>
                </a:srgbClr>
              </a:clrTo>
            </a:clrChange>
          </a:blip>
          <a:srcRect/>
          <a:stretch>
            <a:fillRect/>
          </a:stretch>
        </p:blipFill>
        <p:spPr>
          <a:xfrm>
            <a:off x="0" y="0"/>
            <a:ext cx="7661910" cy="4309110"/>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668" name="正文"/>
          <p:cNvSpPr txBox="1">
            <a:spLocks noGrp="1"/>
          </p:cNvSpPr>
          <p:nvPr>
            <p:ph type="body" idx="4" hasCustomPrompt="1"/>
            <p:custDataLst>
              <p:tags r:id="rId5"/>
            </p:custDataLst>
          </p:nvPr>
        </p:nvSpPr>
        <p:spPr>
          <a:xfrm>
            <a:off x="5844620" y="4067810"/>
            <a:ext cx="5435521" cy="537210"/>
          </a:xfrm>
          <a:prstGeom prst="rect"/>
          <a:noFill/>
        </p:spPr>
        <p:txBody>
          <a:bodyPr bIns="0" lIns="0" rIns="0" rtlCol="0" tIns="0" wrap="square">
            <a:normAutofit/>
          </a:bodyPr>
          <a:lstStyle>
            <a:lvl1pPr algn="r"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j-ea"/>
                <a:ea typeface="+mj-ea"/>
                <a:cs typeface="MiSans" panose="00000500000000000000" charset="-122"/>
              </a:defRPr>
            </a:lvl1pPr>
          </a:lstStyle>
          <a:p>
            <a:pPr algn="r" lvl="0">
              <a:lnSpc>
                <a:spcPct val="150000"/>
              </a:lnSpc>
            </a:pPr>
            <a:r>
              <a:rPr dirty="0">
                <a:sym typeface="+mn-ea"/>
              </a:rPr>
              <a:t>单击此处编辑母版副标题样式</a:t>
            </a:r>
            <a:endParaRPr dirty="0">
              <a:sym typeface="+mn-ea"/>
            </a:endParaRPr>
          </a:p>
        </p:txBody>
      </p:sp>
      <p:sp>
        <p:nvSpPr>
          <p:cNvPr id="1048670" name="标题"/>
          <p:cNvSpPr txBox="1">
            <a:spLocks noGrp="1"/>
          </p:cNvSpPr>
          <p:nvPr>
            <p:ph type="title" idx="3" hasCustomPrompt="1"/>
            <p:custDataLst>
              <p:tags r:id="rId6"/>
            </p:custDataLst>
          </p:nvPr>
        </p:nvSpPr>
        <p:spPr>
          <a:xfrm>
            <a:off x="5844619" y="1795145"/>
            <a:ext cx="5435521" cy="225107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baseline="0" b="0" cap="none" dirty="0" sz="6000" i="0" kern="1200" kumimoji="0" noProof="1" normalizeH="0" spc="300" err="1"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r" lvl="0"/>
            <a:r>
              <a:rPr dirty="0">
                <a:sym typeface="+mn-ea"/>
              </a:rPr>
              <a:t>单击编辑标题</a:t>
            </a:r>
            <a:endParaRPr dirty="0">
              <a:sym typeface="+mn-ea"/>
            </a:endParaRPr>
          </a:p>
        </p:txBody>
      </p:sp>
      <p:cxnSp>
        <p:nvCxnSpPr>
          <p:cNvPr id="3145731" name="直接连接符 22"/>
          <p:cNvCxnSpPr>
            <a:cxnSpLocks/>
          </p:cNvCxnSpPr>
          <p:nvPr>
            <p:custDataLst>
              <p:tags r:id="rId7"/>
            </p:custDataLst>
          </p:nvPr>
        </p:nvCxnSpPr>
        <p:spPr>
          <a:xfrm>
            <a:off x="8512877" y="3940944"/>
            <a:ext cx="2767263"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72" name="署名"/>
          <p:cNvSpPr txBox="1">
            <a:spLocks noGrp="1"/>
          </p:cNvSpPr>
          <p:nvPr>
            <p:ph type="body" idx="1" hasCustomPrompt="1"/>
            <p:custDataLst>
              <p:tags r:id="rId8"/>
            </p:custDataLst>
          </p:nvPr>
        </p:nvSpPr>
        <p:spPr>
          <a:xfrm>
            <a:off x="9619615" y="5966460"/>
            <a:ext cx="1660525" cy="33083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j-ea"/>
                <a:ea typeface="+mj-ea"/>
                <a:cs typeface="MiSans" panose="00000500000000000000" charset="-122"/>
              </a:defRPr>
            </a:lvl1pPr>
          </a:lstStyle>
          <a:p>
            <a:pPr algn="r" lvl="0"/>
            <a:r>
              <a:rPr>
                <a:sym typeface="+mn-ea"/>
              </a:rPr>
              <a:t>单击此处编辑文本</a:t>
            </a:r>
            <a:endParaRPr>
              <a:sym typeface="+mn-ea"/>
            </a:endParaRPr>
          </a:p>
        </p:txBody>
      </p:sp>
      <p:sp>
        <p:nvSpPr>
          <p:cNvPr id="1048674" name="日期占位符 3"/>
          <p:cNvSpPr>
            <a:spLocks noGrp="1"/>
          </p:cNvSpPr>
          <p:nvPr>
            <p:ph type="dt" sz="half" idx="10"/>
            <p:custDataLst>
              <p:tags r:id="rId9"/>
            </p:custDataLst>
          </p:nvPr>
        </p:nvSpPr>
        <p:spPr>
          <a:xfrm>
            <a:off x="612000" y="6314400"/>
            <a:ext cx="2700000" cy="316800"/>
          </a:xfrm>
        </p:spPr>
        <p:txBody>
          <a:bodyPr/>
          <a:lstStyle>
            <a:lvl1pPr>
              <a:defRPr>
                <a:latin typeface="+mj-ea"/>
                <a:ea typeface="+mj-ea"/>
              </a:defRPr>
            </a:lvl1pPr>
          </a:lstStyle>
          <a:p>
            <a:fld id="{760FBDFE-C587-4B4C-A407-44438C67B59E}" type="datetimeFigureOut">
              <a:rPr altLang="en-US" lang="zh-CN" smtClean="0"/>
            </a:fld>
            <a:endParaRPr altLang="en-US" dirty="0" lang="zh-CN"/>
          </a:p>
        </p:txBody>
      </p:sp>
      <p:sp>
        <p:nvSpPr>
          <p:cNvPr id="1048676" name="页脚占位符 4"/>
          <p:cNvSpPr>
            <a:spLocks noGrp="1"/>
          </p:cNvSpPr>
          <p:nvPr>
            <p:ph type="ftr" sz="quarter" idx="11"/>
            <p:custDataLst>
              <p:tags r:id="rId10"/>
            </p:custDataLst>
          </p:nvPr>
        </p:nvSpPr>
        <p:spPr>
          <a:xfrm>
            <a:off x="4116000" y="6314400"/>
            <a:ext cx="3960000" cy="316800"/>
          </a:xfrm>
        </p:spPr>
        <p:txBody>
          <a:bodyPr/>
          <a:lstStyle>
            <a:lvl1pPr>
              <a:defRPr>
                <a:latin typeface="+mj-ea"/>
                <a:ea typeface="+mj-ea"/>
              </a:defRPr>
            </a:lvl1pPr>
          </a:lstStyle>
          <a:p>
            <a:endParaRPr altLang="en-US" dirty="0" lang="zh-CN"/>
          </a:p>
        </p:txBody>
      </p:sp>
      <p:sp>
        <p:nvSpPr>
          <p:cNvPr id="1048678" name="灯片编号占位符 5"/>
          <p:cNvSpPr>
            <a:spLocks noGrp="1"/>
          </p:cNvSpPr>
          <p:nvPr>
            <p:ph type="sldNum" sz="quarter" idx="12"/>
            <p:custDataLst>
              <p:tags r:id="rId11"/>
            </p:custDataLst>
          </p:nvPr>
        </p:nvSpPr>
        <p:spPr>
          <a:xfrm>
            <a:off x="8877600" y="6314400"/>
            <a:ext cx="2700000" cy="316800"/>
          </a:xfrm>
        </p:spPr>
        <p:txBody>
          <a:bodyPr/>
          <a:lstStyle>
            <a:lvl1pPr>
              <a:defRPr>
                <a:latin typeface="+mj-ea"/>
                <a:ea typeface="+mj-ea"/>
              </a:defRPr>
            </a:lvl1pPr>
          </a:lstStyle>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8"/>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80" name="正文"/>
          <p:cNvSpPr txBox="1">
            <a:spLocks noGrp="1"/>
          </p:cNvSpPr>
          <p:nvPr>
            <p:ph idx="2"/>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j-ea"/>
                <a:ea typeface="+mj-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j-ea"/>
                <a:ea typeface="+mj-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j-ea"/>
                <a:ea typeface="+mj-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j-ea"/>
                <a:ea typeface="+mj-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j-ea"/>
                <a:ea typeface="+mj-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2"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68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344778" y="0"/>
            <a:ext cx="8847221" cy="4975261"/>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cxnSp>
        <p:nvCxnSpPr>
          <p:cNvPr id="3145733" name="直接连接符 27"/>
          <p:cNvCxnSpPr>
            <a:cxnSpLocks/>
          </p:cNvCxnSpPr>
          <p:nvPr>
            <p:custDataLst>
              <p:tags r:id="rId3"/>
            </p:custDataLst>
          </p:nvPr>
        </p:nvCxnSpPr>
        <p:spPr>
          <a:xfrm>
            <a:off x="735013" y="6228346"/>
            <a:ext cx="1072197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副标题"/>
          <p:cNvSpPr txBox="1">
            <a:spLocks noGrp="1"/>
          </p:cNvSpPr>
          <p:nvPr>
            <p:ph type="body" idx="3" hasCustomPrompt="1"/>
            <p:custDataLst>
              <p:tags r:id="rId4"/>
            </p:custDataLst>
          </p:nvPr>
        </p:nvSpPr>
        <p:spPr>
          <a:xfrm>
            <a:off x="678815" y="1666875"/>
            <a:ext cx="1150620" cy="2825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200" i="0" kern="1200" kumimoji="0" lang="en-US" noProof="1" normalizeH="0" spc="300" strike="noStrike" u="none">
                <a:solidFill>
                  <a:schemeClr val="accent2"/>
                </a:solidFill>
                <a:latin typeface="+mj-ea"/>
                <a:ea typeface="+mj-ea"/>
                <a:cs typeface="MiSans" panose="00000500000000000000" charset="-122"/>
              </a:defRPr>
            </a:lvl1pPr>
          </a:lstStyle>
          <a:p>
            <a:pPr algn="l" lvl="0"/>
            <a:r>
              <a:rPr>
                <a:sym typeface="+mn-ea"/>
              </a:rPr>
              <a:t>编辑副标题</a:t>
            </a:r>
            <a:endParaRPr>
              <a:sym typeface="+mn-ea"/>
            </a:endParaRPr>
          </a:p>
        </p:txBody>
      </p:sp>
      <p:sp>
        <p:nvSpPr>
          <p:cNvPr id="1048692" name="标题"/>
          <p:cNvSpPr txBox="1">
            <a:spLocks noGrp="1"/>
          </p:cNvSpPr>
          <p:nvPr>
            <p:ph type="title" idx="2" hasCustomPrompt="1"/>
            <p:custDataLst>
              <p:tags r:id="rId5"/>
            </p:custDataLst>
          </p:nvPr>
        </p:nvSpPr>
        <p:spPr>
          <a:xfrm>
            <a:off x="678815" y="406400"/>
            <a:ext cx="6918960" cy="1236980"/>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0">
                      <a:schemeClr val="accent1"/>
                    </a:gs>
                    <a:gs pos="100000">
                      <a:schemeClr val="accent2"/>
                    </a:gs>
                  </a:gsLst>
                  <a:lin ang="0" scaled="0"/>
                </a:gradFill>
                <a:latin typeface="+mj-ea"/>
                <a:ea typeface="+mj-ea"/>
                <a:cs typeface="+mj-ea"/>
              </a:defRPr>
            </a:lvl1pPr>
          </a:lstStyle>
          <a:p>
            <a:pPr lvl="0"/>
            <a:r>
              <a:rPr dirty="0">
                <a:sym typeface="+mn-ea"/>
              </a:rPr>
              <a:t>单击编辑标题</a:t>
            </a:r>
            <a:endParaRPr dirty="0">
              <a:sym typeface="+mn-ea"/>
            </a:endParaRPr>
          </a:p>
        </p:txBody>
      </p:sp>
      <p:cxnSp>
        <p:nvCxnSpPr>
          <p:cNvPr id="3145735" name="直接连接符 43"/>
          <p:cNvCxnSpPr>
            <a:cxnSpLocks/>
          </p:cNvCxnSpPr>
          <p:nvPr>
            <p:custDataLst>
              <p:tags r:id="rId6"/>
            </p:custDataLst>
          </p:nvPr>
        </p:nvCxnSpPr>
        <p:spPr>
          <a:xfrm>
            <a:off x="1845336" y="1807845"/>
            <a:ext cx="447040" cy="0"/>
          </a:xfrm>
          <a:prstGeom prst="line"/>
          <a:ln w="15875">
            <a:gradFill flip="none" rotWithShape="1">
              <a:gsLst>
                <a:gs pos="0">
                  <a:schemeClr val="accent2">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94" name="日期占位符 2"/>
          <p:cNvSpPr>
            <a:spLocks noGrp="1"/>
          </p:cNvSpPr>
          <p:nvPr>
            <p:ph type="dt" sz="half" idx="10"/>
            <p:custDataLst>
              <p:tags r:id="rId7"/>
            </p:custDataLst>
          </p:nvPr>
        </p:nvSpPr>
        <p:spPr>
          <a:xfrm>
            <a:off x="612000" y="6314400"/>
            <a:ext cx="2700000" cy="316800"/>
          </a:xfrm>
        </p:spPr>
        <p:txBody>
          <a:bodyPr/>
          <a:lstStyle>
            <a:lvl1pPr>
              <a:defRPr>
                <a:latin typeface="+mn-ea"/>
                <a:ea typeface="+mn-ea"/>
              </a:defRPr>
            </a:lvl1pPr>
          </a:lstStyle>
          <a:p>
            <a:fld id="{760FBDFE-C587-4B4C-A407-44438C67B59E}" type="datetimeFigureOut">
              <a:rPr altLang="en-US" lang="zh-CN" smtClean="0"/>
            </a:fld>
            <a:endParaRPr altLang="en-US" dirty="0" lang="zh-CN"/>
          </a:p>
        </p:txBody>
      </p:sp>
      <p:sp>
        <p:nvSpPr>
          <p:cNvPr id="1048696" name="页脚占位符 3"/>
          <p:cNvSpPr>
            <a:spLocks noGrp="1"/>
          </p:cNvSpPr>
          <p:nvPr>
            <p:ph type="ftr" sz="quarter" idx="11"/>
            <p:custDataLst>
              <p:tags r:id="rId8"/>
            </p:custDataLst>
          </p:nvPr>
        </p:nvSpPr>
        <p:spPr>
          <a:xfrm>
            <a:off x="4116000" y="6314400"/>
            <a:ext cx="3960000" cy="316800"/>
          </a:xfrm>
        </p:spPr>
        <p:txBody>
          <a:bodyPr/>
          <a:lstStyle>
            <a:lvl1pPr>
              <a:defRPr>
                <a:latin typeface="+mn-ea"/>
                <a:ea typeface="+mn-ea"/>
              </a:defRPr>
            </a:lvl1pPr>
          </a:lstStyle>
          <a:p>
            <a:endParaRPr altLang="en-US" dirty="0" lang="zh-CN"/>
          </a:p>
        </p:txBody>
      </p:sp>
      <p:sp>
        <p:nvSpPr>
          <p:cNvPr id="1048698" name="灯片编号占位符 4"/>
          <p:cNvSpPr>
            <a:spLocks noGrp="1"/>
          </p:cNvSpPr>
          <p:nvPr>
            <p:ph type="sldNum" sz="quarter" idx="12"/>
            <p:custDataLst>
              <p:tags r:id="rId9"/>
            </p:custDataLst>
          </p:nvPr>
        </p:nvSpPr>
        <p:spPr>
          <a:xfrm>
            <a:off x="8877600" y="6314400"/>
            <a:ext cx="2700000" cy="316800"/>
          </a:xfrm>
        </p:spPr>
        <p:txBody>
          <a:bodyPr/>
          <a:lstStyle>
            <a:lvl1pPr>
              <a:defRPr>
                <a:latin typeface="+mn-ea"/>
                <a:ea typeface="+mn-ea"/>
              </a:defRPr>
            </a:lvl1pPr>
          </a:lstStyle>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37" name="直接连接符 22"/>
          <p:cNvCxnSpPr>
            <a:cxnSpLocks/>
          </p:cNvCxnSpPr>
          <p:nvPr>
            <p:custDataLst>
              <p:tags r:id="rId1"/>
            </p:custDataLst>
          </p:nvPr>
        </p:nvCxnSpPr>
        <p:spPr>
          <a:xfrm flipH="1">
            <a:off x="9185961"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cxnSp>
        <p:nvCxnSpPr>
          <p:cNvPr id="3145739" name="直接连接符 15"/>
          <p:cNvCxnSpPr>
            <a:cxnSpLocks/>
          </p:cNvCxnSpPr>
          <p:nvPr>
            <p:custDataLst>
              <p:tags r:id="rId2"/>
            </p:custDataLst>
          </p:nvPr>
        </p:nvCxnSpPr>
        <p:spPr>
          <a:xfrm>
            <a:off x="515176"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pic>
        <p:nvPicPr>
          <p:cNvPr id="2097161" name="图片 48"/>
          <p:cNvPicPr>
            <a:picLocks noChangeAspect="1"/>
          </p:cNvPicPr>
          <p:nvPr>
            <p:custDataLst>
              <p:tags r:id="rId3"/>
            </p:custDataLst>
          </p:nvPr>
        </p:nvPicPr>
        <p:blipFill rotWithShape="1">
          <a:blip xmlns:r="http://schemas.openxmlformats.org/officeDocument/2006/relationships" r:embed="rId4"/>
          <a:srcRect l="47465" t="15910" r="3826" b="22729"/>
          <a:stretch>
            <a:fillRect/>
          </a:stretch>
        </p:blipFill>
        <p:spPr>
          <a:xfrm>
            <a:off x="1736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pic>
        <p:nvPicPr>
          <p:cNvPr id="2097163" name="图片 68"/>
          <p:cNvPicPr>
            <a:picLocks noChangeAspect="1"/>
          </p:cNvPicPr>
          <p:nvPr>
            <p:custDataLst>
              <p:tags r:id="rId5"/>
            </p:custDataLst>
          </p:nvPr>
        </p:nvPicPr>
        <p:blipFill rotWithShape="1">
          <a:blip xmlns:r="http://schemas.openxmlformats.org/officeDocument/2006/relationships" r:embed="rId4"/>
          <a:srcRect l="47465" t="15910" r="3826" b="22729"/>
          <a:stretch>
            <a:fillRect/>
          </a:stretch>
        </p:blipFill>
        <p:spPr>
          <a:xfrm flipH="1">
            <a:off x="891732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00" name="节编号"/>
          <p:cNvSpPr txBox="1">
            <a:spLocks noGrp="1"/>
          </p:cNvSpPr>
          <p:nvPr>
            <p:ph type="body" idx="2" hasCustomPrompt="1"/>
            <p:custDataLst>
              <p:tags r:id="rId6"/>
            </p:custDataLst>
          </p:nvPr>
        </p:nvSpPr>
        <p:spPr>
          <a:xfrm>
            <a:off x="1151573" y="1497965"/>
            <a:ext cx="9888855" cy="109791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4800" i="0" kern="1200" kumimoji="0" lang="en-US" noProof="1" normalizeH="0" spc="300" strike="noStrike" u="none">
                <a:solidFill>
                  <a:schemeClr val="tx1"/>
                </a:solidFill>
                <a:latin typeface="+mj-ea"/>
                <a:ea typeface="+mj-ea"/>
                <a:cs typeface="MiSans" panose="00000500000000000000" charset="-122"/>
              </a:defRPr>
            </a:lvl1pPr>
          </a:lstStyle>
          <a:p>
            <a:pPr algn="ctr" lvl="0"/>
            <a:r>
              <a:rPr>
                <a:sym typeface="+mn-ea"/>
              </a:rPr>
              <a:t>编辑节编号</a:t>
            </a:r>
            <a:endParaRPr>
              <a:sym typeface="+mn-ea"/>
            </a:endParaRPr>
          </a:p>
        </p:txBody>
      </p:sp>
      <p:sp>
        <p:nvSpPr>
          <p:cNvPr id="1048702" name="标题"/>
          <p:cNvSpPr txBox="1">
            <a:spLocks noGrp="1"/>
          </p:cNvSpPr>
          <p:nvPr>
            <p:ph type="title" idx="1" hasCustomPrompt="1"/>
            <p:custDataLst>
              <p:tags r:id="rId7"/>
            </p:custDataLst>
          </p:nvPr>
        </p:nvSpPr>
        <p:spPr>
          <a:xfrm>
            <a:off x="3044825" y="2595245"/>
            <a:ext cx="6141085" cy="184848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noProof="1" normalizeH="0" spc="300" err="1" strike="noStrike" u="none">
                <a:gradFill>
                  <a:gsLst>
                    <a:gs pos="0">
                      <a:schemeClr val="accent1"/>
                    </a:gs>
                    <a:gs pos="100000">
                      <a:schemeClr val="accent2"/>
                    </a:gs>
                  </a:gsLst>
                  <a:lin ang="0" scaled="0"/>
                </a:gradFill>
                <a:latin typeface="+mj-ea"/>
                <a:ea typeface="+mj-ea"/>
                <a:cs typeface="+mj-ea"/>
              </a:defRPr>
            </a:lvl1pPr>
          </a:lstStyle>
          <a:p>
            <a:pPr algn="ctr" lvl="0"/>
            <a:r>
              <a:rPr>
                <a:sym typeface="+mn-ea"/>
              </a:rPr>
              <a:t>单击此处编辑标题</a:t>
            </a:r>
            <a:endParaRPr>
              <a:sym typeface="+mn-ea"/>
            </a:endParaRPr>
          </a:p>
        </p:txBody>
      </p:sp>
      <p:sp>
        <p:nvSpPr>
          <p:cNvPr id="1048704" name="日期占位符 3"/>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6" name="页脚占位符 4"/>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08" name="灯片编号占位符 5"/>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5" name="图片 10"/>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10"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16"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8"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0"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7" name="图片 14"/>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22"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4"/>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26"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8" name="标题"/>
          <p:cNvSpPr txBox="1">
            <a:spLocks noGrp="1"/>
          </p:cNvSpPr>
          <p:nvPr>
            <p:ph type="title" idx="2"/>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0"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2"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34"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36"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9" name="图片 6"/>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38"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2"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44"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1"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46"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dirty="0" lang="zh-CN"/>
          </a:p>
        </p:txBody>
      </p:sp>
      <p:sp>
        <p:nvSpPr>
          <p:cNvPr id="1048748" name="页脚占位符 2"/>
          <p:cNvSpPr>
            <a:spLocks noGrp="1"/>
          </p:cNvSpPr>
          <p:nvPr>
            <p:ph type="ftr" sz="quarter" idx="11"/>
            <p:custDataLst>
              <p:tags r:id="rId4"/>
            </p:custDataLst>
          </p:nvPr>
        </p:nvSpPr>
        <p:spPr/>
        <p:txBody>
          <a:bodyPr/>
          <a:p>
            <a:endParaRPr altLang="en-US" dirty="0" lang="zh-CN"/>
          </a:p>
        </p:txBody>
      </p:sp>
      <p:sp>
        <p:nvSpPr>
          <p:cNvPr id="1048750"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3"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52"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6"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8"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5"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4"/>
            </p:custDataLst>
          </p:nvPr>
        </p:nvSpPr>
        <p:spPr>
          <a:xfrm>
            <a:off x="608400" y="1324800"/>
            <a:ext cx="109692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7"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120390" y="0"/>
            <a:ext cx="9071810" cy="5101559"/>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770" name="椭圆 38"/>
          <p:cNvSpPr/>
          <p:nvPr>
            <p:custDataLst>
              <p:tags r:id="rId3"/>
            </p:custDataLst>
          </p:nvPr>
        </p:nvSpPr>
        <p:spPr>
          <a:xfrm>
            <a:off x="700405" y="1841500"/>
            <a:ext cx="749935" cy="749935"/>
          </a:xfrm>
          <a:prstGeom prst="ellipse"/>
          <a:gradFill flip="none" rotWithShape="1">
            <a:gsLst>
              <a:gs pos="0">
                <a:schemeClr val="accent1">
                  <a:alpha val="0"/>
                </a:schemeClr>
              </a:gs>
              <a:gs pos="100000">
                <a:schemeClr val="accent1">
                  <a:alpha val="60000"/>
                </a:schemeClr>
              </a:gs>
            </a:gsLst>
            <a:lin ang="135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sp>
        <p:nvSpPr>
          <p:cNvPr id="1048772" name="标题"/>
          <p:cNvSpPr txBox="1">
            <a:spLocks noGrp="1"/>
          </p:cNvSpPr>
          <p:nvPr>
            <p:ph type="title" idx="3" hasCustomPrompt="1"/>
            <p:custDataLst>
              <p:tags r:id="rId4"/>
            </p:custDataLst>
          </p:nvPr>
        </p:nvSpPr>
        <p:spPr>
          <a:xfrm>
            <a:off x="984250" y="1533525"/>
            <a:ext cx="5142230" cy="258381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300"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l" lvl="0"/>
            <a:r>
              <a:rPr dirty="0" err="1">
                <a:sym typeface="+mn-ea"/>
              </a:rPr>
              <a:t>编辑标题</a:t>
            </a:r>
            <a:endParaRPr dirty="0">
              <a:sym typeface="+mn-ea"/>
            </a:endParaRPr>
          </a:p>
        </p:txBody>
      </p:sp>
      <p:cxnSp>
        <p:nvCxnSpPr>
          <p:cNvPr id="3145741" name="直接连接符 7"/>
          <p:cNvCxnSpPr>
            <a:cxnSpLocks/>
          </p:cNvCxnSpPr>
          <p:nvPr>
            <p:custDataLst>
              <p:tags r:id="rId5"/>
            </p:custDataLst>
          </p:nvPr>
        </p:nvCxnSpPr>
        <p:spPr>
          <a:xfrm>
            <a:off x="2780331" y="6132093"/>
            <a:ext cx="8754110"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4" name="署名"/>
          <p:cNvSpPr txBox="1">
            <a:spLocks noGrp="1"/>
          </p:cNvSpPr>
          <p:nvPr>
            <p:ph type="body" idx="1" hasCustomPrompt="1"/>
            <p:custDataLst>
              <p:tags r:id="rId6"/>
            </p:custDataLst>
          </p:nvPr>
        </p:nvSpPr>
        <p:spPr>
          <a:xfrm>
            <a:off x="984048" y="5967095"/>
            <a:ext cx="1660525" cy="33083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n-ea"/>
                <a:ea typeface="+mn-ea"/>
                <a:cs typeface="MiSans" panose="00000500000000000000" charset="-122"/>
              </a:defRPr>
            </a:lvl1pPr>
          </a:lstStyle>
          <a:p>
            <a:pPr algn="l" lvl="0"/>
            <a:r>
              <a:rPr>
                <a:sym typeface="+mn-ea"/>
              </a:rPr>
              <a:t>单击此处编辑文本</a:t>
            </a:r>
            <a:endParaRPr>
              <a:sym typeface="+mn-ea"/>
            </a:endParaRPr>
          </a:p>
        </p:txBody>
      </p:sp>
      <p:sp>
        <p:nvSpPr>
          <p:cNvPr id="1048776"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8"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80"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image" Target="../media/image2.png"/><Relationship Id="rId14" Type="http://schemas.openxmlformats.org/officeDocument/2006/relationships/tags" Target="../tags/tag79.xml"/><Relationship Id="rId15" Type="http://schemas.openxmlformats.org/officeDocument/2006/relationships/tags" Target="../tags/tag80.xml"/><Relationship Id="rId16" Type="http://schemas.openxmlformats.org/officeDocument/2006/relationships/tags" Target="../tags/tag81.xml"/><Relationship Id="rId17" Type="http://schemas.openxmlformats.org/officeDocument/2006/relationships/tags" Target="../tags/tag82.xml"/><Relationship Id="rId18" Type="http://schemas.openxmlformats.org/officeDocument/2006/relationships/tags" Target="../tags/tag83.xml"/><Relationship Id="rId19" Type="http://schemas.openxmlformats.org/officeDocument/2006/relationships/tags" Target="../tags/tag8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836" r:id="rId1"/>
    <p:sldLayoutId id="2147485837" r:id="rId2"/>
    <p:sldLayoutId id="2147485838" r:id="rId3"/>
    <p:sldLayoutId id="2147485839" r:id="rId4"/>
    <p:sldLayoutId id="2147485840" r:id="rId5"/>
    <p:sldLayoutId id="2147485841" r:id="rId6"/>
    <p:sldLayoutId id="2147485842" r:id="rId7"/>
    <p:sldLayoutId id="2147485843" r:id="rId8"/>
    <p:sldLayoutId id="2147485844" r:id="rId9"/>
    <p:sldLayoutId id="2147485845" r:id="rId10"/>
    <p:sldLayoutId id="214748584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MiSans" panose="00000500000000000000" charset="-122"/>
                <a:ea typeface="MiSans" panose="00000500000000000000" charset="-122"/>
                <a:cs typeface="MiSans" panose="00000500000000000000"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99" y="1413194"/>
            <a:ext cx="10969199" cy="4763769"/>
          </a:xfrm>
          <a:prstGeom prst="rect"/>
          <a:ln>
            <a:noFill/>
            <a:prstDash val="sysDash"/>
          </a:ln>
        </p:spPr>
        <p:txBody>
          <a:bodyPr bIns="46800" lIns="90000" rIns="90000" rtlCol="0" tIns="46800" vert="horz">
            <a:normAutofit/>
          </a:bodyPr>
          <a:p>
            <a:pPr lvl="0" marR="0">
              <a:spcBef>
                <a:spcPts val="1200"/>
              </a:spcBef>
              <a:spcAft>
                <a:spcPts val="0"/>
              </a:spcAft>
              <a:buClrTx/>
              <a:buSzTx/>
            </a:pPr>
            <a:r>
              <a:rPr altLang="en-US" dirty="0" lang="zh-CN"/>
              <a:t>单击此处编辑母版文本样式</a:t>
            </a:r>
            <a:endParaRPr altLang="en-US" dirty="0" lang="zh-CN"/>
          </a:p>
          <a:p>
            <a:pPr lvl="1" marR="0">
              <a:spcBef>
                <a:spcPts val="1200"/>
              </a:spcBef>
              <a:spcAft>
                <a:spcPts val="0"/>
              </a:spcAft>
              <a:tabLst>
                <a:tab algn="l" pos="1609725"/>
              </a:tabLst>
            </a:pPr>
            <a:r>
              <a:rPr altLang="en-US" dirty="0" lang="zh-CN"/>
              <a:t>二级</a:t>
            </a:r>
            <a:endParaRPr altLang="en-US" dirty="0" lang="zh-CN"/>
          </a:p>
          <a:p>
            <a:pPr lvl="2" marR="0">
              <a:spcBef>
                <a:spcPts val="1200"/>
              </a:spcBef>
              <a:spcAft>
                <a:spcPts val="0"/>
              </a:spcAft>
            </a:pPr>
            <a:r>
              <a:rPr altLang="en-US" dirty="0" lang="zh-CN"/>
              <a:t>三级</a:t>
            </a:r>
            <a:endParaRPr altLang="en-US" dirty="0" lang="zh-CN"/>
          </a:p>
          <a:p>
            <a:pPr lvl="3" marR="0">
              <a:spcBef>
                <a:spcPts val="1200"/>
              </a:spcBef>
              <a:spcAft>
                <a:spcPts val="0"/>
              </a:spcAft>
            </a:pPr>
            <a:r>
              <a:rPr altLang="en-US" dirty="0" lang="zh-CN"/>
              <a:t>四级</a:t>
            </a:r>
            <a:endParaRPr altLang="en-US" dirty="0" lang="zh-CN"/>
          </a:p>
          <a:p>
            <a:pPr lvl="4" marR="0">
              <a:spcBef>
                <a:spcPts val="1200"/>
              </a:spcBef>
              <a:spcAft>
                <a:spcPts val="0"/>
              </a:spcAft>
            </a:pPr>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99" y="365125"/>
            <a:ext cx="10969199" cy="979581"/>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873" r:id="rId1"/>
    <p:sldLayoutId id="2147485874" r:id="rId2"/>
    <p:sldLayoutId id="2147485875" r:id="rId3"/>
    <p:sldLayoutId id="2147485876" r:id="rId4"/>
    <p:sldLayoutId id="2147485877" r:id="rId5"/>
    <p:sldLayoutId id="2147485878" r:id="rId6"/>
    <p:sldLayoutId id="2147485879" r:id="rId7"/>
    <p:sldLayoutId id="2147485880" r:id="rId8"/>
    <p:sldLayoutId id="2147485881" r:id="rId9"/>
    <p:sldLayoutId id="2147485882" r:id="rId10"/>
    <p:sldLayoutId id="214748588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gradFill>
            <a:gsLst>
              <a:gs pos="0">
                <a:schemeClr val="accent1"/>
              </a:gs>
              <a:gs pos="100000">
                <a:schemeClr val="accent2"/>
              </a:gs>
            </a:gsLst>
            <a:lin ang="0" scaled="0"/>
          </a:gradFill>
          <a:latin typeface="+mj-ea"/>
          <a:ea typeface="+mj-ea"/>
          <a:cs typeface="MiSans" panose="00000500000000000000" charset="-122"/>
          <a:sym typeface="MiSans" panose="00000500000000000000"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iSans" panose="00000500000000000000"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solidFill>
          <a:latin typeface="+mn-ea"/>
          <a:ea typeface="+mn-ea"/>
          <a:cs typeface="MiSans" panose="00000500000000000000"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panose="00000500000000000000"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tags" Target="../tags/tag106.xml"/><Relationship Id="rId19" Type="http://schemas.openxmlformats.org/officeDocument/2006/relationships/tags" Target="../tags/tag107.xml"/><Relationship Id="rId20" Type="http://schemas.openxmlformats.org/officeDocument/2006/relationships/tags" Target="../tags/tag108.xml"/><Relationship Id="rId21" Type="http://schemas.openxmlformats.org/officeDocument/2006/relationships/tags" Target="../tags/tag109.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tags" Target="../tags/tag127.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tags" Target="../tags/tag131.xml"/><Relationship Id="rId5" Type="http://schemas.openxmlformats.org/officeDocument/2006/relationships/tags" Target="../tags/tag132.xml"/><Relationship Id="rId6" Type="http://schemas.openxmlformats.org/officeDocument/2006/relationships/tags" Target="../tags/tag133.xml"/><Relationship Id="rId7" Type="http://schemas.openxmlformats.org/officeDocument/2006/relationships/tags" Target="../tags/tag134.xml"/><Relationship Id="rId8" Type="http://schemas.openxmlformats.org/officeDocument/2006/relationships/tags" Target="../tags/tag135.xml"/><Relationship Id="rId9" Type="http://schemas.openxmlformats.org/officeDocument/2006/relationships/tags" Target="../tags/tag136.xml"/><Relationship Id="rId10" Type="http://schemas.openxmlformats.org/officeDocument/2006/relationships/tags" Target="../tags/tag137.xml"/><Relationship Id="rId11" Type="http://schemas.openxmlformats.org/officeDocument/2006/relationships/tags" Target="../tags/tag138.xml"/><Relationship Id="rId12" Type="http://schemas.openxmlformats.org/officeDocument/2006/relationships/tags" Target="../tags/tag139.xml"/><Relationship Id="rId13" Type="http://schemas.openxmlformats.org/officeDocument/2006/relationships/tags" Target="../tags/tag140.xml"/><Relationship Id="rId14" Type="http://schemas.openxmlformats.org/officeDocument/2006/relationships/tags" Target="../tags/tag141.xml"/><Relationship Id="rId15" Type="http://schemas.openxmlformats.org/officeDocument/2006/relationships/tags" Target="../tags/tag142.xml"/><Relationship Id="rId16" Type="http://schemas.openxmlformats.org/officeDocument/2006/relationships/tags" Target="../tags/tag143.xml"/><Relationship Id="rId17" Type="http://schemas.openxmlformats.org/officeDocument/2006/relationships/tags" Target="../tags/tag144.xml"/><Relationship Id="rId18" Type="http://schemas.openxmlformats.org/officeDocument/2006/relationships/tags" Target="../tags/tag145.xml"/><Relationship Id="rId19" Type="http://schemas.openxmlformats.org/officeDocument/2006/relationships/tags" Target="../tags/tag146.xml"/><Relationship Id="rId20" Type="http://schemas.openxmlformats.org/officeDocument/2006/relationships/tags" Target="../tags/tag147.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tags" Target="../tags/tag157.xml"/><Relationship Id="rId8" Type="http://schemas.openxmlformats.org/officeDocument/2006/relationships/tags" Target="../tags/tag158.xml"/><Relationship Id="rId9"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tags" Target="../tags/tag171.xml"/><Relationship Id="rId14" Type="http://schemas.openxmlformats.org/officeDocument/2006/relationships/tags" Target="../tags/tag172.xml"/><Relationship Id="rId15" Type="http://schemas.openxmlformats.org/officeDocument/2006/relationships/tags" Target="../tags/tag173.xml"/><Relationship Id="rId16" Type="http://schemas.openxmlformats.org/officeDocument/2006/relationships/tags" Target="../tags/tag174.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tags" Target="../tags/tag183.xml"/><Relationship Id="rId10" Type="http://schemas.openxmlformats.org/officeDocument/2006/relationships/tags" Target="../tags/tag184.xml"/><Relationship Id="rId11" Type="http://schemas.openxmlformats.org/officeDocument/2006/relationships/tags" Target="../tags/tag185.xml"/><Relationship Id="rId12" Type="http://schemas.openxmlformats.org/officeDocument/2006/relationships/tags" Target="../tags/tag186.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tags" Target="../tags/tag203.xml"/><Relationship Id="rId14" Type="http://schemas.openxmlformats.org/officeDocument/2006/relationships/tags" Target="../tags/tag204.xml"/><Relationship Id="rId15" Type="http://schemas.openxmlformats.org/officeDocument/2006/relationships/tags" Target="../tags/tag205.xml"/><Relationship Id="rId16" Type="http://schemas.openxmlformats.org/officeDocument/2006/relationships/tags" Target="../tags/tag206.xml"/><Relationship Id="rId17" Type="http://schemas.openxmlformats.org/officeDocument/2006/relationships/tags" Target="../tags/tag207.xml"/><Relationship Id="rId18" Type="http://schemas.openxmlformats.org/officeDocument/2006/relationships/tags" Target="../tags/tag208.xml"/><Relationship Id="rId19" Type="http://schemas.openxmlformats.org/officeDocument/2006/relationships/tags" Target="../tags/tag209.xml"/><Relationship Id="rId20" Type="http://schemas.openxmlformats.org/officeDocument/2006/relationships/tags" Target="../tags/tag210.xml"/><Relationship Id="rId2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tags" Target="../tags/tag218.xml"/><Relationship Id="rId6" Type="http://schemas.openxmlformats.org/officeDocument/2006/relationships/tags" Target="../tags/tag219.xml"/><Relationship Id="rId7" Type="http://schemas.openxmlformats.org/officeDocument/2006/relationships/tags" Target="../tags/tag220.xml"/><Relationship Id="rId8" Type="http://schemas.openxmlformats.org/officeDocument/2006/relationships/tags" Target="../tags/tag221.xml"/><Relationship Id="rId9" Type="http://schemas.openxmlformats.org/officeDocument/2006/relationships/tags" Target="../tags/tag222.xml"/><Relationship Id="rId10" Type="http://schemas.openxmlformats.org/officeDocument/2006/relationships/tags" Target="../tags/tag223.xml"/><Relationship Id="rId11" Type="http://schemas.openxmlformats.org/officeDocument/2006/relationships/tags" Target="../tags/tag224.xml"/><Relationship Id="rId12" Type="http://schemas.openxmlformats.org/officeDocument/2006/relationships/tags" Target="../tags/tag225.xml"/><Relationship Id="rId13" Type="http://schemas.openxmlformats.org/officeDocument/2006/relationships/tags" Target="../tags/tag226.xml"/><Relationship Id="rId14" Type="http://schemas.openxmlformats.org/officeDocument/2006/relationships/tags" Target="../tags/tag227.xml"/><Relationship Id="rId15" Type="http://schemas.openxmlformats.org/officeDocument/2006/relationships/tags" Target="../tags/tag228.xml"/><Relationship Id="rId16" Type="http://schemas.openxmlformats.org/officeDocument/2006/relationships/tags" Target="../tags/tag229.xml"/><Relationship Id="rId17" Type="http://schemas.openxmlformats.org/officeDocument/2006/relationships/tags" Target="../tags/tag230.xml"/><Relationship Id="rId18" Type="http://schemas.openxmlformats.org/officeDocument/2006/relationships/tags" Target="../tags/tag231.xml"/><Relationship Id="rId19" Type="http://schemas.openxmlformats.org/officeDocument/2006/relationships/tags" Target="../tags/tag232.xml"/><Relationship Id="rId20" Type="http://schemas.openxmlformats.org/officeDocument/2006/relationships/tags" Target="../tags/tag233.xml"/><Relationship Id="rId21" Type="http://schemas.openxmlformats.org/officeDocument/2006/relationships/tags" Target="../tags/tag234.xml"/><Relationship Id="rId22" Type="http://schemas.openxmlformats.org/officeDocument/2006/relationships/tags" Target="../tags/tag235.xml"/><Relationship Id="rId23" Type="http://schemas.openxmlformats.org/officeDocument/2006/relationships/tags" Target="../tags/tag236.xml"/><Relationship Id="rId24" Type="http://schemas.openxmlformats.org/officeDocument/2006/relationships/tags" Target="../tags/tag237.xml"/><Relationship Id="rId25" Type="http://schemas.openxmlformats.org/officeDocument/2006/relationships/tags" Target="../tags/tag238.xml"/><Relationship Id="rId26" Type="http://schemas.openxmlformats.org/officeDocument/2006/relationships/tags" Target="../tags/tag239.xml"/><Relationship Id="rId27" Type="http://schemas.openxmlformats.org/officeDocument/2006/relationships/tags" Target="../tags/tag240.xml"/><Relationship Id="rId28" Type="http://schemas.openxmlformats.org/officeDocument/2006/relationships/tags" Target="../tags/tag241.xml"/><Relationship Id="rId29" Type="http://schemas.openxmlformats.org/officeDocument/2006/relationships/tags" Target="../tags/tag242.xml"/><Relationship Id="rId30" Type="http://schemas.openxmlformats.org/officeDocument/2006/relationships/tags" Target="../tags/tag243.xml"/><Relationship Id="rId3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tags" Target="../tags/tag252.xml"/><Relationship Id="rId10" Type="http://schemas.openxmlformats.org/officeDocument/2006/relationships/tags" Target="../tags/tag253.xml"/><Relationship Id="rId11" Type="http://schemas.openxmlformats.org/officeDocument/2006/relationships/tags" Target="../tags/tag254.xml"/><Relationship Id="rId12"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tags" Target="../tags/tag271.xml"/><Relationship Id="rId6" Type="http://schemas.openxmlformats.org/officeDocument/2006/relationships/tags" Target="../tags/tag272.xml"/><Relationship Id="rId7" Type="http://schemas.openxmlformats.org/officeDocument/2006/relationships/tags" Target="../tags/tag273.xml"/><Relationship Id="rId8" Type="http://schemas.openxmlformats.org/officeDocument/2006/relationships/tags" Target="../tags/tag274.xml"/><Relationship Id="rId9" Type="http://schemas.openxmlformats.org/officeDocument/2006/relationships/tags" Target="../tags/tag275.xml"/><Relationship Id="rId10" Type="http://schemas.openxmlformats.org/officeDocument/2006/relationships/tags" Target="../tags/tag276.xml"/><Relationship Id="rId11" Type="http://schemas.openxmlformats.org/officeDocument/2006/relationships/tags" Target="../tags/tag277.xml"/><Relationship Id="rId12" Type="http://schemas.openxmlformats.org/officeDocument/2006/relationships/tags" Target="../tags/tag278.xml"/><Relationship Id="rId13" Type="http://schemas.openxmlformats.org/officeDocument/2006/relationships/tags" Target="../tags/tag279.xml"/><Relationship Id="rId14" Type="http://schemas.openxmlformats.org/officeDocument/2006/relationships/tags" Target="../tags/tag280.xml"/><Relationship Id="rId15" Type="http://schemas.openxmlformats.org/officeDocument/2006/relationships/tags" Target="../tags/tag281.xml"/><Relationship Id="rId16" Type="http://schemas.openxmlformats.org/officeDocument/2006/relationships/tags" Target="../tags/tag282.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tags" Target="../tags/tag302.xml"/><Relationship Id="rId14" Type="http://schemas.openxmlformats.org/officeDocument/2006/relationships/tags" Target="../tags/tag303.xml"/><Relationship Id="rId15" Type="http://schemas.openxmlformats.org/officeDocument/2006/relationships/tags" Target="../tags/tag304.xml"/><Relationship Id="rId16" Type="http://schemas.openxmlformats.org/officeDocument/2006/relationships/tags" Target="../tags/tag305.xml"/><Relationship Id="rId17" Type="http://schemas.openxmlformats.org/officeDocument/2006/relationships/tags" Target="../tags/tag306.xml"/><Relationship Id="rId18" Type="http://schemas.openxmlformats.org/officeDocument/2006/relationships/tags" Target="../tags/tag307.xml"/><Relationship Id="rId19" Type="http://schemas.openxmlformats.org/officeDocument/2006/relationships/tags" Target="../tags/tag308.xml"/><Relationship Id="rId20" Type="http://schemas.openxmlformats.org/officeDocument/2006/relationships/tags" Target="../tags/tag309.xml"/><Relationship Id="rId21" Type="http://schemas.openxmlformats.org/officeDocument/2006/relationships/tags" Target="../tags/tag310.xml"/><Relationship Id="rId22" Type="http://schemas.openxmlformats.org/officeDocument/2006/relationships/tags" Target="../tags/tag311.xml"/><Relationship Id="rId23" Type="http://schemas.openxmlformats.org/officeDocument/2006/relationships/tags" Target="../tags/tag312.xml"/><Relationship Id="rId24" Type="http://schemas.openxmlformats.org/officeDocument/2006/relationships/tags" Target="../tags/tag313.xml"/><Relationship Id="rId25" Type="http://schemas.openxmlformats.org/officeDocument/2006/relationships/tags" Target="../tags/tag314.xml"/><Relationship Id="rId26" Type="http://schemas.openxmlformats.org/officeDocument/2006/relationships/tags" Target="../tags/tag315.xml"/><Relationship Id="rId27" Type="http://schemas.openxmlformats.org/officeDocument/2006/relationships/tags" Target="../tags/tag316.xml"/><Relationship Id="rId28" Type="http://schemas.openxmlformats.org/officeDocument/2006/relationships/tags" Target="../tags/tag317.xml"/><Relationship Id="rId29" Type="http://schemas.openxmlformats.org/officeDocument/2006/relationships/tags" Target="../tags/tag318.xml"/><Relationship Id="rId30"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tags" Target="../tags/tag324.xml"/><Relationship Id="rId7" Type="http://schemas.openxmlformats.org/officeDocument/2006/relationships/tags" Target="../tags/tag325.xml"/><Relationship Id="rId8" Type="http://schemas.openxmlformats.org/officeDocument/2006/relationships/tags" Target="../tags/tag326.xml"/><Relationship Id="rId9" Type="http://schemas.openxmlformats.org/officeDocument/2006/relationships/tags" Target="../tags/tag327.xml"/><Relationship Id="rId10" Type="http://schemas.openxmlformats.org/officeDocument/2006/relationships/tags" Target="../tags/tag328.xml"/><Relationship Id="rId11" Type="http://schemas.openxmlformats.org/officeDocument/2006/relationships/tags" Target="../tags/tag329.xml"/><Relationship Id="rId12" Type="http://schemas.openxmlformats.org/officeDocument/2006/relationships/tags" Target="../tags/tag330.xml"/><Relationship Id="rId13" Type="http://schemas.openxmlformats.org/officeDocument/2006/relationships/tags" Target="../tags/tag331.xml"/><Relationship Id="rId14" Type="http://schemas.openxmlformats.org/officeDocument/2006/relationships/tags" Target="../tags/tag332.xml"/><Relationship Id="rId15" Type="http://schemas.openxmlformats.org/officeDocument/2006/relationships/tags" Target="../tags/tag333.xml"/><Relationship Id="rId16" Type="http://schemas.openxmlformats.org/officeDocument/2006/relationships/tags" Target="../tags/tag334.xml"/><Relationship Id="rId17" Type="http://schemas.openxmlformats.org/officeDocument/2006/relationships/tags" Target="../tags/tag335.xml"/><Relationship Id="rId18" Type="http://schemas.openxmlformats.org/officeDocument/2006/relationships/tags" Target="../tags/tag336.xml"/><Relationship Id="rId1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tags" Target="../tags/tag348.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tags" Target="../tags/tag352.xml"/><Relationship Id="rId5" Type="http://schemas.openxmlformats.org/officeDocument/2006/relationships/tags" Target="../tags/tag353.xml"/><Relationship Id="rId6" Type="http://schemas.openxmlformats.org/officeDocument/2006/relationships/tags" Target="../tags/tag354.xml"/><Relationship Id="rId7" Type="http://schemas.openxmlformats.org/officeDocument/2006/relationships/tags" Target="../tags/tag355.xml"/><Relationship Id="rId8" Type="http://schemas.openxmlformats.org/officeDocument/2006/relationships/tags" Target="../tags/tag356.xml"/><Relationship Id="rId9" Type="http://schemas.openxmlformats.org/officeDocument/2006/relationships/tags" Target="../tags/tag357.xml"/><Relationship Id="rId10" Type="http://schemas.openxmlformats.org/officeDocument/2006/relationships/tags" Target="../tags/tag358.xml"/><Relationship Id="rId11" Type="http://schemas.openxmlformats.org/officeDocument/2006/relationships/tags" Target="../tags/tag359.xml"/><Relationship Id="rId12" Type="http://schemas.openxmlformats.org/officeDocument/2006/relationships/tags" Target="../tags/tag360.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61.xml"/><Relationship Id="rId2" Type="http://schemas.openxmlformats.org/officeDocument/2006/relationships/tags" Target="../tags/tag362.xml"/><Relationship Id="rId3" Type="http://schemas.openxmlformats.org/officeDocument/2006/relationships/tags" Target="../tags/tag363.xml"/><Relationship Id="rId4" Type="http://schemas.openxmlformats.org/officeDocument/2006/relationships/tags" Target="../tags/tag364.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65.xml"/><Relationship Id="rId2" Type="http://schemas.openxmlformats.org/officeDocument/2006/relationships/tags" Target="../tags/tag366.xml"/><Relationship Id="rId3" Type="http://schemas.openxmlformats.org/officeDocument/2006/relationships/tags" Target="../tags/tag367.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68.xml"/><Relationship Id="rId2" Type="http://schemas.openxmlformats.org/officeDocument/2006/relationships/tags" Target="../tags/tag369.xml"/><Relationship Id="rId3" Type="http://schemas.openxmlformats.org/officeDocument/2006/relationships/tags" Target="../tags/tag370.xml"/><Relationship Id="rId4" Type="http://schemas.openxmlformats.org/officeDocument/2006/relationships/tags" Target="../tags/tag371.xml"/><Relationship Id="rId5" Type="http://schemas.openxmlformats.org/officeDocument/2006/relationships/tags" Target="../tags/tag372.xml"/><Relationship Id="rId6" Type="http://schemas.openxmlformats.org/officeDocument/2006/relationships/tags" Target="../tags/tag373.xml"/><Relationship Id="rId7" Type="http://schemas.openxmlformats.org/officeDocument/2006/relationships/tags" Target="../tags/tag374.xml"/><Relationship Id="rId8" Type="http://schemas.openxmlformats.org/officeDocument/2006/relationships/tags" Target="../tags/tag375.xml"/><Relationship Id="rId9" Type="http://schemas.openxmlformats.org/officeDocument/2006/relationships/tags" Target="../tags/tag376.xml"/><Relationship Id="rId10" Type="http://schemas.openxmlformats.org/officeDocument/2006/relationships/tags" Target="../tags/tag377.xml"/><Relationship Id="rId11" Type="http://schemas.openxmlformats.org/officeDocument/2006/relationships/tags" Target="../tags/tag378.xml"/><Relationship Id="rId12" Type="http://schemas.openxmlformats.org/officeDocument/2006/relationships/tags" Target="../tags/tag379.xml"/><Relationship Id="rId13" Type="http://schemas.openxmlformats.org/officeDocument/2006/relationships/tags" Target="../tags/tag380.xml"/><Relationship Id="rId14" Type="http://schemas.openxmlformats.org/officeDocument/2006/relationships/tags" Target="../tags/tag381.xml"/><Relationship Id="rId15" Type="http://schemas.openxmlformats.org/officeDocument/2006/relationships/tags" Target="../tags/tag382.xml"/><Relationship Id="rId16" Type="http://schemas.openxmlformats.org/officeDocument/2006/relationships/tags" Target="../tags/tag383.xml"/><Relationship Id="rId17" Type="http://schemas.openxmlformats.org/officeDocument/2006/relationships/tags" Target="../tags/tag384.xml"/><Relationship Id="rId18" Type="http://schemas.openxmlformats.org/officeDocument/2006/relationships/tags" Target="../tags/tag385.xml"/><Relationship Id="rId1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tags" Target="../tags/tag396.xml"/><Relationship Id="rId12" Type="http://schemas.openxmlformats.org/officeDocument/2006/relationships/tags" Target="../tags/tag397.xml"/><Relationship Id="rId13" Type="http://schemas.openxmlformats.org/officeDocument/2006/relationships/tags" Target="../tags/tag398.xml"/><Relationship Id="rId14" Type="http://schemas.openxmlformats.org/officeDocument/2006/relationships/tags" Target="../tags/tag399.xml"/><Relationship Id="rId15" Type="http://schemas.openxmlformats.org/officeDocument/2006/relationships/tags" Target="../tags/tag400.xml"/><Relationship Id="rId16" Type="http://schemas.openxmlformats.org/officeDocument/2006/relationships/tags" Target="../tags/tag401.xml"/><Relationship Id="rId17" Type="http://schemas.openxmlformats.org/officeDocument/2006/relationships/tags" Target="../tags/tag402.xml"/><Relationship Id="rId18" Type="http://schemas.openxmlformats.org/officeDocument/2006/relationships/tags" Target="../tags/tag403.xml"/><Relationship Id="rId19" Type="http://schemas.openxmlformats.org/officeDocument/2006/relationships/tags" Target="../tags/tag404.xml"/><Relationship Id="rId20" Type="http://schemas.openxmlformats.org/officeDocument/2006/relationships/tags" Target="../tags/tag405.xml"/><Relationship Id="rId21" Type="http://schemas.openxmlformats.org/officeDocument/2006/relationships/tags" Target="../tags/tag406.xml"/><Relationship Id="rId22" Type="http://schemas.openxmlformats.org/officeDocument/2006/relationships/tags" Target="../tags/tag407.xml"/><Relationship Id="rId23" Type="http://schemas.openxmlformats.org/officeDocument/2006/relationships/tags" Target="../tags/tag408.xml"/><Relationship Id="rId24" Type="http://schemas.openxmlformats.org/officeDocument/2006/relationships/tags" Target="../tags/tag409.xml"/><Relationship Id="rId25" Type="http://schemas.openxmlformats.org/officeDocument/2006/relationships/tags" Target="../tags/tag410.xml"/><Relationship Id="rId26"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11.xml"/><Relationship Id="rId2" Type="http://schemas.openxmlformats.org/officeDocument/2006/relationships/tags" Target="../tags/tag412.xml"/><Relationship Id="rId3" Type="http://schemas.openxmlformats.org/officeDocument/2006/relationships/tags" Target="../tags/tag413.xml"/><Relationship Id="rId4" Type="http://schemas.openxmlformats.org/officeDocument/2006/relationships/tags" Target="../tags/tag414.xml"/><Relationship Id="rId5" Type="http://schemas.openxmlformats.org/officeDocument/2006/relationships/tags" Target="../tags/tag415.xml"/><Relationship Id="rId6" Type="http://schemas.openxmlformats.org/officeDocument/2006/relationships/tags" Target="../tags/tag416.xml"/><Relationship Id="rId7" Type="http://schemas.openxmlformats.org/officeDocument/2006/relationships/tags" Target="../tags/tag417.xml"/><Relationship Id="rId8" Type="http://schemas.openxmlformats.org/officeDocument/2006/relationships/tags" Target="../tags/tag418.xml"/><Relationship Id="rId9" Type="http://schemas.openxmlformats.org/officeDocument/2006/relationships/tags" Target="../tags/tag419.xml"/><Relationship Id="rId10" Type="http://schemas.openxmlformats.org/officeDocument/2006/relationships/tags" Target="../tags/tag420.xml"/><Relationship Id="rId11" Type="http://schemas.openxmlformats.org/officeDocument/2006/relationships/tags" Target="../tags/tag421.xml"/><Relationship Id="rId12" Type="http://schemas.openxmlformats.org/officeDocument/2006/relationships/tags" Target="../tags/tag422.xml"/><Relationship Id="rId13" Type="http://schemas.openxmlformats.org/officeDocument/2006/relationships/tags" Target="../tags/tag423.xml"/><Relationship Id="rId14" Type="http://schemas.openxmlformats.org/officeDocument/2006/relationships/tags" Target="../tags/tag424.xml"/><Relationship Id="rId15" Type="http://schemas.openxmlformats.org/officeDocument/2006/relationships/tags" Target="../tags/tag425.xml"/><Relationship Id="rId16" Type="http://schemas.openxmlformats.org/officeDocument/2006/relationships/tags" Target="../tags/tag426.xml"/><Relationship Id="rId17" Type="http://schemas.openxmlformats.org/officeDocument/2006/relationships/tags" Target="../tags/tag427.xml"/><Relationship Id="rId18" Type="http://schemas.openxmlformats.org/officeDocument/2006/relationships/tags" Target="../tags/tag428.xml"/><Relationship Id="rId19" Type="http://schemas.openxmlformats.org/officeDocument/2006/relationships/tags" Target="../tags/tag429.xml"/><Relationship Id="rId20" Type="http://schemas.openxmlformats.org/officeDocument/2006/relationships/tags" Target="../tags/tag430.xml"/><Relationship Id="rId21" Type="http://schemas.openxmlformats.org/officeDocument/2006/relationships/tags" Target="../tags/tag431.xml"/><Relationship Id="rId22" Type="http://schemas.openxmlformats.org/officeDocument/2006/relationships/tags" Target="../tags/tag432.xml"/><Relationship Id="rId23" Type="http://schemas.openxmlformats.org/officeDocument/2006/relationships/tags" Target="../tags/tag433.xml"/><Relationship Id="rId24" Type="http://schemas.openxmlformats.org/officeDocument/2006/relationships/tags" Target="../tags/tag434.xml"/><Relationship Id="rId25" Type="http://schemas.openxmlformats.org/officeDocument/2006/relationships/tags" Target="../tags/tag435.xml"/><Relationship Id="rId26" Type="http://schemas.openxmlformats.org/officeDocument/2006/relationships/tags" Target="../tags/tag436.xml"/><Relationship Id="rId27" Type="http://schemas.openxmlformats.org/officeDocument/2006/relationships/tags" Target="../tags/tag437.xml"/><Relationship Id="rId28" Type="http://schemas.openxmlformats.org/officeDocument/2006/relationships/tags" Target="../tags/tag438.xml"/><Relationship Id="rId29" Type="http://schemas.openxmlformats.org/officeDocument/2006/relationships/tags" Target="../tags/tag439.xml"/><Relationship Id="rId30"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40.xml"/><Relationship Id="rId2" Type="http://schemas.openxmlformats.org/officeDocument/2006/relationships/tags" Target="../tags/tag441.xml"/><Relationship Id="rId3" Type="http://schemas.openxmlformats.org/officeDocument/2006/relationships/tags" Target="../tags/tag442.xml"/><Relationship Id="rId4" Type="http://schemas.openxmlformats.org/officeDocument/2006/relationships/tags" Target="../tags/tag443.xml"/><Relationship Id="rId5" Type="http://schemas.openxmlformats.org/officeDocument/2006/relationships/tags" Target="../tags/tag444.xml"/><Relationship Id="rId6" Type="http://schemas.openxmlformats.org/officeDocument/2006/relationships/tags" Target="../tags/tag445.xml"/><Relationship Id="rId7" Type="http://schemas.openxmlformats.org/officeDocument/2006/relationships/tags" Target="../tags/tag446.xml"/><Relationship Id="rId8" Type="http://schemas.openxmlformats.org/officeDocument/2006/relationships/tags" Target="../tags/tag447.xml"/><Relationship Id="rId9" Type="http://schemas.openxmlformats.org/officeDocument/2006/relationships/tags" Target="../tags/tag448.xml"/><Relationship Id="rId10" Type="http://schemas.openxmlformats.org/officeDocument/2006/relationships/tags" Target="../tags/tag449.xml"/><Relationship Id="rId11" Type="http://schemas.openxmlformats.org/officeDocument/2006/relationships/tags" Target="../tags/tag450.xml"/><Relationship Id="rId12" Type="http://schemas.openxmlformats.org/officeDocument/2006/relationships/tags" Target="../tags/tag451.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52.xml"/><Relationship Id="rId2" Type="http://schemas.openxmlformats.org/officeDocument/2006/relationships/tags" Target="../tags/tag453.xml"/><Relationship Id="rId3" Type="http://schemas.openxmlformats.org/officeDocument/2006/relationships/tags" Target="../tags/tag454.xml"/><Relationship Id="rId4" Type="http://schemas.openxmlformats.org/officeDocument/2006/relationships/tags" Target="../tags/tag455.xml"/><Relationship Id="rId5" Type="http://schemas.openxmlformats.org/officeDocument/2006/relationships/tags" Target="../tags/tag456.xml"/><Relationship Id="rId6" Type="http://schemas.openxmlformats.org/officeDocument/2006/relationships/tags" Target="../tags/tag457.xml"/><Relationship Id="rId7"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58.xml"/><Relationship Id="rId2" Type="http://schemas.openxmlformats.org/officeDocument/2006/relationships/tags" Target="../tags/tag459.xml"/><Relationship Id="rId3" Type="http://schemas.openxmlformats.org/officeDocument/2006/relationships/tags" Target="../tags/tag460.xml"/><Relationship Id="rId4"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tags" Target="../tags/tag461.xml"/><Relationship Id="rId2" Type="http://schemas.openxmlformats.org/officeDocument/2006/relationships/tags" Target="../tags/tag462.xml"/><Relationship Id="rId3" Type="http://schemas.openxmlformats.org/officeDocument/2006/relationships/tags" Target="../tags/tag463.xml"/><Relationship Id="rId4" Type="http://schemas.openxmlformats.org/officeDocument/2006/relationships/tags" Target="../tags/tag464.xml"/><Relationship Id="rId5" Type="http://schemas.openxmlformats.org/officeDocument/2006/relationships/tags" Target="../tags/tag465.xml"/><Relationship Id="rId6" Type="http://schemas.openxmlformats.org/officeDocument/2006/relationships/tags" Target="../tags/tag466.xml"/><Relationship Id="rId7" Type="http://schemas.openxmlformats.org/officeDocument/2006/relationships/tags" Target="../tags/tag467.xml"/><Relationship Id="rId8" Type="http://schemas.openxmlformats.org/officeDocument/2006/relationships/tags" Target="../tags/tag468.xml"/><Relationship Id="rId9" Type="http://schemas.openxmlformats.org/officeDocument/2006/relationships/tags" Target="../tags/tag469.xml"/><Relationship Id="rId10" Type="http://schemas.openxmlformats.org/officeDocument/2006/relationships/tags" Target="../tags/tag470.xml"/><Relationship Id="rId11" Type="http://schemas.openxmlformats.org/officeDocument/2006/relationships/tags" Target="../tags/tag471.xml"/><Relationship Id="rId12" Type="http://schemas.openxmlformats.org/officeDocument/2006/relationships/tags" Target="../tags/tag472.xml"/><Relationship Id="rId13" Type="http://schemas.openxmlformats.org/officeDocument/2006/relationships/tags" Target="../tags/tag473.xml"/><Relationship Id="rId14" Type="http://schemas.openxmlformats.org/officeDocument/2006/relationships/tags" Target="../tags/tag474.xml"/><Relationship Id="rId15" Type="http://schemas.openxmlformats.org/officeDocument/2006/relationships/tags" Target="../tags/tag475.xml"/><Relationship Id="rId16" Type="http://schemas.openxmlformats.org/officeDocument/2006/relationships/tags" Target="../tags/tag476.xml"/><Relationship Id="rId17" Type="http://schemas.openxmlformats.org/officeDocument/2006/relationships/tags" Target="../tags/tag477.xml"/><Relationship Id="rId18" Type="http://schemas.openxmlformats.org/officeDocument/2006/relationships/tags" Target="../tags/tag478.xml"/><Relationship Id="rId19" Type="http://schemas.openxmlformats.org/officeDocument/2006/relationships/tags" Target="../tags/tag479.xml"/><Relationship Id="rId20" Type="http://schemas.openxmlformats.org/officeDocument/2006/relationships/tags" Target="../tags/tag480.xml"/><Relationship Id="rId21" Type="http://schemas.openxmlformats.org/officeDocument/2006/relationships/tags" Target="../tags/tag481.xml"/><Relationship Id="rId22" Type="http://schemas.openxmlformats.org/officeDocument/2006/relationships/tags" Target="../tags/tag482.xml"/><Relationship Id="rId23" Type="http://schemas.openxmlformats.org/officeDocument/2006/relationships/tags" Target="../tags/tag483.xml"/><Relationship Id="rId24" Type="http://schemas.openxmlformats.org/officeDocument/2006/relationships/tags" Target="../tags/tag484.xml"/><Relationship Id="rId25" Type="http://schemas.openxmlformats.org/officeDocument/2006/relationships/tags" Target="../tags/tag485.xml"/><Relationship Id="rId26" Type="http://schemas.openxmlformats.org/officeDocument/2006/relationships/tags" Target="../tags/tag486.xml"/><Relationship Id="rId27" Type="http://schemas.openxmlformats.org/officeDocument/2006/relationships/tags" Target="../tags/tag487.xml"/><Relationship Id="rId28" Type="http://schemas.openxmlformats.org/officeDocument/2006/relationships/tags" Target="../tags/tag488.xml"/><Relationship Id="rId29" Type="http://schemas.openxmlformats.org/officeDocument/2006/relationships/tags" Target="../tags/tag489.xml"/><Relationship Id="rId30"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90.xml"/><Relationship Id="rId2" Type="http://schemas.openxmlformats.org/officeDocument/2006/relationships/tags" Target="../tags/tag491.xml"/><Relationship Id="rId3" Type="http://schemas.openxmlformats.org/officeDocument/2006/relationships/tags" Target="../tags/tag492.xml"/><Relationship Id="rId4" Type="http://schemas.openxmlformats.org/officeDocument/2006/relationships/tags" Target="../tags/tag493.xml"/><Relationship Id="rId5" Type="http://schemas.openxmlformats.org/officeDocument/2006/relationships/tags" Target="../tags/tag494.xml"/><Relationship Id="rId6" Type="http://schemas.openxmlformats.org/officeDocument/2006/relationships/tags" Target="../tags/tag495.xml"/><Relationship Id="rId7" Type="http://schemas.openxmlformats.org/officeDocument/2006/relationships/tags" Target="../tags/tag496.xml"/><Relationship Id="rId8" Type="http://schemas.openxmlformats.org/officeDocument/2006/relationships/tags" Target="../tags/tag497.xml"/><Relationship Id="rId9" Type="http://schemas.openxmlformats.org/officeDocument/2006/relationships/tags" Target="../tags/tag498.xml"/><Relationship Id="rId10" Type="http://schemas.openxmlformats.org/officeDocument/2006/relationships/tags" Target="../tags/tag499.xml"/><Relationship Id="rId11" Type="http://schemas.openxmlformats.org/officeDocument/2006/relationships/tags" Target="../tags/tag500.xml"/><Relationship Id="rId12" Type="http://schemas.openxmlformats.org/officeDocument/2006/relationships/tags" Target="../tags/tag501.xml"/><Relationship Id="rId13" Type="http://schemas.openxmlformats.org/officeDocument/2006/relationships/tags" Target="../tags/tag502.xml"/><Relationship Id="rId14" Type="http://schemas.openxmlformats.org/officeDocument/2006/relationships/tags" Target="../tags/tag503.xml"/><Relationship Id="rId15" Type="http://schemas.openxmlformats.org/officeDocument/2006/relationships/tags" Target="../tags/tag504.xml"/><Relationship Id="rId16"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tags" Target="../tags/tag505.xml"/><Relationship Id="rId2" Type="http://schemas.openxmlformats.org/officeDocument/2006/relationships/tags" Target="../tags/tag506.xml"/><Relationship Id="rId3" Type="http://schemas.openxmlformats.org/officeDocument/2006/relationships/tags" Target="../tags/tag507.xml"/><Relationship Id="rId4" Type="http://schemas.openxmlformats.org/officeDocument/2006/relationships/tags" Target="../tags/tag508.xml"/><Relationship Id="rId5"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tags" Target="../tags/tag509.xml"/><Relationship Id="rId2" Type="http://schemas.openxmlformats.org/officeDocument/2006/relationships/tags" Target="../tags/tag510.xml"/><Relationship Id="rId3" Type="http://schemas.openxmlformats.org/officeDocument/2006/relationships/tags" Target="../tags/tag511.xml"/><Relationship Id="rId4" Type="http://schemas.openxmlformats.org/officeDocument/2006/relationships/tags" Target="../tags/tag512.xml"/><Relationship Id="rId5" Type="http://schemas.openxmlformats.org/officeDocument/2006/relationships/tags" Target="../tags/tag513.xml"/><Relationship Id="rId6" Type="http://schemas.openxmlformats.org/officeDocument/2006/relationships/tags" Target="../tags/tag514.xml"/><Relationship Id="rId7" Type="http://schemas.openxmlformats.org/officeDocument/2006/relationships/tags" Target="../tags/tag515.xml"/><Relationship Id="rId8" Type="http://schemas.openxmlformats.org/officeDocument/2006/relationships/tags" Target="../tags/tag516.xml"/><Relationship Id="rId9" Type="http://schemas.openxmlformats.org/officeDocument/2006/relationships/tags" Target="../tags/tag517.xml"/><Relationship Id="rId10" Type="http://schemas.openxmlformats.org/officeDocument/2006/relationships/tags" Target="../tags/tag518.xml"/><Relationship Id="rId11" Type="http://schemas.openxmlformats.org/officeDocument/2006/relationships/tags" Target="../tags/tag519.xml"/><Relationship Id="rId12" Type="http://schemas.openxmlformats.org/officeDocument/2006/relationships/tags" Target="../tags/tag520.xml"/><Relationship Id="rId13" Type="http://schemas.openxmlformats.org/officeDocument/2006/relationships/tags" Target="../tags/tag521.xml"/><Relationship Id="rId14" Type="http://schemas.openxmlformats.org/officeDocument/2006/relationships/tags" Target="../tags/tag522.xml"/><Relationship Id="rId15" Type="http://schemas.openxmlformats.org/officeDocument/2006/relationships/tags" Target="../tags/tag523.xml"/><Relationship Id="rId16" Type="http://schemas.openxmlformats.org/officeDocument/2006/relationships/tags" Target="../tags/tag524.xml"/><Relationship Id="rId17"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tags" Target="../tags/tag525.xml"/><Relationship Id="rId2" Type="http://schemas.openxmlformats.org/officeDocument/2006/relationships/tags" Target="../tags/tag526.xml"/><Relationship Id="rId3" Type="http://schemas.openxmlformats.org/officeDocument/2006/relationships/tags" Target="../tags/tag527.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4"/>
            <p:custDataLst>
              <p:tags r:id="rId1"/>
            </p:custDataLst>
          </p:nvPr>
        </p:nvSpPr>
        <p:spPr/>
        <p:txBody>
          <a:bodyPr/>
          <a:p>
            <a:r>
              <a:rPr altLang="en-US" lang="zh-CN"/>
              <a:t>xxx,a click to unlimited possibilities</a:t>
            </a:r>
            <a:endParaRPr altLang="en-US" lang="zh-CN"/>
          </a:p>
        </p:txBody>
      </p:sp>
      <p:sp>
        <p:nvSpPr>
          <p:cNvPr id="1048650" name="标题 6"/>
          <p:cNvSpPr>
            <a:spLocks noGrp="1"/>
          </p:cNvSpPr>
          <p:nvPr>
            <p:ph type="title" idx="3"/>
            <p:custDataLst>
              <p:tags r:id="rId2"/>
            </p:custDataLst>
          </p:nvPr>
        </p:nvSpPr>
        <p:spPr/>
        <p:txBody>
          <a:bodyPr>
            <a:normAutofit fontScale="90000"/>
          </a:bodyPr>
          <a:p>
            <a:r>
              <a:rPr altLang="en-US" lang="zh-CN"/>
              <a:t>管理决策的关键环节与方法深化</a:t>
            </a:r>
            <a:endParaRPr altLang="en-US" lang="zh-CN"/>
          </a:p>
        </p:txBody>
      </p:sp>
      <p:sp>
        <p:nvSpPr>
          <p:cNvPr id="1048652" name="文本占位符 7"/>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6" name="文本占位符 2"/>
          <p:cNvSpPr>
            <a:spLocks noGrp="1"/>
          </p:cNvSpPr>
          <p:nvPr>
            <p:ph type="body" idx="3"/>
            <p:custDataLst>
              <p:tags r:id="rId1"/>
            </p:custDataLst>
          </p:nvPr>
        </p:nvSpPr>
        <p:spPr/>
        <p:txBody>
          <a:bodyPr/>
          <a:p>
            <a:r>
              <a:rPr altLang="en-US" lang="zh-CN"/>
              <a:t>CONTENTS</a:t>
            </a:r>
            <a:endParaRPr altLang="en-US" lang="zh-CN"/>
          </a:p>
        </p:txBody>
      </p:sp>
      <p:sp>
        <p:nvSpPr>
          <p:cNvPr id="1048798" name="标题 6"/>
          <p:cNvSpPr>
            <a:spLocks noGrp="1"/>
          </p:cNvSpPr>
          <p:nvPr>
            <p:ph type="title" idx="2"/>
            <p:custDataLst>
              <p:tags r:id="rId2"/>
            </p:custDataLst>
          </p:nvPr>
        </p:nvSpPr>
        <p:spPr/>
        <p:txBody>
          <a:bodyPr>
            <a:normAutofit fontScale="96970"/>
          </a:bodyPr>
          <a:p>
            <a:r>
              <a:rPr altLang="en-US" lang="zh-CN"/>
              <a:t>目录</a:t>
            </a:r>
            <a:endParaRPr altLang="en-US" lang="zh-CN"/>
          </a:p>
        </p:txBody>
      </p:sp>
      <p:sp>
        <p:nvSpPr>
          <p:cNvPr id="1048800" name="矩形: 圆角 17"/>
          <p:cNvSpPr/>
          <p:nvPr>
            <p:custDataLst>
              <p:tags r:id="rId3"/>
            </p:custDataLst>
          </p:nvPr>
        </p:nvSpPr>
        <p:spPr>
          <a:xfrm>
            <a:off x="46990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2" name="序号"/>
          <p:cNvSpPr txBox="1"/>
          <p:nvPr>
            <p:custDataLst>
              <p:tags r:id="rId4"/>
            </p:custDataLst>
          </p:nvPr>
        </p:nvSpPr>
        <p:spPr>
          <a:xfrm>
            <a:off x="60198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01.</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04" name="标题"/>
          <p:cNvSpPr txBox="1"/>
          <p:nvPr>
            <p:custDataLst>
              <p:tags r:id="rId5"/>
            </p:custDataLst>
          </p:nvPr>
        </p:nvSpPr>
        <p:spPr>
          <a:xfrm>
            <a:off x="60198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添加目录标题</a:t>
            </a:r>
            <a:endParaRPr altLang="en-US" dirty="0" sz="1600" lang="zh-CN" spc="300">
              <a:solidFill>
                <a:schemeClr val="tx1"/>
              </a:solidFill>
              <a:latin typeface="+mj-ea"/>
              <a:ea typeface="+mj-ea"/>
              <a:cs typeface="MiSans" panose="00000500000000000000" charset="-122"/>
            </a:endParaRPr>
          </a:p>
        </p:txBody>
      </p:sp>
      <p:sp>
        <p:nvSpPr>
          <p:cNvPr id="1048806" name="矩形: 圆角 7"/>
          <p:cNvSpPr/>
          <p:nvPr>
            <p:custDataLst>
              <p:tags r:id="rId6"/>
            </p:custDataLst>
          </p:nvPr>
        </p:nvSpPr>
        <p:spPr>
          <a:xfrm>
            <a:off x="2374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8" name="序号"/>
          <p:cNvSpPr txBox="1"/>
          <p:nvPr>
            <p:custDataLst>
              <p:tags r:id="rId7"/>
            </p:custDataLst>
          </p:nvPr>
        </p:nvSpPr>
        <p:spPr>
          <a:xfrm>
            <a:off x="250634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02.</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0" name="标题"/>
          <p:cNvSpPr txBox="1"/>
          <p:nvPr>
            <p:custDataLst>
              <p:tags r:id="rId8"/>
            </p:custDataLst>
          </p:nvPr>
        </p:nvSpPr>
        <p:spPr>
          <a:xfrm>
            <a:off x="250634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管理决策的定义与重要性</a:t>
            </a:r>
            <a:endParaRPr altLang="en-US" dirty="0" sz="1600" lang="zh-CN" spc="300">
              <a:solidFill>
                <a:schemeClr val="tx1"/>
              </a:solidFill>
              <a:latin typeface="+mj-ea"/>
              <a:ea typeface="+mj-ea"/>
              <a:cs typeface="MiSans" panose="00000500000000000000" charset="-122"/>
            </a:endParaRPr>
          </a:p>
        </p:txBody>
      </p:sp>
      <p:sp>
        <p:nvSpPr>
          <p:cNvPr id="1048812" name="矩形: 圆角 19"/>
          <p:cNvSpPr/>
          <p:nvPr>
            <p:custDataLst>
              <p:tags r:id="rId9"/>
            </p:custDataLst>
          </p:nvPr>
        </p:nvSpPr>
        <p:spPr>
          <a:xfrm>
            <a:off x="4279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14" name="序号"/>
          <p:cNvSpPr txBox="1"/>
          <p:nvPr>
            <p:custDataLst>
              <p:tags r:id="rId10"/>
            </p:custDataLst>
          </p:nvPr>
        </p:nvSpPr>
        <p:spPr>
          <a:xfrm>
            <a:off x="441071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03.</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6" name="标题"/>
          <p:cNvSpPr txBox="1"/>
          <p:nvPr>
            <p:custDataLst>
              <p:tags r:id="rId11"/>
            </p:custDataLst>
          </p:nvPr>
        </p:nvSpPr>
        <p:spPr>
          <a:xfrm>
            <a:off x="441071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管理决策的关键环节</a:t>
            </a:r>
            <a:endParaRPr altLang="en-US" dirty="0" sz="1600" lang="zh-CN" spc="300">
              <a:solidFill>
                <a:schemeClr val="tx1"/>
              </a:solidFill>
              <a:latin typeface="+mj-ea"/>
              <a:ea typeface="+mj-ea"/>
              <a:cs typeface="MiSans" panose="00000500000000000000" charset="-122"/>
            </a:endParaRPr>
          </a:p>
        </p:txBody>
      </p:sp>
      <p:sp>
        <p:nvSpPr>
          <p:cNvPr id="1048818" name="矩形: 圆角 28"/>
          <p:cNvSpPr/>
          <p:nvPr>
            <p:custDataLst>
              <p:tags r:id="rId12"/>
            </p:custDataLst>
          </p:nvPr>
        </p:nvSpPr>
        <p:spPr>
          <a:xfrm>
            <a:off x="618363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0" name="序号"/>
          <p:cNvSpPr txBox="1"/>
          <p:nvPr>
            <p:custDataLst>
              <p:tags r:id="rId13"/>
            </p:custDataLst>
          </p:nvPr>
        </p:nvSpPr>
        <p:spPr>
          <a:xfrm>
            <a:off x="631507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04.</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2" name="标题"/>
          <p:cNvSpPr txBox="1"/>
          <p:nvPr>
            <p:custDataLst>
              <p:tags r:id="rId14"/>
            </p:custDataLst>
          </p:nvPr>
        </p:nvSpPr>
        <p:spPr>
          <a:xfrm>
            <a:off x="631507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深化管理决策的方法</a:t>
            </a:r>
            <a:endParaRPr altLang="en-US" dirty="0" sz="1600" lang="zh-CN" spc="300">
              <a:solidFill>
                <a:schemeClr val="tx1"/>
              </a:solidFill>
              <a:latin typeface="+mj-ea"/>
              <a:ea typeface="+mj-ea"/>
              <a:cs typeface="MiSans" panose="00000500000000000000" charset="-122"/>
            </a:endParaRPr>
          </a:p>
        </p:txBody>
      </p:sp>
      <p:sp>
        <p:nvSpPr>
          <p:cNvPr id="1048824" name="矩形: 圆角 37"/>
          <p:cNvSpPr/>
          <p:nvPr>
            <p:custDataLst>
              <p:tags r:id="rId15"/>
            </p:custDataLst>
          </p:nvPr>
        </p:nvSpPr>
        <p:spPr>
          <a:xfrm>
            <a:off x="8087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6" name="序号"/>
          <p:cNvSpPr txBox="1"/>
          <p:nvPr>
            <p:custDataLst>
              <p:tags r:id="rId16"/>
            </p:custDataLst>
          </p:nvPr>
        </p:nvSpPr>
        <p:spPr>
          <a:xfrm>
            <a:off x="822007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05.</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8" name="标题"/>
          <p:cNvSpPr txBox="1"/>
          <p:nvPr>
            <p:custDataLst>
              <p:tags r:id="rId17"/>
            </p:custDataLst>
          </p:nvPr>
        </p:nvSpPr>
        <p:spPr>
          <a:xfrm>
            <a:off x="822007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管理决策的实践应用</a:t>
            </a:r>
            <a:endParaRPr altLang="en-US" dirty="0" sz="1600" lang="zh-CN" spc="300">
              <a:solidFill>
                <a:schemeClr val="tx1"/>
              </a:solidFill>
              <a:latin typeface="+mj-ea"/>
              <a:ea typeface="+mj-ea"/>
              <a:cs typeface="MiSans" panose="00000500000000000000" charset="-122"/>
            </a:endParaRPr>
          </a:p>
        </p:txBody>
      </p:sp>
      <p:sp>
        <p:nvSpPr>
          <p:cNvPr id="1048830" name="矩形: 圆角 45"/>
          <p:cNvSpPr/>
          <p:nvPr>
            <p:custDataLst>
              <p:tags r:id="rId18"/>
            </p:custDataLst>
          </p:nvPr>
        </p:nvSpPr>
        <p:spPr>
          <a:xfrm>
            <a:off x="9992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32" name="序号"/>
          <p:cNvSpPr txBox="1"/>
          <p:nvPr>
            <p:custDataLst>
              <p:tags r:id="rId19"/>
            </p:custDataLst>
          </p:nvPr>
        </p:nvSpPr>
        <p:spPr>
          <a:xfrm>
            <a:off x="1012444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06.</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34" name="标题"/>
          <p:cNvSpPr txBox="1"/>
          <p:nvPr>
            <p:custDataLst>
              <p:tags r:id="rId20"/>
            </p:custDataLst>
          </p:nvPr>
        </p:nvSpPr>
        <p:spPr>
          <a:xfrm>
            <a:off x="1012444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管理决策的挑战与应对策略</a:t>
            </a:r>
            <a:endParaRPr altLang="en-US" dirty="0" sz="1600" lang="zh-CN" spc="300">
              <a:solidFill>
                <a:schemeClr val="tx1"/>
              </a:solidFill>
              <a:latin typeface="+mj-ea"/>
              <a:ea typeface="+mj-ea"/>
              <a:cs typeface="MiSans"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8" name="文本占位符 3"/>
          <p:cNvSpPr>
            <a:spLocks noGrp="1"/>
          </p:cNvSpPr>
          <p:nvPr>
            <p:ph type="body" idx="2"/>
            <p:custDataLst>
              <p:tags r:id="rId1"/>
            </p:custDataLst>
          </p:nvPr>
        </p:nvSpPr>
        <p:spPr/>
        <p:txBody>
          <a:bodyPr/>
          <a:p>
            <a:r>
              <a:rPr altLang="en-US" lang="zh-CN"/>
              <a:t>PART ONE</a:t>
            </a:r>
            <a:endParaRPr altLang="en-US" lang="zh-CN"/>
          </a:p>
        </p:txBody>
      </p:sp>
      <p:sp>
        <p:nvSpPr>
          <p:cNvPr id="1048870" name="标题 4"/>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4" name="文本占位符 3"/>
          <p:cNvSpPr>
            <a:spLocks noGrp="1"/>
          </p:cNvSpPr>
          <p:nvPr>
            <p:ph type="body" idx="2"/>
            <p:custDataLst>
              <p:tags r:id="rId1"/>
            </p:custDataLst>
          </p:nvPr>
        </p:nvSpPr>
        <p:spPr/>
        <p:txBody>
          <a:bodyPr/>
          <a:p>
            <a:r>
              <a:rPr altLang="en-US" lang="zh-CN"/>
              <a:t>PART TWO</a:t>
            </a:r>
            <a:endParaRPr altLang="en-US" lang="zh-CN"/>
          </a:p>
        </p:txBody>
      </p:sp>
      <p:sp>
        <p:nvSpPr>
          <p:cNvPr id="1048906" name="标题 4"/>
          <p:cNvSpPr>
            <a:spLocks noGrp="1"/>
          </p:cNvSpPr>
          <p:nvPr>
            <p:ph type="title" idx="1"/>
            <p:custDataLst>
              <p:tags r:id="rId2"/>
            </p:custDataLst>
          </p:nvPr>
        </p:nvSpPr>
        <p:spPr/>
        <p:txBody>
          <a:bodyPr>
            <a:normAutofit fontScale="92593"/>
          </a:bodyPr>
          <a:p>
            <a:r>
              <a:rPr altLang="en-US" lang="zh-CN"/>
              <a:t>管理决策的定义与重要性</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68" name="标题 2"/>
          <p:cNvSpPr>
            <a:spLocks noGrp="1"/>
          </p:cNvSpPr>
          <p:nvPr>
            <p:ph type="title" idx="1"/>
          </p:nvPr>
        </p:nvSpPr>
        <p:spPr/>
        <p:txBody>
          <a:bodyPr>
            <a:normAutofit fontScale="91667"/>
          </a:bodyPr>
          <a:p>
            <a:r>
              <a:rPr altLang="en-US" lang="zh-CN"/>
              <a:t>管理决策的定义</a:t>
            </a:r>
            <a:endParaRPr altLang="en-US" lang="zh-CN"/>
          </a:p>
        </p:txBody>
      </p:sp>
      <p:sp>
        <p:nvSpPr>
          <p:cNvPr id="104897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管理决策是指组织中各级管理者为了实现组织目标而进行的一系列决策活动。</a:t>
            </a:r>
            <a:endParaRPr altLang="en-US" dirty="0" sz="2000" lang="zh-CN" spc="150">
              <a:solidFill>
                <a:schemeClr val="tx1">
                  <a:lumMod val="85000"/>
                  <a:lumOff val="15000"/>
                </a:schemeClr>
              </a:solidFill>
              <a:latin typeface="+mn-ea"/>
              <a:sym typeface="+mn-ea"/>
            </a:endParaRPr>
          </a:p>
        </p:txBody>
      </p:sp>
      <p:sp>
        <p:nvSpPr>
          <p:cNvPr id="104897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管理决策涉及到计划、组织、领导和控制等管理职能。</a:t>
            </a:r>
            <a:endParaRPr altLang="en-US" dirty="0" sz="2000" lang="zh-CN" spc="150">
              <a:solidFill>
                <a:schemeClr val="tx1">
                  <a:lumMod val="85000"/>
                  <a:lumOff val="15000"/>
                </a:schemeClr>
              </a:solidFill>
              <a:latin typeface="+mn-ea"/>
              <a:sym typeface="+mn-ea"/>
            </a:endParaRPr>
          </a:p>
        </p:txBody>
      </p:sp>
      <p:sp>
        <p:nvSpPr>
          <p:cNvPr id="104898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管理决策的目的是为了有效地实现组织目标，提高组织的绩效和竞争力。</a:t>
            </a:r>
            <a:endParaRPr altLang="en-US" dirty="0" sz="2000" lang="zh-CN" spc="150">
              <a:solidFill>
                <a:schemeClr val="tx1">
                  <a:lumMod val="85000"/>
                  <a:lumOff val="15000"/>
                </a:schemeClr>
              </a:solidFill>
              <a:latin typeface="+mn-ea"/>
              <a:sym typeface="+mn-ea"/>
            </a:endParaRPr>
          </a:p>
        </p:txBody>
      </p:sp>
      <p:sp>
        <p:nvSpPr>
          <p:cNvPr id="104898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管理决策需要综合考虑各种因素，包括内部和外部环境、资源、技术、市场等。</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26" name="标题 2"/>
          <p:cNvSpPr>
            <a:spLocks noGrp="1"/>
          </p:cNvSpPr>
          <p:nvPr>
            <p:ph type="title" idx="1"/>
          </p:nvPr>
        </p:nvSpPr>
        <p:spPr/>
        <p:txBody>
          <a:bodyPr>
            <a:normAutofit fontScale="94444"/>
          </a:bodyPr>
          <a:p>
            <a:r>
              <a:rPr altLang="en-US" lang="zh-CN"/>
              <a:t>管理决策的重要性</a:t>
            </a:r>
            <a:endParaRPr altLang="en-US" lang="zh-CN"/>
          </a:p>
        </p:txBody>
      </p:sp>
      <p:sp>
        <p:nvSpPr>
          <p:cNvPr id="104902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定义：管理决策是指管理者在组织内制定和实施决策的过程</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影响因素：管理决策受到多种因素的影响，包括环境、组织文化、个人偏好等</a:t>
            </a:r>
            <a:endParaRPr dirty="0" err="1">
              <a:solidFill>
                <a:schemeClr val="tx1">
                  <a:lumMod val="75000"/>
                  <a:lumOff val="25000"/>
                </a:schemeClr>
              </a:solidFill>
              <a:latin typeface="+mn-ea"/>
              <a:ea typeface="+mn-ea"/>
              <a:cs typeface="+mn-ea"/>
              <a:sym typeface="+mn-lt"/>
            </a:endParaRPr>
          </a:p>
        </p:txBody>
      </p:sp>
      <p:sp>
        <p:nvSpPr>
          <p:cNvPr id="104904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5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决策类型：管理决策可以分为战略决策、战术决策和业务决策等不同类型，每种类型都有其特点和适用范围</a:t>
            </a:r>
            <a:endParaRPr dirty="0" sz="2000" err="1">
              <a:solidFill>
                <a:schemeClr val="tx1">
                  <a:lumMod val="75000"/>
                  <a:lumOff val="25000"/>
                </a:schemeClr>
              </a:solidFill>
              <a:latin typeface="+mn-ea"/>
              <a:ea typeface="+mn-ea"/>
              <a:cs typeface="+mn-ea"/>
              <a:sym typeface="+mn-lt"/>
            </a:endParaRPr>
          </a:p>
        </p:txBody>
      </p:sp>
      <p:sp>
        <p:nvSpPr>
          <p:cNvPr id="10490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重要性：管理决策是企业成功的关键，它涉及到企业的战略、组织、人员、资源等方面</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00" name="文本占位符 3"/>
          <p:cNvSpPr>
            <a:spLocks noGrp="1"/>
          </p:cNvSpPr>
          <p:nvPr>
            <p:ph type="body" idx="2"/>
            <p:custDataLst>
              <p:tags r:id="rId1"/>
            </p:custDataLst>
          </p:nvPr>
        </p:nvSpPr>
        <p:spPr/>
        <p:txBody>
          <a:bodyPr/>
          <a:p>
            <a:r>
              <a:rPr altLang="en-US" lang="zh-CN"/>
              <a:t>PART THREE</a:t>
            </a:r>
            <a:endParaRPr altLang="en-US" lang="zh-CN"/>
          </a:p>
        </p:txBody>
      </p:sp>
      <p:sp>
        <p:nvSpPr>
          <p:cNvPr id="1049102" name="标题 4"/>
          <p:cNvSpPr>
            <a:spLocks noGrp="1"/>
          </p:cNvSpPr>
          <p:nvPr>
            <p:ph type="title" idx="1"/>
            <p:custDataLst>
              <p:tags r:id="rId2"/>
            </p:custDataLst>
          </p:nvPr>
        </p:nvSpPr>
        <p:spPr/>
        <p:txBody>
          <a:bodyPr>
            <a:normAutofit fontScale="96296"/>
          </a:bodyPr>
          <a:p>
            <a:r>
              <a:rPr altLang="en-US" lang="zh-CN"/>
              <a:t>管理决策的关键环节</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64" name="标题 2"/>
          <p:cNvSpPr>
            <a:spLocks noGrp="1"/>
          </p:cNvSpPr>
          <p:nvPr>
            <p:ph type="title" idx="1"/>
          </p:nvPr>
        </p:nvSpPr>
        <p:spPr/>
        <p:txBody>
          <a:bodyPr>
            <a:normAutofit fontScale="94444"/>
          </a:bodyPr>
          <a:p>
            <a:r>
              <a:rPr altLang="en-US" lang="zh-CN"/>
              <a:t>确定问题与目标</a:t>
            </a:r>
            <a:endParaRPr altLang="en-US" lang="zh-CN"/>
          </a:p>
        </p:txBody>
      </p:sp>
      <p:sp>
        <p:nvSpPr>
          <p:cNvPr id="104916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6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7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7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7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设定目标：明确决策的目标和期望结果</a:t>
            </a:r>
            <a:endParaRPr altLang="en-US" sz="1400" lang="zh-CN" spc="150">
              <a:solidFill>
                <a:schemeClr val="tx1"/>
              </a:solidFill>
              <a:effectLst/>
              <a:latin typeface="+mn-ea"/>
              <a:sym typeface="+mn-ea"/>
            </a:endParaRPr>
          </a:p>
        </p:txBody>
      </p:sp>
      <p:sp>
        <p:nvSpPr>
          <p:cNvPr id="104917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明确问题：识别问题并确定问题的性质和范围</a:t>
            </a:r>
            <a:endParaRPr altLang="en-US" dirty="0" sz="1400" lang="zh-CN" spc="150">
              <a:solidFill>
                <a:schemeClr val="tx1"/>
              </a:solidFill>
              <a:effectLst/>
              <a:latin typeface="+mn-ea"/>
              <a:sym typeface="+mn-ea"/>
            </a:endParaRPr>
          </a:p>
        </p:txBody>
      </p:sp>
      <p:sp>
        <p:nvSpPr>
          <p:cNvPr id="104917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收集信息：收集与问题相关的信息和数据</a:t>
            </a:r>
            <a:endParaRPr altLang="en-US" sz="1400" lang="zh-CN" spc="150">
              <a:solidFill>
                <a:schemeClr val="tx1"/>
              </a:solidFill>
              <a:effectLst/>
              <a:latin typeface="+mn-ea"/>
              <a:sym typeface="+mn-ea"/>
            </a:endParaRPr>
          </a:p>
        </p:txBody>
      </p:sp>
      <p:sp>
        <p:nvSpPr>
          <p:cNvPr id="104918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分析问题：对问题进行深入分析，找出问题的根源和影响因素</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14" name="标题 2"/>
          <p:cNvSpPr>
            <a:spLocks noGrp="1"/>
          </p:cNvSpPr>
          <p:nvPr>
            <p:ph type="title" idx="1"/>
          </p:nvPr>
        </p:nvSpPr>
        <p:spPr/>
        <p:txBody>
          <a:bodyPr>
            <a:normAutofit fontScale="94444"/>
          </a:bodyPr>
          <a:p>
            <a:r>
              <a:rPr altLang="en-US" lang="zh-CN"/>
              <a:t>收集信息与数据</a:t>
            </a:r>
            <a:endParaRPr altLang="en-US" lang="zh-CN"/>
          </a:p>
        </p:txBody>
      </p:sp>
      <p:sp>
        <p:nvSpPr>
          <p:cNvPr id="104921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筛选信息：对收集到的信息进行筛选、分类和整理</a:t>
            </a:r>
            <a:endParaRPr altLang="zh-CN" dirty="0" lang="en-US">
              <a:solidFill>
                <a:schemeClr val="dk1">
                  <a:lumMod val="80000"/>
                  <a:lumOff val="20000"/>
                </a:schemeClr>
              </a:solidFill>
              <a:latin typeface="+mn-ea"/>
              <a:sym typeface="+mn-ea"/>
            </a:endParaRPr>
          </a:p>
        </p:txBody>
      </p:sp>
      <p:sp>
        <p:nvSpPr>
          <p:cNvPr id="104922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确定决策目标：明确决策的目的和需求</a:t>
            </a:r>
            <a:endParaRPr altLang="en-US" dirty="0" lang="zh-CN">
              <a:solidFill>
                <a:schemeClr val="dk1">
                  <a:lumMod val="80000"/>
                  <a:lumOff val="20000"/>
                </a:schemeClr>
              </a:solidFill>
              <a:latin typeface="+mn-ea"/>
              <a:sym typeface="+mn-ea"/>
            </a:endParaRPr>
          </a:p>
        </p:txBody>
      </p:sp>
      <p:sp>
        <p:nvSpPr>
          <p:cNvPr id="104923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收集信息：通过各种渠道获取与决策相关的信息</a:t>
            </a:r>
            <a:endParaRPr altLang="en-US" dirty="0" lang="zh-CN">
              <a:solidFill>
                <a:schemeClr val="dk1">
                  <a:lumMod val="80000"/>
                  <a:lumOff val="20000"/>
                </a:schemeClr>
              </a:solidFill>
              <a:latin typeface="+mn-ea"/>
              <a:sym typeface="+mn-ea"/>
            </a:endParaRPr>
          </a:p>
        </p:txBody>
      </p:sp>
      <p:sp>
        <p:nvSpPr>
          <p:cNvPr id="104924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分析数据：对筛选后的信息进行数据分析和处理，为决策提供依据</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80" name="标题 2"/>
          <p:cNvSpPr>
            <a:spLocks noGrp="1"/>
          </p:cNvSpPr>
          <p:nvPr>
            <p:ph type="title" idx="1"/>
          </p:nvPr>
        </p:nvSpPr>
        <p:spPr/>
        <p:txBody>
          <a:bodyPr>
            <a:normAutofit fontScale="94444"/>
          </a:bodyPr>
          <a:p>
            <a:r>
              <a:rPr altLang="en-US" lang="zh-CN"/>
              <a:t>分析问题与制定方案</a:t>
            </a:r>
            <a:endParaRPr altLang="en-US" lang="zh-CN"/>
          </a:p>
        </p:txBody>
      </p:sp>
      <p:sp>
        <p:nvSpPr>
          <p:cNvPr id="104928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8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明确问题：对问题进行清晰、准确地定义和描述</a:t>
            </a:r>
            <a:endParaRPr altLang="en-US" dirty="0" sz="2000" lang="zh-CN" spc="150">
              <a:solidFill>
                <a:schemeClr val="tx1">
                  <a:lumMod val="85000"/>
                  <a:lumOff val="15000"/>
                </a:schemeClr>
              </a:solidFill>
              <a:latin typeface="+mn-ea"/>
              <a:sym typeface="+mn-ea"/>
            </a:endParaRPr>
          </a:p>
        </p:txBody>
      </p:sp>
      <p:sp>
        <p:nvSpPr>
          <p:cNvPr id="104928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收集信息：收集与问题相关的数据、信息、资料等</a:t>
            </a:r>
            <a:endParaRPr altLang="en-US" dirty="0" sz="2000" lang="zh-CN" spc="150">
              <a:solidFill>
                <a:schemeClr val="tx1">
                  <a:lumMod val="85000"/>
                  <a:lumOff val="15000"/>
                </a:schemeClr>
              </a:solidFill>
              <a:latin typeface="+mn-ea"/>
              <a:sym typeface="+mn-ea"/>
            </a:endParaRPr>
          </a:p>
        </p:txBody>
      </p:sp>
      <p:sp>
        <p:nvSpPr>
          <p:cNvPr id="104929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分析问题：运用各种分析方法，如SWOT分析、PEST分析等，对问题进行深入分析</a:t>
            </a:r>
            <a:endParaRPr altLang="en-US" dirty="0" sz="2000" lang="zh-CN" spc="150">
              <a:solidFill>
                <a:schemeClr val="tx1">
                  <a:lumMod val="85000"/>
                  <a:lumOff val="15000"/>
                </a:schemeClr>
              </a:solidFill>
              <a:latin typeface="+mn-ea"/>
              <a:sym typeface="+mn-ea"/>
            </a:endParaRPr>
          </a:p>
        </p:txBody>
      </p:sp>
      <p:sp>
        <p:nvSpPr>
          <p:cNvPr id="104930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制定方案：根据分析结果，制定可行的解决方案或策略</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38" name="标题 2"/>
          <p:cNvSpPr>
            <a:spLocks noGrp="1"/>
          </p:cNvSpPr>
          <p:nvPr>
            <p:ph type="title" idx="1"/>
          </p:nvPr>
        </p:nvSpPr>
        <p:spPr/>
        <p:txBody>
          <a:bodyPr>
            <a:normAutofit fontScale="94444"/>
          </a:bodyPr>
          <a:p>
            <a:r>
              <a:rPr altLang="en-US" lang="zh-CN"/>
              <a:t>评估方案与选择最优</a:t>
            </a:r>
            <a:endParaRPr altLang="en-US" lang="zh-CN"/>
          </a:p>
        </p:txBody>
      </p:sp>
      <p:sp>
        <p:nvSpPr>
          <p:cNvPr id="104934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评估方案：对各种方案进行比较、分析和评估，确定其可行性和优劣</a:t>
            </a:r>
            <a:endParaRPr altLang="en-US" dirty="0" sz="1200" lang="zh-CN" spc="150">
              <a:solidFill>
                <a:schemeClr val="tx1">
                  <a:lumMod val="65000"/>
                  <a:lumOff val="35000"/>
                </a:schemeClr>
              </a:solidFill>
              <a:latin typeface="+mn-ea"/>
              <a:sym typeface="+mn-ea"/>
            </a:endParaRPr>
          </a:p>
        </p:txBody>
      </p:sp>
      <p:sp>
        <p:nvSpPr>
          <p:cNvPr id="104934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选择最优：在多个方案中选择最符合组织目标、最具有实施潜力的方案</a:t>
            </a:r>
            <a:endParaRPr altLang="en-US" dirty="0" sz="1200" lang="zh-CN" spc="150">
              <a:solidFill>
                <a:schemeClr val="tx1">
                  <a:lumMod val="65000"/>
                  <a:lumOff val="35000"/>
                </a:schemeClr>
              </a:solidFill>
              <a:latin typeface="+mn-ea"/>
              <a:sym typeface="+mn-ea"/>
            </a:endParaRPr>
          </a:p>
        </p:txBody>
      </p:sp>
      <p:sp>
        <p:nvSpPr>
          <p:cNvPr id="104934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考虑因素：包括方案的成本、效益、风险、时间等方面</a:t>
            </a:r>
            <a:endParaRPr altLang="en-US" dirty="0" sz="1200" lang="zh-CN" spc="150">
              <a:solidFill>
                <a:schemeClr val="tx1">
                  <a:lumMod val="65000"/>
                  <a:lumOff val="35000"/>
                </a:schemeClr>
              </a:solidFill>
              <a:latin typeface="+mn-ea"/>
              <a:sym typeface="+mn-ea"/>
            </a:endParaRPr>
          </a:p>
        </p:txBody>
      </p:sp>
      <p:sp>
        <p:nvSpPr>
          <p:cNvPr id="104934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决策过程：需要经过充分的讨论、协商和权衡，确保决策的科学性和合理性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80" name="标题 2"/>
          <p:cNvSpPr>
            <a:spLocks noGrp="1"/>
          </p:cNvSpPr>
          <p:nvPr>
            <p:ph type="title" idx="1"/>
          </p:nvPr>
        </p:nvSpPr>
        <p:spPr/>
        <p:txBody>
          <a:bodyPr>
            <a:normAutofit fontScale="94444"/>
          </a:bodyPr>
          <a:p>
            <a:r>
              <a:rPr altLang="en-US" lang="zh-CN"/>
              <a:t>实施方案与监控效果</a:t>
            </a:r>
            <a:endParaRPr altLang="en-US" lang="zh-CN"/>
          </a:p>
        </p:txBody>
      </p:sp>
      <p:sp>
        <p:nvSpPr>
          <p:cNvPr id="104938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制定实施方案：明确目标、计划和时间表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调整方案：根据实际情况及时调整，确保实施效果</a:t>
            </a:r>
            <a:endParaRPr dirty="0" sz="2000" err="1">
              <a:solidFill>
                <a:schemeClr val="tx1">
                  <a:lumMod val="75000"/>
                  <a:lumOff val="25000"/>
                </a:schemeClr>
              </a:solidFill>
              <a:latin typeface="+mn-ea"/>
              <a:ea typeface="+mn-ea"/>
              <a:cs typeface="+mn-ea"/>
              <a:sym typeface="+mn-lt"/>
            </a:endParaRPr>
          </a:p>
        </p:txBody>
      </p:sp>
      <p:sp>
        <p:nvSpPr>
          <p:cNvPr id="104940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0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总结经验：对实施过程进行总结，为未来管理决策提供参考</a:t>
            </a:r>
            <a:endParaRPr dirty="0" sz="2000" err="1">
              <a:solidFill>
                <a:schemeClr val="tx1">
                  <a:lumMod val="75000"/>
                  <a:lumOff val="25000"/>
                </a:schemeClr>
              </a:solidFill>
              <a:latin typeface="+mn-ea"/>
              <a:ea typeface="+mn-ea"/>
              <a:cs typeface="+mn-ea"/>
              <a:sym typeface="+mn-lt"/>
            </a:endParaRPr>
          </a:p>
        </p:txBody>
      </p:sp>
      <p:sp>
        <p:nvSpPr>
          <p:cNvPr id="10494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监控效果：定期评估进度，确保达到预期目标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54" name="文本占位符 3"/>
          <p:cNvSpPr>
            <a:spLocks noGrp="1"/>
          </p:cNvSpPr>
          <p:nvPr>
            <p:ph type="body" idx="2"/>
            <p:custDataLst>
              <p:tags r:id="rId1"/>
            </p:custDataLst>
          </p:nvPr>
        </p:nvSpPr>
        <p:spPr/>
        <p:txBody>
          <a:bodyPr/>
          <a:p>
            <a:r>
              <a:rPr altLang="en-US" lang="zh-CN"/>
              <a:t>PART FOUR</a:t>
            </a:r>
            <a:endParaRPr altLang="en-US" lang="zh-CN"/>
          </a:p>
        </p:txBody>
      </p:sp>
      <p:sp>
        <p:nvSpPr>
          <p:cNvPr id="1049456" name="标题 4"/>
          <p:cNvSpPr>
            <a:spLocks noGrp="1"/>
          </p:cNvSpPr>
          <p:nvPr>
            <p:ph type="title" idx="1"/>
            <p:custDataLst>
              <p:tags r:id="rId2"/>
            </p:custDataLst>
          </p:nvPr>
        </p:nvSpPr>
        <p:spPr/>
        <p:txBody>
          <a:bodyPr>
            <a:normAutofit fontScale="96296"/>
          </a:bodyPr>
          <a:p>
            <a:r>
              <a:rPr altLang="en-US" lang="zh-CN"/>
              <a:t>深化管理决策的方法</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18" name="标题 2"/>
          <p:cNvSpPr>
            <a:spLocks noGrp="1"/>
          </p:cNvSpPr>
          <p:nvPr>
            <p:ph type="title" idx="1"/>
          </p:nvPr>
        </p:nvSpPr>
        <p:spPr/>
        <p:txBody>
          <a:bodyPr>
            <a:normAutofit fontScale="94444"/>
          </a:bodyPr>
          <a:p>
            <a:r>
              <a:rPr altLang="en-US" lang="zh-CN"/>
              <a:t>科学决策方法</a:t>
            </a:r>
            <a:endParaRPr altLang="en-US" lang="zh-CN"/>
          </a:p>
        </p:txBody>
      </p:sp>
      <p:sp>
        <p:nvSpPr>
          <p:cNvPr id="104952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2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2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2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2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7"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3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3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3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9"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3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1"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93"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3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4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4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5"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4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7"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4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9"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4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5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5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5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56"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确定决策目标：明确决策的目的和意义，为后续决策提供方向</a:t>
            </a:r>
            <a:endParaRPr altLang="en-US" dirty="0" sz="1200" lang="zh-CN" spc="150">
              <a:solidFill>
                <a:schemeClr val="tx1">
                  <a:lumMod val="65000"/>
                  <a:lumOff val="35000"/>
                </a:schemeClr>
              </a:solidFill>
              <a:latin typeface="+mn-ea"/>
              <a:sym typeface="+mn-ea"/>
            </a:endParaRPr>
          </a:p>
        </p:txBody>
      </p:sp>
      <p:sp>
        <p:nvSpPr>
          <p:cNvPr id="1049558"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监督与调整：对实施过程进行监督和调整，确保决策目标的实现</a:t>
            </a:r>
            <a:endParaRPr altLang="en-US" dirty="0" sz="1200" lang="zh-CN" spc="150">
              <a:solidFill>
                <a:schemeClr val="tx1">
                  <a:lumMod val="65000"/>
                  <a:lumOff val="35000"/>
                </a:schemeClr>
              </a:solidFill>
              <a:latin typeface="+mn-ea"/>
              <a:sym typeface="+mn-ea"/>
            </a:endParaRPr>
          </a:p>
        </p:txBody>
      </p:sp>
      <p:sp>
        <p:nvSpPr>
          <p:cNvPr id="1049560" name="正文"/>
          <p:cNvSpPr txBox="1"/>
          <p:nvPr>
            <p:custDataLst>
              <p:tags r:id="rId28"/>
            </p:custDataLst>
          </p:nvPr>
        </p:nvSpPr>
        <p:spPr>
          <a:xfrm>
            <a:off x="7890265" y="2538063"/>
            <a:ext cx="2158097" cy="808877"/>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实施方案：选择最优方案并付诸实践，确保决策的有效实施</a:t>
            </a:r>
            <a:endParaRPr altLang="en-US" dirty="0" sz="1200" lang="zh-CN" spc="150">
              <a:solidFill>
                <a:schemeClr val="tx1">
                  <a:lumMod val="65000"/>
                  <a:lumOff val="35000"/>
                </a:schemeClr>
              </a:solidFill>
              <a:latin typeface="+mn-ea"/>
              <a:sym typeface="+mn-ea"/>
            </a:endParaRPr>
          </a:p>
        </p:txBody>
      </p:sp>
      <p:sp>
        <p:nvSpPr>
          <p:cNvPr id="1049562" name="正文"/>
          <p:cNvSpPr txBox="1"/>
          <p:nvPr>
            <p:custDataLst>
              <p:tags r:id="rId29"/>
            </p:custDataLst>
          </p:nvPr>
        </p:nvSpPr>
        <p:spPr>
          <a:xfrm>
            <a:off x="2136402" y="2538063"/>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收集信息：通过各种渠道获取与决策相关的信息，为决策提供依据</a:t>
            </a:r>
            <a:endParaRPr altLang="en-US" dirty="0" sz="1200" lang="zh-CN" spc="150">
              <a:solidFill>
                <a:schemeClr val="tx1">
                  <a:lumMod val="65000"/>
                  <a:lumOff val="35000"/>
                </a:schemeClr>
              </a:solidFill>
              <a:latin typeface="+mn-ea"/>
              <a:sym typeface="+mn-ea"/>
            </a:endParaRPr>
          </a:p>
        </p:txBody>
      </p:sp>
      <p:sp>
        <p:nvSpPr>
          <p:cNvPr id="1049564" name="正文"/>
          <p:cNvSpPr txBox="1"/>
          <p:nvPr>
            <p:custDataLst>
              <p:tags r:id="rId30"/>
            </p:custDataLst>
          </p:nvPr>
        </p:nvSpPr>
        <p:spPr>
          <a:xfrm>
            <a:off x="5013987" y="1665572"/>
            <a:ext cx="2158097" cy="808877"/>
          </a:xfrm>
          <a:prstGeom prst="rect"/>
          <a:noFill/>
        </p:spPr>
        <p:txBody>
          <a:bodyPr anchor="t" anchorCtr="0" bIns="0" lIns="0" rIns="0" rtlCol="0" tIns="0" wrap="square">
            <a:normAutofit fontScale="91667" lnSpcReduction="10000"/>
          </a:bodyPr>
          <a:p>
            <a:pPr algn="ctr" fontAlgn="auto" indent="0">
              <a:lnSpc>
                <a:spcPct val="130000"/>
              </a:lnSpc>
            </a:pPr>
            <a:r>
              <a:rPr altLang="en-US" dirty="0" sz="1200" lang="zh-CN" spc="150">
                <a:solidFill>
                  <a:schemeClr val="tx1">
                    <a:lumMod val="65000"/>
                    <a:lumOff val="35000"/>
                  </a:schemeClr>
                </a:solidFill>
                <a:latin typeface="+mn-ea"/>
                <a:sym typeface="+mn-ea"/>
              </a:rPr>
              <a:t>制定方案：根据收集到的信息，制定多个备选方案，并对每个方案进行评估和预测</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98" name="标题 2"/>
          <p:cNvSpPr>
            <a:spLocks noGrp="1"/>
          </p:cNvSpPr>
          <p:nvPr>
            <p:ph type="title" idx="1"/>
          </p:nvPr>
        </p:nvSpPr>
        <p:spPr/>
        <p:txBody>
          <a:bodyPr>
            <a:normAutofit fontScale="94444"/>
          </a:bodyPr>
          <a:p>
            <a:r>
              <a:rPr altLang="en-US" lang="zh-CN"/>
              <a:t>系统决策方法</a:t>
            </a:r>
            <a:endParaRPr altLang="en-US" lang="zh-CN"/>
          </a:p>
        </p:txBody>
      </p:sp>
      <p:sp>
        <p:nvSpPr>
          <p:cNvPr id="1049600" name="Freeform 21"/>
          <p:cNvSpPr>
            <a:spLocks noChangeArrowheads="1"/>
          </p:cNvSpPr>
          <p:nvPr>
            <p:custDataLst>
              <p:tags r:id="rId1"/>
            </p:custDataLst>
          </p:nvPr>
        </p:nvSpPr>
        <p:spPr bwMode="auto">
          <a:xfrm>
            <a:off x="608400" y="1894045"/>
            <a:ext cx="2149867" cy="1823393"/>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602" name="Freeform 22"/>
          <p:cNvSpPr>
            <a:spLocks noChangeArrowheads="1"/>
          </p:cNvSpPr>
          <p:nvPr>
            <p:custDataLst>
              <p:tags r:id="rId2"/>
            </p:custDataLst>
          </p:nvPr>
        </p:nvSpPr>
        <p:spPr bwMode="auto">
          <a:xfrm>
            <a:off x="608400" y="2978074"/>
            <a:ext cx="2149867" cy="1828087"/>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604" name="Freeform 26"/>
          <p:cNvSpPr>
            <a:spLocks noChangeArrowheads="1"/>
          </p:cNvSpPr>
          <p:nvPr>
            <p:custDataLst>
              <p:tags r:id="rId3"/>
            </p:custDataLst>
          </p:nvPr>
        </p:nvSpPr>
        <p:spPr bwMode="auto">
          <a:xfrm>
            <a:off x="608400" y="2980614"/>
            <a:ext cx="2149867" cy="736809"/>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606" name="Freeform 22"/>
          <p:cNvSpPr>
            <a:spLocks noChangeArrowheads="1"/>
          </p:cNvSpPr>
          <p:nvPr>
            <p:custDataLst>
              <p:tags r:id="rId4"/>
            </p:custDataLst>
          </p:nvPr>
        </p:nvSpPr>
        <p:spPr bwMode="auto">
          <a:xfrm>
            <a:off x="608400" y="4067183"/>
            <a:ext cx="2149867" cy="1828087"/>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608" name="Freeform 27"/>
          <p:cNvSpPr>
            <a:spLocks noChangeArrowheads="1"/>
          </p:cNvSpPr>
          <p:nvPr>
            <p:custDataLst>
              <p:tags r:id="rId5"/>
            </p:custDataLst>
          </p:nvPr>
        </p:nvSpPr>
        <p:spPr bwMode="auto">
          <a:xfrm>
            <a:off x="608400" y="5155656"/>
            <a:ext cx="2149867" cy="739216"/>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610" name="Freeform 26"/>
          <p:cNvSpPr>
            <a:spLocks noChangeArrowheads="1"/>
          </p:cNvSpPr>
          <p:nvPr>
            <p:custDataLst>
              <p:tags r:id="rId6"/>
            </p:custDataLst>
          </p:nvPr>
        </p:nvSpPr>
        <p:spPr bwMode="auto">
          <a:xfrm>
            <a:off x="608400" y="4069723"/>
            <a:ext cx="2149867" cy="736809"/>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612" name="正文"/>
          <p:cNvSpPr txBox="1"/>
          <p:nvPr>
            <p:custDataLst>
              <p:tags r:id="rId7"/>
            </p:custDataLst>
          </p:nvPr>
        </p:nvSpPr>
        <p:spPr>
          <a:xfrm>
            <a:off x="2836787" y="1805773"/>
            <a:ext cx="8741555" cy="838219"/>
          </a:xfrm>
          <a:prstGeom prst="rect"/>
          <a:noFill/>
        </p:spPr>
        <p:txBody>
          <a:bodyPr anchor="ctr" anchorCtr="0" bIns="46800" lIns="90000" rIns="90000" rtlCol="0" tIns="46800" wrap="square">
            <a:normAutofit fontScale="93750" lnSpcReduction="10000"/>
          </a:bodyPr>
          <a:p>
            <a:pPr>
              <a:lnSpc>
                <a:spcPct val="130000"/>
              </a:lnSpc>
              <a:spcAft>
                <a:spcPts val="1000"/>
              </a:spcAft>
            </a:pPr>
            <a:r>
              <a:rPr altLang="en-US" sz="1600" lang="zh-CN" spc="150">
                <a:solidFill>
                  <a:schemeClr val="tx1">
                    <a:lumMod val="65000"/>
                    <a:lumOff val="35000"/>
                  </a:schemeClr>
                </a:solidFill>
                <a:latin typeface="+mn-ea"/>
              </a:rPr>
              <a:t>定义：系统决策方法是一种将决策问题视为一个系统，通过分析系统的各个要素及其相互关系，寻找最优解决方案的方法。</a:t>
            </a:r>
            <a:endParaRPr altLang="en-US" sz="1600" lang="zh-CN" spc="150">
              <a:solidFill>
                <a:schemeClr val="tx1">
                  <a:lumMod val="65000"/>
                  <a:lumOff val="35000"/>
                </a:schemeClr>
              </a:solidFill>
              <a:latin typeface="+mn-ea"/>
            </a:endParaRPr>
          </a:p>
        </p:txBody>
      </p:sp>
      <p:sp>
        <p:nvSpPr>
          <p:cNvPr id="1049614" name="正文"/>
          <p:cNvSpPr txBox="1"/>
          <p:nvPr>
            <p:custDataLst>
              <p:tags r:id="rId8"/>
            </p:custDataLst>
          </p:nvPr>
        </p:nvSpPr>
        <p:spPr>
          <a:xfrm>
            <a:off x="2836787" y="2902503"/>
            <a:ext cx="8741555" cy="838219"/>
          </a:xfrm>
          <a:prstGeom prst="rect"/>
          <a:noFill/>
        </p:spPr>
        <p:txBody>
          <a:bodyPr anchor="ctr" anchorCtr="0" bIns="46800" lIns="90000" rIns="90000" rtlCol="0" tIns="46800" wrap="square">
            <a:normAutofit fontScale="93750" lnSpcReduction="10000"/>
          </a:bodyPr>
          <a:p>
            <a:pPr>
              <a:lnSpc>
                <a:spcPct val="130000"/>
              </a:lnSpc>
              <a:spcAft>
                <a:spcPts val="1000"/>
              </a:spcAft>
            </a:pPr>
            <a:r>
              <a:rPr altLang="en-US" sz="1600" lang="zh-CN" spc="150">
                <a:solidFill>
                  <a:schemeClr val="tx1">
                    <a:lumMod val="65000"/>
                    <a:lumOff val="35000"/>
                  </a:schemeClr>
                </a:solidFill>
                <a:latin typeface="+mn-ea"/>
              </a:rPr>
              <a:t>特点：系统决策方法具有全局性、整体性、综合性等特点，能够综合考虑各种因素，避免决策的片面性和局限性。</a:t>
            </a:r>
            <a:endParaRPr altLang="en-US" sz="1600" lang="zh-CN" spc="150">
              <a:solidFill>
                <a:schemeClr val="tx1">
                  <a:lumMod val="65000"/>
                  <a:lumOff val="35000"/>
                </a:schemeClr>
              </a:solidFill>
              <a:latin typeface="+mn-ea"/>
            </a:endParaRPr>
          </a:p>
        </p:txBody>
      </p:sp>
      <p:sp>
        <p:nvSpPr>
          <p:cNvPr id="1049616" name="正文"/>
          <p:cNvSpPr txBox="1"/>
          <p:nvPr>
            <p:custDataLst>
              <p:tags r:id="rId9"/>
            </p:custDataLst>
          </p:nvPr>
        </p:nvSpPr>
        <p:spPr>
          <a:xfrm>
            <a:off x="2836787" y="3999232"/>
            <a:ext cx="8741555" cy="838219"/>
          </a:xfrm>
          <a:prstGeom prst="rect"/>
          <a:noFill/>
        </p:spPr>
        <p:txBody>
          <a:bodyPr anchor="ctr" anchorCtr="0" bIns="46800" lIns="90000" rIns="90000" rtlCol="0" tIns="46800" wrap="square">
            <a:normAutofit fontScale="93750" lnSpcReduction="10000"/>
          </a:bodyPr>
          <a:p>
            <a:pPr>
              <a:lnSpc>
                <a:spcPct val="130000"/>
              </a:lnSpc>
              <a:spcAft>
                <a:spcPts val="1000"/>
              </a:spcAft>
            </a:pPr>
            <a:r>
              <a:rPr altLang="en-US" sz="1600" lang="zh-CN" spc="150">
                <a:solidFill>
                  <a:schemeClr val="tx1">
                    <a:lumMod val="65000"/>
                    <a:lumOff val="35000"/>
                  </a:schemeClr>
                </a:solidFill>
                <a:latin typeface="+mn-ea"/>
              </a:rPr>
              <a:t>常用方法：常用的系统决策方法包括头脑风暴法、德尔菲法、层次分析法等，这些方法各有特点，适用于不同的情况和问题。</a:t>
            </a:r>
            <a:endParaRPr altLang="en-US" sz="1600" lang="zh-CN" spc="150">
              <a:solidFill>
                <a:schemeClr val="tx1">
                  <a:lumMod val="65000"/>
                  <a:lumOff val="35000"/>
                </a:schemeClr>
              </a:solidFill>
              <a:latin typeface="+mn-ea"/>
            </a:endParaRPr>
          </a:p>
        </p:txBody>
      </p:sp>
      <p:sp>
        <p:nvSpPr>
          <p:cNvPr id="1049618" name="正文"/>
          <p:cNvSpPr txBox="1"/>
          <p:nvPr>
            <p:custDataLst>
              <p:tags r:id="rId10"/>
            </p:custDataLst>
          </p:nvPr>
        </p:nvSpPr>
        <p:spPr>
          <a:xfrm>
            <a:off x="2836787" y="5095962"/>
            <a:ext cx="8741555" cy="838219"/>
          </a:xfrm>
          <a:prstGeom prst="rect"/>
          <a:noFill/>
        </p:spPr>
        <p:txBody>
          <a:bodyPr anchor="ctr" anchorCtr="0" bIns="46800" lIns="90000" rIns="90000" rtlCol="0" tIns="46800" wrap="square">
            <a:normAutofit fontScale="93750" lnSpcReduction="10000"/>
          </a:bodyPr>
          <a:p>
            <a:pPr>
              <a:lnSpc>
                <a:spcPct val="130000"/>
              </a:lnSpc>
              <a:spcAft>
                <a:spcPts val="1000"/>
              </a:spcAft>
            </a:pPr>
            <a:r>
              <a:rPr altLang="en-US" sz="1600" lang="zh-CN" spc="150">
                <a:solidFill>
                  <a:schemeClr val="tx1">
                    <a:lumMod val="65000"/>
                    <a:lumOff val="35000"/>
                  </a:schemeClr>
                </a:solidFill>
                <a:latin typeface="+mn-ea"/>
              </a:rPr>
              <a:t>优势：系统决策方法能够提高决策的科学性和准确性，减少决策风险，提高决策效率。同时，还能够促进团队协作和沟通，增强团队的凝聚力和向心力。</a:t>
            </a:r>
            <a:endParaRPr altLang="en-US" sz="1600" lang="zh-CN" spc="150">
              <a:solidFill>
                <a:schemeClr val="tx1">
                  <a:lumMod val="65000"/>
                  <a:lumOff val="35000"/>
                </a:schemeClr>
              </a:solidFill>
              <a:latin typeface="+mn-ea"/>
            </a:endParaRPr>
          </a:p>
        </p:txBody>
      </p:sp>
      <p:sp>
        <p:nvSpPr>
          <p:cNvPr id="1049620" name="Freeform 23"/>
          <p:cNvSpPr>
            <a:spLocks noChangeArrowheads="1"/>
          </p:cNvSpPr>
          <p:nvPr>
            <p:custDataLst>
              <p:tags r:id="rId11"/>
            </p:custDataLst>
          </p:nvPr>
        </p:nvSpPr>
        <p:spPr bwMode="auto">
          <a:xfrm>
            <a:off x="608400" y="1871183"/>
            <a:ext cx="2149867" cy="739216"/>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54" name="标题 2"/>
          <p:cNvSpPr>
            <a:spLocks noGrp="1"/>
          </p:cNvSpPr>
          <p:nvPr>
            <p:ph type="title" idx="1"/>
          </p:nvPr>
        </p:nvSpPr>
        <p:spPr/>
        <p:txBody>
          <a:bodyPr>
            <a:normAutofit fontScale="94444"/>
          </a:bodyPr>
          <a:p>
            <a:r>
              <a:rPr altLang="en-US" lang="zh-CN"/>
              <a:t>智能化决策方法</a:t>
            </a:r>
            <a:endParaRPr altLang="en-US" lang="zh-CN"/>
          </a:p>
        </p:txBody>
      </p:sp>
      <p:sp>
        <p:nvSpPr>
          <p:cNvPr id="104965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人工智能技术：利用机器学习、深度学习等技术提高决策效率和准确性</a:t>
            </a:r>
            <a:endParaRPr altLang="en-US" dirty="0" sz="1200" lang="zh-CN" spc="150">
              <a:solidFill>
                <a:schemeClr val="tx1">
                  <a:lumMod val="85000"/>
                  <a:lumOff val="15000"/>
                </a:schemeClr>
              </a:solidFill>
              <a:latin typeface="+mn-ea"/>
              <a:sym typeface="+mn-ea"/>
            </a:endParaRPr>
          </a:p>
        </p:txBody>
      </p:sp>
      <p:sp>
        <p:nvSpPr>
          <p:cNvPr id="104965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大数据分析：通过对大量数据的挖掘和分析，发现潜在规律和趋势，为决策提供支持</a:t>
            </a:r>
            <a:endParaRPr altLang="en-US" dirty="0" sz="1200" lang="zh-CN" spc="150">
              <a:solidFill>
                <a:schemeClr val="tx1">
                  <a:lumMod val="85000"/>
                  <a:lumOff val="15000"/>
                </a:schemeClr>
              </a:solidFill>
              <a:latin typeface="+mn-ea"/>
              <a:sym typeface="+mn-ea"/>
            </a:endParaRPr>
          </a:p>
        </p:txBody>
      </p:sp>
      <p:sp>
        <p:nvSpPr>
          <p:cNvPr id="104966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自动化决策系统：通过自动化算法实现快速、准确的决策，减少人为干扰和错误</a:t>
            </a:r>
            <a:endParaRPr altLang="en-US" dirty="0" sz="1200" lang="zh-CN" spc="150">
              <a:solidFill>
                <a:schemeClr val="tx1">
                  <a:lumMod val="85000"/>
                  <a:lumOff val="15000"/>
                </a:schemeClr>
              </a:solidFill>
              <a:latin typeface="+mn-ea"/>
              <a:sym typeface="+mn-ea"/>
            </a:endParaRPr>
          </a:p>
        </p:txBody>
      </p:sp>
      <p:sp>
        <p:nvSpPr>
          <p:cNvPr id="104967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智能化决策支持系统：结合人工智能、大数据和自动化技术，为决策者提供全面、智能化的支持</a:t>
            </a:r>
            <a:endParaRPr altLang="en-US" dirty="0" sz="1200" lang="zh-CN" spc="150">
              <a:solidFill>
                <a:schemeClr val="tx1">
                  <a:lumMod val="85000"/>
                  <a:lumOff val="15000"/>
                </a:schemeClr>
              </a:solidFill>
              <a:latin typeface="+mn-ea"/>
              <a:sym typeface="+mn-ea"/>
            </a:endParaRPr>
          </a:p>
        </p:txBody>
      </p:sp>
      <p:sp>
        <p:nvSpPr>
          <p:cNvPr id="104967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12" name="标题 2"/>
          <p:cNvSpPr>
            <a:spLocks noGrp="1"/>
          </p:cNvSpPr>
          <p:nvPr>
            <p:ph type="title" idx="1"/>
          </p:nvPr>
        </p:nvSpPr>
        <p:spPr/>
        <p:txBody>
          <a:bodyPr>
            <a:normAutofit fontScale="94444"/>
          </a:bodyPr>
          <a:p>
            <a:r>
              <a:rPr altLang="en-US" lang="zh-CN"/>
              <a:t>群体决策方法</a:t>
            </a:r>
            <a:endParaRPr altLang="en-US" lang="zh-CN"/>
          </a:p>
        </p:txBody>
      </p:sp>
      <p:sp>
        <p:nvSpPr>
          <p:cNvPr id="104971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德尔菲法：专家预测，匿名反馈，多轮沟通，达成共识</a:t>
            </a:r>
            <a:endParaRPr altLang="zh-CN" dirty="0" lang="en-US">
              <a:solidFill>
                <a:schemeClr val="dk1">
                  <a:lumMod val="80000"/>
                  <a:lumOff val="20000"/>
                </a:schemeClr>
              </a:solidFill>
              <a:latin typeface="+mn-ea"/>
              <a:sym typeface="+mn-ea"/>
            </a:endParaRPr>
          </a:p>
        </p:txBody>
      </p:sp>
      <p:sp>
        <p:nvSpPr>
          <p:cNvPr id="104972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头脑风暴法：通过自由畅谈，激发灵感，集思广益</a:t>
            </a:r>
            <a:endParaRPr altLang="en-US" dirty="0" lang="zh-CN">
              <a:solidFill>
                <a:schemeClr val="dk1">
                  <a:lumMod val="80000"/>
                  <a:lumOff val="20000"/>
                </a:schemeClr>
              </a:solidFill>
              <a:latin typeface="+mn-ea"/>
              <a:sym typeface="+mn-ea"/>
            </a:endParaRPr>
          </a:p>
        </p:txBody>
      </p:sp>
      <p:sp>
        <p:nvSpPr>
          <p:cNvPr id="104973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列名小组法：小组成员轮流发言，列出不同观点，寻找共同点</a:t>
            </a:r>
            <a:endParaRPr altLang="en-US" dirty="0" lang="zh-CN">
              <a:solidFill>
                <a:schemeClr val="dk1">
                  <a:lumMod val="80000"/>
                  <a:lumOff val="20000"/>
                </a:schemeClr>
              </a:solidFill>
              <a:latin typeface="+mn-ea"/>
              <a:sym typeface="+mn-ea"/>
            </a:endParaRPr>
          </a:p>
        </p:txBody>
      </p:sp>
      <p:sp>
        <p:nvSpPr>
          <p:cNvPr id="104973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电子会议法：利用计算机和网络技术，实现远程会议和信息共享</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78" name="标题 2"/>
          <p:cNvSpPr>
            <a:spLocks noGrp="1"/>
          </p:cNvSpPr>
          <p:nvPr>
            <p:ph type="title" idx="1"/>
          </p:nvPr>
        </p:nvSpPr>
        <p:spPr/>
        <p:txBody>
          <a:bodyPr>
            <a:normAutofit fontScale="94444"/>
          </a:bodyPr>
          <a:p>
            <a:r>
              <a:rPr altLang="en-US" lang="zh-CN"/>
              <a:t>创新决策方法</a:t>
            </a:r>
            <a:endParaRPr altLang="en-US" lang="zh-CN"/>
          </a:p>
        </p:txBody>
      </p:sp>
      <p:sp>
        <p:nvSpPr>
          <p:cNvPr id="104978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头脑风暴法：通过集思广益，激发创新思维，提高决策质量</a:t>
            </a:r>
            <a:endParaRPr altLang="en-US" dirty="0" sz="1200" lang="zh-CN" spc="150">
              <a:solidFill>
                <a:schemeClr val="tx1">
                  <a:lumMod val="65000"/>
                  <a:lumOff val="35000"/>
                </a:schemeClr>
              </a:solidFill>
              <a:latin typeface="+mn-ea"/>
              <a:sym typeface="+mn-ea"/>
            </a:endParaRPr>
          </a:p>
        </p:txBody>
      </p:sp>
      <p:sp>
        <p:nvSpPr>
          <p:cNvPr id="104978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德尔菲法：利用专家的专业知识和经验，对未来趋势进行预测和决策</a:t>
            </a:r>
            <a:endParaRPr altLang="en-US" dirty="0" sz="1200" lang="zh-CN" spc="150">
              <a:solidFill>
                <a:schemeClr val="tx1">
                  <a:lumMod val="65000"/>
                  <a:lumOff val="35000"/>
                </a:schemeClr>
              </a:solidFill>
              <a:latin typeface="+mn-ea"/>
              <a:sym typeface="+mn-ea"/>
            </a:endParaRPr>
          </a:p>
        </p:txBody>
      </p:sp>
      <p:sp>
        <p:nvSpPr>
          <p:cNvPr id="104978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风险决策法：在风险和不确定条件下，通过概率和期望值进行决策</a:t>
            </a:r>
            <a:endParaRPr altLang="en-US" dirty="0" sz="1200" lang="zh-CN" spc="150">
              <a:solidFill>
                <a:schemeClr val="tx1">
                  <a:lumMod val="65000"/>
                  <a:lumOff val="35000"/>
                </a:schemeClr>
              </a:solidFill>
              <a:latin typeface="+mn-ea"/>
              <a:sym typeface="+mn-ea"/>
            </a:endParaRPr>
          </a:p>
        </p:txBody>
      </p:sp>
      <p:sp>
        <p:nvSpPr>
          <p:cNvPr id="104978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决策树法：将决策过程分解为若干个阶段，每个阶段都有不同的选择和结果，从而形成决策树</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20" name="文本占位符 3"/>
          <p:cNvSpPr>
            <a:spLocks noGrp="1"/>
          </p:cNvSpPr>
          <p:nvPr>
            <p:ph type="body" idx="2"/>
            <p:custDataLst>
              <p:tags r:id="rId1"/>
            </p:custDataLst>
          </p:nvPr>
        </p:nvSpPr>
        <p:spPr/>
        <p:txBody>
          <a:bodyPr/>
          <a:p>
            <a:r>
              <a:rPr altLang="en-US" lang="zh-CN"/>
              <a:t>PART FIVE</a:t>
            </a:r>
            <a:endParaRPr altLang="en-US" lang="zh-CN"/>
          </a:p>
        </p:txBody>
      </p:sp>
      <p:sp>
        <p:nvSpPr>
          <p:cNvPr id="1049822" name="标题 4"/>
          <p:cNvSpPr>
            <a:spLocks noGrp="1"/>
          </p:cNvSpPr>
          <p:nvPr>
            <p:ph type="title" idx="1"/>
            <p:custDataLst>
              <p:tags r:id="rId2"/>
            </p:custDataLst>
          </p:nvPr>
        </p:nvSpPr>
        <p:spPr/>
        <p:txBody>
          <a:bodyPr>
            <a:normAutofit fontScale="96296"/>
          </a:bodyPr>
          <a:p>
            <a:r>
              <a:rPr altLang="en-US" lang="zh-CN"/>
              <a:t>管理决策的实践应用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84" name="标题 2"/>
          <p:cNvSpPr>
            <a:spLocks noGrp="1"/>
          </p:cNvSpPr>
          <p:nvPr>
            <p:ph type="title" idx="1"/>
          </p:nvPr>
        </p:nvSpPr>
        <p:spPr/>
        <p:txBody>
          <a:bodyPr>
            <a:normAutofit fontScale="94444"/>
          </a:bodyPr>
          <a:p>
            <a:r>
              <a:rPr altLang="en-US" lang="zh-CN"/>
              <a:t>企业战略决策实践</a:t>
            </a:r>
            <a:endParaRPr altLang="en-US" lang="zh-CN"/>
          </a:p>
        </p:txBody>
      </p:sp>
      <p:sp>
        <p:nvSpPr>
          <p:cNvPr id="104988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8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9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9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9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9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9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0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0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1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0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0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0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1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1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1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1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1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2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2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明确企业战略目标</a:t>
            </a:r>
            <a:endParaRPr altLang="en-US" dirty="0" sz="1200" lang="zh-CN" spc="150">
              <a:solidFill>
                <a:schemeClr val="tx1">
                  <a:lumMod val="65000"/>
                  <a:lumOff val="35000"/>
                </a:schemeClr>
              </a:solidFill>
              <a:latin typeface="+mn-ea"/>
              <a:sym typeface="+mn-ea"/>
            </a:endParaRPr>
          </a:p>
        </p:txBody>
      </p:sp>
      <p:sp>
        <p:nvSpPr>
          <p:cNvPr id="1049924"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实施战略并持续监控与调整</a:t>
            </a:r>
            <a:endParaRPr altLang="en-US" dirty="0" sz="1200" lang="zh-CN" spc="150">
              <a:solidFill>
                <a:schemeClr val="tx1">
                  <a:lumMod val="65000"/>
                  <a:lumOff val="35000"/>
                </a:schemeClr>
              </a:solidFill>
              <a:latin typeface="+mn-ea"/>
              <a:sym typeface="+mn-ea"/>
            </a:endParaRPr>
          </a:p>
        </p:txBody>
      </p:sp>
      <p:sp>
        <p:nvSpPr>
          <p:cNvPr id="1049926"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制定战略方案并进行评估与选择</a:t>
            </a:r>
            <a:endParaRPr altLang="en-US" dirty="0" sz="1200" lang="zh-CN" spc="150">
              <a:solidFill>
                <a:schemeClr val="tx1">
                  <a:lumMod val="65000"/>
                  <a:lumOff val="35000"/>
                </a:schemeClr>
              </a:solidFill>
              <a:latin typeface="+mn-ea"/>
              <a:sym typeface="+mn-ea"/>
            </a:endParaRPr>
          </a:p>
        </p:txBody>
      </p:sp>
      <p:sp>
        <p:nvSpPr>
          <p:cNvPr id="1049928"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分析市场环境和竞争态势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62" name="标题 2"/>
          <p:cNvSpPr>
            <a:spLocks noGrp="1"/>
          </p:cNvSpPr>
          <p:nvPr>
            <p:ph type="title" idx="1"/>
          </p:nvPr>
        </p:nvSpPr>
        <p:spPr/>
        <p:txBody>
          <a:bodyPr>
            <a:normAutofit fontScale="94444"/>
          </a:bodyPr>
          <a:p>
            <a:r>
              <a:rPr altLang="en-US" lang="zh-CN"/>
              <a:t>组织结构优化实践</a:t>
            </a:r>
            <a:endParaRPr altLang="en-US" lang="zh-CN"/>
          </a:p>
        </p:txBody>
      </p:sp>
      <p:sp>
        <p:nvSpPr>
          <p:cNvPr id="1049964" name="任意多边形 20"/>
          <p:cNvSpPr/>
          <p:nvPr>
            <p:custDataLst>
              <p:tags r:id="rId1"/>
            </p:custDataLst>
          </p:nvPr>
        </p:nvSpPr>
        <p:spPr>
          <a:xfrm rot="2700000">
            <a:off x="854212"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66" name="文本框 24"/>
          <p:cNvSpPr txBox="1"/>
          <p:nvPr>
            <p:custDataLst>
              <p:tags r:id="rId2"/>
            </p:custDataLst>
          </p:nvPr>
        </p:nvSpPr>
        <p:spPr bwMode="auto">
          <a:xfrm>
            <a:off x="608400"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组织结构现状分析：明确现有组织结构的优势和不足</a:t>
            </a:r>
            <a:endParaRPr altLang="en-US" dirty="0" lang="zh-CN" spc="150">
              <a:solidFill>
                <a:schemeClr val="tx1">
                  <a:lumMod val="75000"/>
                  <a:lumOff val="25000"/>
                </a:schemeClr>
              </a:solidFill>
              <a:latin typeface="+mn-ea"/>
              <a:sym typeface="+mn-ea"/>
            </a:endParaRPr>
          </a:p>
        </p:txBody>
      </p:sp>
      <p:sp>
        <p:nvSpPr>
          <p:cNvPr id="1049968" name="矩形 42"/>
          <p:cNvSpPr/>
          <p:nvPr>
            <p:custDataLst>
              <p:tags r:id="rId3"/>
            </p:custDataLst>
          </p:nvPr>
        </p:nvSpPr>
        <p:spPr>
          <a:xfrm>
            <a:off x="646609" y="2912543"/>
            <a:ext cx="1607418" cy="11383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70" name="任意多边形 18"/>
          <p:cNvSpPr/>
          <p:nvPr>
            <p:custDataLst>
              <p:tags r:id="rId4"/>
            </p:custDataLst>
          </p:nvPr>
        </p:nvSpPr>
        <p:spPr>
          <a:xfrm rot="5400000">
            <a:off x="2712449"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72" name="文本框 27"/>
          <p:cNvSpPr txBox="1"/>
          <p:nvPr>
            <p:custDataLst>
              <p:tags r:id="rId5"/>
            </p:custDataLst>
          </p:nvPr>
        </p:nvSpPr>
        <p:spPr bwMode="auto">
          <a:xfrm>
            <a:off x="2465363"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目标导向：确定组织结构优化的目标和方向</a:t>
            </a:r>
            <a:endParaRPr altLang="en-US" dirty="0" lang="zh-CN" spc="150">
              <a:solidFill>
                <a:schemeClr val="tx1">
                  <a:lumMod val="75000"/>
                  <a:lumOff val="25000"/>
                </a:schemeClr>
              </a:solidFill>
              <a:latin typeface="+mn-ea"/>
              <a:sym typeface="+mn-ea"/>
            </a:endParaRPr>
          </a:p>
        </p:txBody>
      </p:sp>
      <p:sp>
        <p:nvSpPr>
          <p:cNvPr id="1049974" name="矩形 43"/>
          <p:cNvSpPr/>
          <p:nvPr>
            <p:custDataLst>
              <p:tags r:id="rId6"/>
            </p:custDataLst>
          </p:nvPr>
        </p:nvSpPr>
        <p:spPr>
          <a:xfrm>
            <a:off x="2503572" y="2912543"/>
            <a:ext cx="1607418" cy="11383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76" name="任意多边形 21"/>
          <p:cNvSpPr/>
          <p:nvPr>
            <p:custDataLst>
              <p:tags r:id="rId7"/>
            </p:custDataLst>
          </p:nvPr>
        </p:nvSpPr>
        <p:spPr>
          <a:xfrm rot="18900000" flipH="1">
            <a:off x="4568775"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78" name="文本框 30"/>
          <p:cNvSpPr txBox="1"/>
          <p:nvPr>
            <p:custDataLst>
              <p:tags r:id="rId8"/>
            </p:custDataLst>
          </p:nvPr>
        </p:nvSpPr>
        <p:spPr bwMode="auto">
          <a:xfrm>
            <a:off x="4322326"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流程再造：对关键业务流程进行梳理和优化</a:t>
            </a:r>
            <a:endParaRPr altLang="en-US" dirty="0" lang="zh-CN" spc="150">
              <a:solidFill>
                <a:schemeClr val="tx1">
                  <a:lumMod val="75000"/>
                  <a:lumOff val="25000"/>
                </a:schemeClr>
              </a:solidFill>
              <a:latin typeface="+mn-ea"/>
              <a:sym typeface="+mn-ea"/>
            </a:endParaRPr>
          </a:p>
        </p:txBody>
      </p:sp>
      <p:sp>
        <p:nvSpPr>
          <p:cNvPr id="1049980" name="矩形 44"/>
          <p:cNvSpPr/>
          <p:nvPr>
            <p:custDataLst>
              <p:tags r:id="rId9"/>
            </p:custDataLst>
          </p:nvPr>
        </p:nvSpPr>
        <p:spPr>
          <a:xfrm>
            <a:off x="4360535" y="2912543"/>
            <a:ext cx="1607418" cy="11383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82" name="任意多边形 22"/>
          <p:cNvSpPr/>
          <p:nvPr>
            <p:custDataLst>
              <p:tags r:id="rId10"/>
            </p:custDataLst>
          </p:nvPr>
        </p:nvSpPr>
        <p:spPr>
          <a:xfrm rot="2700000" flipH="1" flipV="1">
            <a:off x="6425738"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84" name="文本框 33"/>
          <p:cNvSpPr txBox="1"/>
          <p:nvPr>
            <p:custDataLst>
              <p:tags r:id="rId11"/>
            </p:custDataLst>
          </p:nvPr>
        </p:nvSpPr>
        <p:spPr bwMode="auto">
          <a:xfrm>
            <a:off x="6179289"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激励机制：建立有效的激励机制，提高员工积极性和工作效率</a:t>
            </a:r>
            <a:endParaRPr altLang="en-US" dirty="0" lang="zh-CN" spc="150">
              <a:solidFill>
                <a:schemeClr val="tx1">
                  <a:lumMod val="75000"/>
                  <a:lumOff val="25000"/>
                </a:schemeClr>
              </a:solidFill>
              <a:latin typeface="+mn-ea"/>
              <a:sym typeface="+mn-ea"/>
            </a:endParaRPr>
          </a:p>
        </p:txBody>
      </p:sp>
      <p:sp>
        <p:nvSpPr>
          <p:cNvPr id="1049986" name="矩形 45"/>
          <p:cNvSpPr/>
          <p:nvPr>
            <p:custDataLst>
              <p:tags r:id="rId12"/>
            </p:custDataLst>
          </p:nvPr>
        </p:nvSpPr>
        <p:spPr>
          <a:xfrm>
            <a:off x="6218135" y="2912543"/>
            <a:ext cx="1607418" cy="11383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88" name="任意多边形 19"/>
          <p:cNvSpPr/>
          <p:nvPr>
            <p:custDataLst>
              <p:tags r:id="rId13"/>
            </p:custDataLst>
          </p:nvPr>
        </p:nvSpPr>
        <p:spPr>
          <a:xfrm rot="16200000" flipV="1">
            <a:off x="8284611"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90" name="文本框 36"/>
          <p:cNvSpPr txBox="1"/>
          <p:nvPr>
            <p:custDataLst>
              <p:tags r:id="rId14"/>
            </p:custDataLst>
          </p:nvPr>
        </p:nvSpPr>
        <p:spPr bwMode="auto">
          <a:xfrm>
            <a:off x="8036889"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领导力提升：加强领导力培训，提高领导者的管理能力和素质</a:t>
            </a:r>
            <a:endParaRPr altLang="en-US" dirty="0" lang="zh-CN" spc="150">
              <a:solidFill>
                <a:schemeClr val="tx1">
                  <a:lumMod val="75000"/>
                  <a:lumOff val="25000"/>
                </a:schemeClr>
              </a:solidFill>
              <a:latin typeface="+mn-ea"/>
              <a:sym typeface="+mn-ea"/>
            </a:endParaRPr>
          </a:p>
        </p:txBody>
      </p:sp>
      <p:sp>
        <p:nvSpPr>
          <p:cNvPr id="1049992" name="矩形 46"/>
          <p:cNvSpPr/>
          <p:nvPr>
            <p:custDataLst>
              <p:tags r:id="rId15"/>
            </p:custDataLst>
          </p:nvPr>
        </p:nvSpPr>
        <p:spPr>
          <a:xfrm>
            <a:off x="8075098" y="2912543"/>
            <a:ext cx="1607418" cy="113830"/>
          </a:xfrm>
          <a:prstGeom prst="rect"/>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94" name="任意多边形 23"/>
          <p:cNvSpPr/>
          <p:nvPr>
            <p:custDataLst>
              <p:tags r:id="rId16"/>
            </p:custDataLst>
          </p:nvPr>
        </p:nvSpPr>
        <p:spPr>
          <a:xfrm rot="18900000" flipV="1">
            <a:off x="10140301"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96" name="文本框 39"/>
          <p:cNvSpPr txBox="1"/>
          <p:nvPr>
            <p:custDataLst>
              <p:tags r:id="rId17"/>
            </p:custDataLst>
          </p:nvPr>
        </p:nvSpPr>
        <p:spPr bwMode="auto">
          <a:xfrm>
            <a:off x="9893852"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文化塑造：培育积极向上的企业文化，增强员工的归属感和凝聚力</a:t>
            </a:r>
            <a:endParaRPr altLang="en-US" dirty="0" lang="zh-CN" spc="150">
              <a:solidFill>
                <a:schemeClr val="tx1">
                  <a:lumMod val="75000"/>
                  <a:lumOff val="25000"/>
                </a:schemeClr>
              </a:solidFill>
              <a:latin typeface="+mn-ea"/>
              <a:sym typeface="+mn-ea"/>
            </a:endParaRPr>
          </a:p>
        </p:txBody>
      </p:sp>
      <p:sp>
        <p:nvSpPr>
          <p:cNvPr id="1049998" name="矩形 47"/>
          <p:cNvSpPr/>
          <p:nvPr>
            <p:custDataLst>
              <p:tags r:id="rId18"/>
            </p:custDataLst>
          </p:nvPr>
        </p:nvSpPr>
        <p:spPr>
          <a:xfrm>
            <a:off x="9932698" y="2912543"/>
            <a:ext cx="1607418" cy="113830"/>
          </a:xfrm>
          <a:prstGeom prst="rect"/>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32" name="标题 2"/>
          <p:cNvSpPr>
            <a:spLocks noGrp="1"/>
          </p:cNvSpPr>
          <p:nvPr>
            <p:ph type="title" idx="1"/>
          </p:nvPr>
        </p:nvSpPr>
        <p:spPr/>
        <p:txBody>
          <a:bodyPr>
            <a:normAutofit fontScale="94444"/>
          </a:bodyPr>
          <a:p>
            <a:r>
              <a:rPr altLang="en-US" lang="zh-CN"/>
              <a:t>人力资源管理实践</a:t>
            </a:r>
            <a:endParaRPr altLang="en-US" lang="zh-CN"/>
          </a:p>
        </p:txBody>
      </p:sp>
      <p:sp>
        <p:nvSpPr>
          <p:cNvPr id="105003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3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38" name="TextBox 2"/>
          <p:cNvSpPr txBox="1"/>
          <p:nvPr>
            <p:custDataLst>
              <p:tags r:id="rId3"/>
            </p:custDataLst>
          </p:nvPr>
        </p:nvSpPr>
        <p:spPr>
          <a:xfrm>
            <a:off x="763381"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招聘与选拔：制定招聘计划，明确选拔标准，确保招聘有效性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4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4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44" name="TextBox 2"/>
          <p:cNvSpPr txBox="1"/>
          <p:nvPr>
            <p:custDataLst>
              <p:tags r:id="rId6"/>
            </p:custDataLst>
          </p:nvPr>
        </p:nvSpPr>
        <p:spPr>
          <a:xfrm>
            <a:off x="3561327"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培训与发展：制定培训计划，提高员工技能和素质，促进个人和组织发展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4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4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50" name="TextBox 2"/>
          <p:cNvSpPr txBox="1"/>
          <p:nvPr>
            <p:custDataLst>
              <p:tags r:id="rId9"/>
            </p:custDataLst>
          </p:nvPr>
        </p:nvSpPr>
        <p:spPr>
          <a:xfrm>
            <a:off x="6356085"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绩效管理：制定绩效考核标准，对员工工作表现进行评估，激励优秀员工</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5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5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56" name="TextBox 2"/>
          <p:cNvSpPr txBox="1"/>
          <p:nvPr>
            <p:custDataLst>
              <p:tags r:id="rId12"/>
            </p:custDataLst>
          </p:nvPr>
        </p:nvSpPr>
        <p:spPr>
          <a:xfrm>
            <a:off x="9144465"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薪酬福利：制定合理的薪酬福利制度，吸引和留住优秀人才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90" name="标题 2"/>
          <p:cNvSpPr>
            <a:spLocks noGrp="1"/>
          </p:cNvSpPr>
          <p:nvPr>
            <p:ph type="title" idx="1"/>
          </p:nvPr>
        </p:nvSpPr>
        <p:spPr/>
        <p:txBody>
          <a:bodyPr>
            <a:normAutofit fontScale="94444"/>
          </a:bodyPr>
          <a:p>
            <a:r>
              <a:rPr altLang="en-US" lang="zh-CN"/>
              <a:t>市场营销策略实践</a:t>
            </a:r>
            <a:endParaRPr altLang="en-US" lang="zh-CN"/>
          </a:p>
        </p:txBody>
      </p:sp>
      <p:sp>
        <p:nvSpPr>
          <p:cNvPr id="105009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9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目标市场定位</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9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0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竞争策略选择</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10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0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产品定价策略</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0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1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促销活动设计</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48" name="标题 2"/>
          <p:cNvSpPr>
            <a:spLocks noGrp="1"/>
          </p:cNvSpPr>
          <p:nvPr>
            <p:ph type="title" idx="1"/>
          </p:nvPr>
        </p:nvSpPr>
        <p:spPr/>
        <p:txBody>
          <a:bodyPr>
            <a:normAutofit fontScale="94444"/>
          </a:bodyPr>
          <a:p>
            <a:r>
              <a:rPr altLang="en-US" lang="zh-CN"/>
              <a:t>财务管理实践</a:t>
            </a:r>
            <a:endParaRPr altLang="en-US" lang="zh-CN"/>
          </a:p>
        </p:txBody>
      </p:sp>
      <p:sp>
        <p:nvSpPr>
          <p:cNvPr id="105015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财务预算编制：根据企业战略目标和业务计划，制定合理的财务预算，确保企业财务状况稳健。</a:t>
            </a:r>
            <a:endParaRPr altLang="en-US" dirty="0" sz="1200" lang="zh-CN" spc="150">
              <a:solidFill>
                <a:schemeClr val="tx1">
                  <a:lumMod val="65000"/>
                  <a:lumOff val="35000"/>
                </a:schemeClr>
              </a:solidFill>
              <a:latin typeface="+mn-ea"/>
              <a:sym typeface="+mn-ea"/>
            </a:endParaRPr>
          </a:p>
        </p:txBody>
      </p:sp>
      <p:sp>
        <p:nvSpPr>
          <p:cNvPr id="105015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财务分析：通过财务报表、财务指标等手段，对企业财务状况进行全面分析，为管理决策提供有力支持。</a:t>
            </a:r>
            <a:endParaRPr altLang="en-US" dirty="0" sz="1200" lang="zh-CN" spc="150">
              <a:solidFill>
                <a:schemeClr val="tx1">
                  <a:lumMod val="65000"/>
                  <a:lumOff val="35000"/>
                </a:schemeClr>
              </a:solidFill>
              <a:latin typeface="+mn-ea"/>
              <a:sym typeface="+mn-ea"/>
            </a:endParaRPr>
          </a:p>
        </p:txBody>
      </p:sp>
      <p:sp>
        <p:nvSpPr>
          <p:cNvPr id="105015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成本控制：通过制定合理的成本控制措施，降低企业运营成本，提高企业盈利能力。</a:t>
            </a:r>
            <a:endParaRPr altLang="en-US" dirty="0" sz="1200" lang="zh-CN" spc="150">
              <a:solidFill>
                <a:schemeClr val="tx1">
                  <a:lumMod val="65000"/>
                  <a:lumOff val="35000"/>
                </a:schemeClr>
              </a:solidFill>
              <a:latin typeface="+mn-ea"/>
              <a:sym typeface="+mn-ea"/>
            </a:endParaRPr>
          </a:p>
        </p:txBody>
      </p:sp>
      <p:sp>
        <p:nvSpPr>
          <p:cNvPr id="105015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风险管理：识别和评估潜在财务风险，制定相应的风险应对策略，确保企业财务安全。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90" name="文本占位符 3"/>
          <p:cNvSpPr>
            <a:spLocks noGrp="1"/>
          </p:cNvSpPr>
          <p:nvPr>
            <p:ph type="body" idx="2"/>
            <p:custDataLst>
              <p:tags r:id="rId1"/>
            </p:custDataLst>
          </p:nvPr>
        </p:nvSpPr>
        <p:spPr/>
        <p:txBody>
          <a:bodyPr/>
          <a:p>
            <a:r>
              <a:rPr altLang="en-US" lang="zh-CN"/>
              <a:t>PART SIX</a:t>
            </a:r>
            <a:endParaRPr altLang="en-US" lang="zh-CN"/>
          </a:p>
        </p:txBody>
      </p:sp>
      <p:sp>
        <p:nvSpPr>
          <p:cNvPr id="1050192" name="标题 4"/>
          <p:cNvSpPr>
            <a:spLocks noGrp="1"/>
          </p:cNvSpPr>
          <p:nvPr>
            <p:ph type="title" idx="1"/>
            <p:custDataLst>
              <p:tags r:id="rId2"/>
            </p:custDataLst>
          </p:nvPr>
        </p:nvSpPr>
        <p:spPr/>
        <p:txBody>
          <a:bodyPr>
            <a:normAutofit fontScale="96296"/>
          </a:bodyPr>
          <a:p>
            <a:r>
              <a:rPr altLang="en-US" lang="zh-CN"/>
              <a:t>管理决策的挑战与应对策略</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54" name="标题 2"/>
          <p:cNvSpPr>
            <a:spLocks noGrp="1"/>
          </p:cNvSpPr>
          <p:nvPr>
            <p:ph type="title" idx="1"/>
          </p:nvPr>
        </p:nvSpPr>
        <p:spPr/>
        <p:txBody>
          <a:bodyPr>
            <a:normAutofit fontScale="94444"/>
          </a:bodyPr>
          <a:p>
            <a:r>
              <a:rPr altLang="en-US" lang="zh-CN"/>
              <a:t>管理决策面临的挑战</a:t>
            </a:r>
            <a:endParaRPr altLang="en-US" lang="zh-CN"/>
          </a:p>
        </p:txBody>
      </p:sp>
      <p:sp>
        <p:nvSpPr>
          <p:cNvPr id="1050256" name="矩形 3"/>
          <p:cNvSpPr/>
          <p:nvPr>
            <p:custDataLst>
              <p:tags r:id="rId1"/>
            </p:custDataLst>
          </p:nvPr>
        </p:nvSpPr>
        <p:spPr>
          <a:xfrm>
            <a:off x="972714" y="1775192"/>
            <a:ext cx="4918093" cy="124158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258" name="矩形 13"/>
          <p:cNvSpPr/>
          <p:nvPr>
            <p:custDataLst>
              <p:tags r:id="rId2"/>
            </p:custDataLst>
          </p:nvPr>
        </p:nvSpPr>
        <p:spPr>
          <a:xfrm>
            <a:off x="608400" y="1775192"/>
            <a:ext cx="177667" cy="124158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50260" name="文本框 4"/>
          <p:cNvSpPr txBox="1"/>
          <p:nvPr>
            <p:custDataLst>
              <p:tags r:id="rId3"/>
            </p:custDataLst>
          </p:nvPr>
        </p:nvSpPr>
        <p:spPr>
          <a:xfrm>
            <a:off x="1160644" y="1882305"/>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外部环境的不确定性</a:t>
            </a:r>
            <a:endParaRPr altLang="en-US" dirty="0" sz="2000" lang="zh-CN" spc="150">
              <a:solidFill>
                <a:schemeClr val="tx1">
                  <a:lumMod val="85000"/>
                  <a:lumOff val="15000"/>
                </a:schemeClr>
              </a:solidFill>
              <a:latin typeface="+mn-ea"/>
              <a:sym typeface="+mn-ea"/>
            </a:endParaRPr>
          </a:p>
        </p:txBody>
      </p:sp>
      <p:sp>
        <p:nvSpPr>
          <p:cNvPr id="1050262" name="矩形 39"/>
          <p:cNvSpPr/>
          <p:nvPr>
            <p:custDataLst>
              <p:tags r:id="rId4"/>
            </p:custDataLst>
          </p:nvPr>
        </p:nvSpPr>
        <p:spPr>
          <a:xfrm>
            <a:off x="972714" y="3249126"/>
            <a:ext cx="4918093" cy="124158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264" name="矩形 5"/>
          <p:cNvSpPr/>
          <p:nvPr>
            <p:custDataLst>
              <p:tags r:id="rId5"/>
            </p:custDataLst>
          </p:nvPr>
        </p:nvSpPr>
        <p:spPr>
          <a:xfrm>
            <a:off x="608400" y="3249126"/>
            <a:ext cx="177667" cy="124158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266" name="文本框 41"/>
          <p:cNvSpPr txBox="1"/>
          <p:nvPr>
            <p:custDataLst>
              <p:tags r:id="rId6"/>
            </p:custDataLst>
          </p:nvPr>
        </p:nvSpPr>
        <p:spPr>
          <a:xfrm>
            <a:off x="1160644" y="3356240"/>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内部资源的有限性</a:t>
            </a:r>
            <a:endParaRPr altLang="en-US" dirty="0" sz="2000" lang="zh-CN" spc="150">
              <a:solidFill>
                <a:schemeClr val="tx1">
                  <a:lumMod val="85000"/>
                  <a:lumOff val="15000"/>
                </a:schemeClr>
              </a:solidFill>
              <a:latin typeface="+mn-ea"/>
              <a:sym typeface="+mn-ea"/>
            </a:endParaRPr>
          </a:p>
        </p:txBody>
      </p:sp>
      <p:sp>
        <p:nvSpPr>
          <p:cNvPr id="1050268" name="矩形 12"/>
          <p:cNvSpPr/>
          <p:nvPr>
            <p:custDataLst>
              <p:tags r:id="rId7"/>
            </p:custDataLst>
          </p:nvPr>
        </p:nvSpPr>
        <p:spPr>
          <a:xfrm>
            <a:off x="972714" y="4723060"/>
            <a:ext cx="4918093" cy="124158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270" name="矩形 17"/>
          <p:cNvSpPr/>
          <p:nvPr>
            <p:custDataLst>
              <p:tags r:id="rId8"/>
            </p:custDataLst>
          </p:nvPr>
        </p:nvSpPr>
        <p:spPr>
          <a:xfrm>
            <a:off x="608400" y="4723060"/>
            <a:ext cx="177667" cy="124158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272" name="文本框 19"/>
          <p:cNvSpPr txBox="1"/>
          <p:nvPr>
            <p:custDataLst>
              <p:tags r:id="rId9"/>
            </p:custDataLst>
          </p:nvPr>
        </p:nvSpPr>
        <p:spPr>
          <a:xfrm>
            <a:off x="1160644" y="4830174"/>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竞争压力的加剧</a:t>
            </a:r>
            <a:endParaRPr altLang="en-US" dirty="0" sz="2000" lang="zh-CN" spc="150">
              <a:solidFill>
                <a:schemeClr val="tx1">
                  <a:lumMod val="85000"/>
                  <a:lumOff val="15000"/>
                </a:schemeClr>
              </a:solidFill>
              <a:latin typeface="+mn-ea"/>
              <a:sym typeface="+mn-ea"/>
            </a:endParaRPr>
          </a:p>
        </p:txBody>
      </p:sp>
      <p:sp>
        <p:nvSpPr>
          <p:cNvPr id="1050274" name="矩形 49"/>
          <p:cNvSpPr/>
          <p:nvPr>
            <p:custDataLst>
              <p:tags r:id="rId10"/>
            </p:custDataLst>
          </p:nvPr>
        </p:nvSpPr>
        <p:spPr>
          <a:xfrm>
            <a:off x="6659355" y="1775192"/>
            <a:ext cx="4918093" cy="124158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276" name="矩形 26"/>
          <p:cNvSpPr/>
          <p:nvPr>
            <p:custDataLst>
              <p:tags r:id="rId11"/>
            </p:custDataLst>
          </p:nvPr>
        </p:nvSpPr>
        <p:spPr>
          <a:xfrm>
            <a:off x="6295041" y="1775192"/>
            <a:ext cx="177667" cy="124158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278" name="文本框 27"/>
          <p:cNvSpPr txBox="1"/>
          <p:nvPr>
            <p:custDataLst>
              <p:tags r:id="rId12"/>
            </p:custDataLst>
          </p:nvPr>
        </p:nvSpPr>
        <p:spPr>
          <a:xfrm>
            <a:off x="6847285" y="1882305"/>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信息的复杂性与不确定性</a:t>
            </a:r>
            <a:endParaRPr altLang="en-US" dirty="0" sz="2000" lang="zh-CN" spc="150">
              <a:solidFill>
                <a:schemeClr val="tx1">
                  <a:lumMod val="85000"/>
                  <a:lumOff val="15000"/>
                </a:schemeClr>
              </a:solidFill>
              <a:latin typeface="+mn-ea"/>
              <a:sym typeface="+mn-ea"/>
            </a:endParaRPr>
          </a:p>
        </p:txBody>
      </p:sp>
      <p:sp>
        <p:nvSpPr>
          <p:cNvPr id="1050280" name="矩形 64"/>
          <p:cNvSpPr/>
          <p:nvPr>
            <p:custDataLst>
              <p:tags r:id="rId13"/>
            </p:custDataLst>
          </p:nvPr>
        </p:nvSpPr>
        <p:spPr>
          <a:xfrm>
            <a:off x="6659355" y="3249126"/>
            <a:ext cx="4918093" cy="1241586"/>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282" name="矩形 65"/>
          <p:cNvSpPr/>
          <p:nvPr>
            <p:custDataLst>
              <p:tags r:id="rId14"/>
            </p:custDataLst>
          </p:nvPr>
        </p:nvSpPr>
        <p:spPr>
          <a:xfrm>
            <a:off x="6295041" y="3249126"/>
            <a:ext cx="177667" cy="1241586"/>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284" name="文本框 66"/>
          <p:cNvSpPr txBox="1"/>
          <p:nvPr>
            <p:custDataLst>
              <p:tags r:id="rId15"/>
            </p:custDataLst>
          </p:nvPr>
        </p:nvSpPr>
        <p:spPr>
          <a:xfrm>
            <a:off x="6847285" y="3356240"/>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团队成员的多样性</a:t>
            </a:r>
            <a:endParaRPr altLang="en-US" dirty="0" sz="2000" lang="zh-CN" spc="150">
              <a:solidFill>
                <a:schemeClr val="tx1">
                  <a:lumMod val="85000"/>
                  <a:lumOff val="15000"/>
                </a:schemeClr>
              </a:solidFill>
              <a:latin typeface="+mn-ea"/>
              <a:sym typeface="+mn-ea"/>
            </a:endParaRPr>
          </a:p>
        </p:txBody>
      </p:sp>
      <p:sp>
        <p:nvSpPr>
          <p:cNvPr id="1050286" name="矩形 67"/>
          <p:cNvSpPr/>
          <p:nvPr>
            <p:custDataLst>
              <p:tags r:id="rId16"/>
            </p:custDataLst>
          </p:nvPr>
        </p:nvSpPr>
        <p:spPr>
          <a:xfrm>
            <a:off x="6659355" y="4723060"/>
            <a:ext cx="4918093" cy="1241586"/>
          </a:xfrm>
          <a:prstGeom prst="rect"/>
          <a:solidFill>
            <a:schemeClr val="accent6">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288" name="矩形 68"/>
          <p:cNvSpPr/>
          <p:nvPr>
            <p:custDataLst>
              <p:tags r:id="rId17"/>
            </p:custDataLst>
          </p:nvPr>
        </p:nvSpPr>
        <p:spPr>
          <a:xfrm>
            <a:off x="6295041" y="4723060"/>
            <a:ext cx="177667" cy="1241586"/>
          </a:xfrm>
          <a:prstGeom prst="rect"/>
          <a:solidFill>
            <a:schemeClr val="accent6">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290" name="文本框 69"/>
          <p:cNvSpPr txBox="1"/>
          <p:nvPr>
            <p:custDataLst>
              <p:tags r:id="rId18"/>
            </p:custDataLst>
          </p:nvPr>
        </p:nvSpPr>
        <p:spPr>
          <a:xfrm>
            <a:off x="6847285" y="4830174"/>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时间压力与决策质量之间的权衡</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24" name="标题 2"/>
          <p:cNvSpPr>
            <a:spLocks noGrp="1"/>
          </p:cNvSpPr>
          <p:nvPr>
            <p:ph type="title" idx="1"/>
          </p:nvPr>
        </p:nvSpPr>
        <p:spPr/>
        <p:txBody>
          <a:bodyPr>
            <a:normAutofit fontScale="94444"/>
          </a:bodyPr>
          <a:p>
            <a:r>
              <a:rPr altLang="en-US" lang="zh-CN"/>
              <a:t>提高管理决策能力的策略</a:t>
            </a:r>
            <a:endParaRPr altLang="en-US" lang="zh-CN"/>
          </a:p>
        </p:txBody>
      </p:sp>
      <p:sp>
        <p:nvSpPr>
          <p:cNvPr id="1050326" name="文本框 10"/>
          <p:cNvSpPr txBox="1"/>
          <p:nvPr>
            <p:custDataLst>
              <p:tags r:id="rId1"/>
            </p:custDataLst>
          </p:nvPr>
        </p:nvSpPr>
        <p:spPr>
          <a:xfrm>
            <a:off x="608400" y="4710611"/>
            <a:ext cx="2805998" cy="1046886"/>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建立科学决策机制：制定明确的决策流程和标准，确保决策的科学性和合理性</a:t>
            </a:r>
            <a:endParaRPr altLang="en-US" sz="1200" lang="zh-CN" spc="150">
              <a:solidFill>
                <a:schemeClr val="tx1">
                  <a:lumMod val="65000"/>
                  <a:lumOff val="35000"/>
                </a:schemeClr>
              </a:solidFill>
              <a:latin typeface="+mn-ea"/>
            </a:endParaRPr>
          </a:p>
        </p:txBody>
      </p:sp>
      <p:sp>
        <p:nvSpPr>
          <p:cNvPr id="1050328" name="矩形 11"/>
          <p:cNvSpPr/>
          <p:nvPr>
            <p:custDataLst>
              <p:tags r:id="rId2"/>
            </p:custDataLst>
          </p:nvPr>
        </p:nvSpPr>
        <p:spPr>
          <a:xfrm>
            <a:off x="608400" y="4498726"/>
            <a:ext cx="2805998" cy="1469997"/>
          </a:xfrm>
          <a:prstGeom prst="rect"/>
          <a:noFill/>
          <a:ln w="1905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50330" name="文本框 17"/>
          <p:cNvSpPr txBox="1"/>
          <p:nvPr>
            <p:custDataLst>
              <p:tags r:id="rId3"/>
            </p:custDataLst>
          </p:nvPr>
        </p:nvSpPr>
        <p:spPr>
          <a:xfrm>
            <a:off x="2660587" y="1983823"/>
            <a:ext cx="2805998" cy="1046886"/>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强化信息收集和分析：充分收集相关信息，进行深入分析，为决策提供有力支持</a:t>
            </a:r>
            <a:endParaRPr altLang="en-US" sz="1200" lang="zh-CN" spc="150">
              <a:solidFill>
                <a:schemeClr val="tx1">
                  <a:lumMod val="65000"/>
                  <a:lumOff val="35000"/>
                </a:schemeClr>
              </a:solidFill>
              <a:latin typeface="+mn-ea"/>
            </a:endParaRPr>
          </a:p>
        </p:txBody>
      </p:sp>
      <p:sp>
        <p:nvSpPr>
          <p:cNvPr id="1050332" name="矩形 18"/>
          <p:cNvSpPr/>
          <p:nvPr>
            <p:custDataLst>
              <p:tags r:id="rId4"/>
            </p:custDataLst>
          </p:nvPr>
        </p:nvSpPr>
        <p:spPr>
          <a:xfrm>
            <a:off x="2660587" y="1771937"/>
            <a:ext cx="2805998" cy="1469997"/>
          </a:xfrm>
          <a:prstGeom prst="rect"/>
          <a:noFill/>
          <a:ln w="19050" cmpd="sng">
            <a:solidFill>
              <a:schemeClr val="accent2">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50334" name="燕尾形 3"/>
          <p:cNvSpPr/>
          <p:nvPr>
            <p:custDataLst>
              <p:tags r:id="rId5"/>
            </p:custDataLst>
          </p:nvPr>
        </p:nvSpPr>
        <p:spPr>
          <a:xfrm>
            <a:off x="912037" y="3550191"/>
            <a:ext cx="2144598" cy="623775"/>
          </a:xfrm>
          <a:prstGeom prst="chevron">
            <a:avLst>
              <a:gd name="adj" fmla="val 3201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endParaRPr>
          </a:p>
        </p:txBody>
      </p:sp>
      <p:sp>
        <p:nvSpPr>
          <p:cNvPr id="1050336" name="文本框 13"/>
          <p:cNvSpPr txBox="1"/>
          <p:nvPr>
            <p:custDataLst>
              <p:tags r:id="rId6"/>
            </p:custDataLst>
          </p:nvPr>
        </p:nvSpPr>
        <p:spPr>
          <a:xfrm>
            <a:off x="1137784" y="3654484"/>
            <a:ext cx="1755811" cy="414530"/>
          </a:xfrm>
          <a:prstGeom prst="rect"/>
          <a:noFill/>
        </p:spPr>
        <p:txBody>
          <a:bodyPr bIns="0" rtlCol="0" wrap="square">
            <a:normAutofit fontScale="95000" lnSpcReduction="10000"/>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50338" name="燕尾形 25"/>
          <p:cNvSpPr/>
          <p:nvPr>
            <p:custDataLst>
              <p:tags r:id="rId7"/>
            </p:custDataLst>
          </p:nvPr>
        </p:nvSpPr>
        <p:spPr>
          <a:xfrm>
            <a:off x="968143" y="3588476"/>
            <a:ext cx="2046906" cy="547206"/>
          </a:xfrm>
          <a:prstGeom prst="chevron">
            <a:avLst>
              <a:gd name="adj" fmla="val 32014"/>
            </a:avLst>
          </a:prstGeom>
          <a:noFill/>
          <a:ln w="9525">
            <a:solidFill>
              <a:schemeClr val="accent1">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endParaRPr>
          </a:p>
        </p:txBody>
      </p:sp>
      <p:sp>
        <p:nvSpPr>
          <p:cNvPr id="1050340" name="燕尾形 29"/>
          <p:cNvSpPr/>
          <p:nvPr>
            <p:custDataLst>
              <p:tags r:id="rId8"/>
            </p:custDataLst>
          </p:nvPr>
        </p:nvSpPr>
        <p:spPr>
          <a:xfrm>
            <a:off x="2959603" y="3551512"/>
            <a:ext cx="2144598" cy="623775"/>
          </a:xfrm>
          <a:prstGeom prst="chevron">
            <a:avLst>
              <a:gd name="adj" fmla="val 32014"/>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endParaRPr>
          </a:p>
        </p:txBody>
      </p:sp>
      <p:sp>
        <p:nvSpPr>
          <p:cNvPr id="1050342" name="文本框 30"/>
          <p:cNvSpPr txBox="1"/>
          <p:nvPr>
            <p:custDataLst>
              <p:tags r:id="rId9"/>
            </p:custDataLst>
          </p:nvPr>
        </p:nvSpPr>
        <p:spPr>
          <a:xfrm>
            <a:off x="3185350" y="3655804"/>
            <a:ext cx="1755811" cy="414530"/>
          </a:xfrm>
          <a:prstGeom prst="rect"/>
          <a:noFill/>
        </p:spPr>
        <p:txBody>
          <a:bodyPr bIns="0" rtlCol="0" wrap="square">
            <a:normAutofit fontScale="95000" lnSpcReduction="10000"/>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50344" name="燕尾形 31"/>
          <p:cNvSpPr/>
          <p:nvPr>
            <p:custDataLst>
              <p:tags r:id="rId10"/>
            </p:custDataLst>
          </p:nvPr>
        </p:nvSpPr>
        <p:spPr>
          <a:xfrm>
            <a:off x="3015710" y="3589796"/>
            <a:ext cx="2046906" cy="547206"/>
          </a:xfrm>
          <a:prstGeom prst="chevron">
            <a:avLst>
              <a:gd name="adj" fmla="val 32014"/>
            </a:avLst>
          </a:prstGeom>
          <a:noFill/>
          <a:ln w="9525">
            <a:solidFill>
              <a:schemeClr val="accent2">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endParaRPr>
          </a:p>
        </p:txBody>
      </p:sp>
      <p:sp>
        <p:nvSpPr>
          <p:cNvPr id="1050346" name="燕尾形 33"/>
          <p:cNvSpPr/>
          <p:nvPr>
            <p:custDataLst>
              <p:tags r:id="rId11"/>
            </p:custDataLst>
          </p:nvPr>
        </p:nvSpPr>
        <p:spPr>
          <a:xfrm>
            <a:off x="5007169" y="3552832"/>
            <a:ext cx="2144598" cy="623775"/>
          </a:xfrm>
          <a:prstGeom prst="chevron">
            <a:avLst>
              <a:gd name="adj" fmla="val 32014"/>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endParaRPr>
          </a:p>
        </p:txBody>
      </p:sp>
      <p:sp>
        <p:nvSpPr>
          <p:cNvPr id="1050348" name="文本框 34"/>
          <p:cNvSpPr txBox="1"/>
          <p:nvPr>
            <p:custDataLst>
              <p:tags r:id="rId12"/>
            </p:custDataLst>
          </p:nvPr>
        </p:nvSpPr>
        <p:spPr>
          <a:xfrm>
            <a:off x="5232917" y="3657124"/>
            <a:ext cx="1755811" cy="414530"/>
          </a:xfrm>
          <a:prstGeom prst="rect"/>
          <a:noFill/>
        </p:spPr>
        <p:txBody>
          <a:bodyPr bIns="0" rtlCol="0" wrap="square">
            <a:normAutofit fontScale="95000" lnSpcReduction="10000"/>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50350" name="燕尾形 35"/>
          <p:cNvSpPr/>
          <p:nvPr>
            <p:custDataLst>
              <p:tags r:id="rId13"/>
            </p:custDataLst>
          </p:nvPr>
        </p:nvSpPr>
        <p:spPr>
          <a:xfrm>
            <a:off x="5063276" y="3591116"/>
            <a:ext cx="2046906" cy="547206"/>
          </a:xfrm>
          <a:prstGeom prst="chevron">
            <a:avLst>
              <a:gd name="adj" fmla="val 32014"/>
            </a:avLst>
          </a:prstGeom>
          <a:noFill/>
          <a:ln w="9525">
            <a:solidFill>
              <a:schemeClr val="accent3">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endParaRPr>
          </a:p>
        </p:txBody>
      </p:sp>
      <p:sp>
        <p:nvSpPr>
          <p:cNvPr id="1050352" name="燕尾形 37"/>
          <p:cNvSpPr/>
          <p:nvPr>
            <p:custDataLst>
              <p:tags r:id="rId14"/>
            </p:custDataLst>
          </p:nvPr>
        </p:nvSpPr>
        <p:spPr>
          <a:xfrm>
            <a:off x="7054736" y="3554152"/>
            <a:ext cx="2144598" cy="623775"/>
          </a:xfrm>
          <a:prstGeom prst="chevron">
            <a:avLst>
              <a:gd name="adj" fmla="val 32014"/>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endParaRPr>
          </a:p>
        </p:txBody>
      </p:sp>
      <p:sp>
        <p:nvSpPr>
          <p:cNvPr id="1050354" name="文本框 38"/>
          <p:cNvSpPr txBox="1"/>
          <p:nvPr>
            <p:custDataLst>
              <p:tags r:id="rId15"/>
            </p:custDataLst>
          </p:nvPr>
        </p:nvSpPr>
        <p:spPr>
          <a:xfrm>
            <a:off x="7280483" y="3648543"/>
            <a:ext cx="1755811" cy="414530"/>
          </a:xfrm>
          <a:prstGeom prst="rect"/>
          <a:noFill/>
        </p:spPr>
        <p:txBody>
          <a:bodyPr bIns="0" rtlCol="0" wrap="square">
            <a:normAutofit fontScale="95000" lnSpcReduction="10000"/>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50356" name="燕尾形 39"/>
          <p:cNvSpPr/>
          <p:nvPr>
            <p:custDataLst>
              <p:tags r:id="rId16"/>
            </p:custDataLst>
          </p:nvPr>
        </p:nvSpPr>
        <p:spPr>
          <a:xfrm>
            <a:off x="7110843" y="3592437"/>
            <a:ext cx="2046906" cy="547206"/>
          </a:xfrm>
          <a:prstGeom prst="chevron">
            <a:avLst>
              <a:gd name="adj" fmla="val 32014"/>
            </a:avLst>
          </a:prstGeom>
          <a:noFill/>
          <a:ln w="9525">
            <a:solidFill>
              <a:schemeClr val="accent3">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ln>
                <a:solidFill>
                  <a:schemeClr val="accent1"/>
                </a:solidFill>
              </a:ln>
              <a:solidFill>
                <a:schemeClr val="lt1"/>
              </a:solidFill>
            </a:endParaRPr>
          </a:p>
        </p:txBody>
      </p:sp>
      <p:sp>
        <p:nvSpPr>
          <p:cNvPr id="1050358" name="燕尾形 41"/>
          <p:cNvSpPr/>
          <p:nvPr>
            <p:custDataLst>
              <p:tags r:id="rId17"/>
            </p:custDataLst>
          </p:nvPr>
        </p:nvSpPr>
        <p:spPr>
          <a:xfrm>
            <a:off x="9102302" y="3555472"/>
            <a:ext cx="2144598" cy="623775"/>
          </a:xfrm>
          <a:prstGeom prst="chevron">
            <a:avLst>
              <a:gd name="adj" fmla="val 32014"/>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endParaRPr>
          </a:p>
        </p:txBody>
      </p:sp>
      <p:sp>
        <p:nvSpPr>
          <p:cNvPr id="1050360" name="文本框 42"/>
          <p:cNvSpPr txBox="1"/>
          <p:nvPr>
            <p:custDataLst>
              <p:tags r:id="rId18"/>
            </p:custDataLst>
          </p:nvPr>
        </p:nvSpPr>
        <p:spPr>
          <a:xfrm>
            <a:off x="9328049" y="3659765"/>
            <a:ext cx="1755811" cy="414530"/>
          </a:xfrm>
          <a:prstGeom prst="rect"/>
          <a:noFill/>
        </p:spPr>
        <p:txBody>
          <a:bodyPr bIns="0" rtlCol="0" wrap="square">
            <a:normAutofit fontScale="95000" lnSpcReduction="10000"/>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50362" name="燕尾形 43"/>
          <p:cNvSpPr/>
          <p:nvPr>
            <p:custDataLst>
              <p:tags r:id="rId19"/>
            </p:custDataLst>
          </p:nvPr>
        </p:nvSpPr>
        <p:spPr>
          <a:xfrm>
            <a:off x="9158409" y="3593757"/>
            <a:ext cx="2046906" cy="547206"/>
          </a:xfrm>
          <a:prstGeom prst="chevron">
            <a:avLst>
              <a:gd name="adj" fmla="val 32014"/>
            </a:avLst>
          </a:prstGeom>
          <a:noFill/>
          <a:ln w="9525">
            <a:solidFill>
              <a:schemeClr val="accent4">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endParaRPr>
          </a:p>
        </p:txBody>
      </p:sp>
      <p:sp>
        <p:nvSpPr>
          <p:cNvPr id="1050364" name="文本框 53"/>
          <p:cNvSpPr txBox="1"/>
          <p:nvPr>
            <p:custDataLst>
              <p:tags r:id="rId20"/>
            </p:custDataLst>
          </p:nvPr>
        </p:nvSpPr>
        <p:spPr>
          <a:xfrm>
            <a:off x="6724036" y="1983823"/>
            <a:ext cx="2805998" cy="1046886"/>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注重团队沟通与协作：加强团队内部沟通，充分讨论和征求意见，提高决策的民主性和广泛性</a:t>
            </a:r>
            <a:endParaRPr altLang="en-US" sz="1200" lang="zh-CN" spc="150">
              <a:solidFill>
                <a:schemeClr val="tx1">
                  <a:lumMod val="65000"/>
                  <a:lumOff val="35000"/>
                </a:schemeClr>
              </a:solidFill>
              <a:latin typeface="+mn-ea"/>
            </a:endParaRPr>
          </a:p>
        </p:txBody>
      </p:sp>
      <p:sp>
        <p:nvSpPr>
          <p:cNvPr id="1050366" name="矩形 54"/>
          <p:cNvSpPr/>
          <p:nvPr>
            <p:custDataLst>
              <p:tags r:id="rId21"/>
            </p:custDataLst>
          </p:nvPr>
        </p:nvSpPr>
        <p:spPr>
          <a:xfrm>
            <a:off x="6724036" y="1771937"/>
            <a:ext cx="2805998" cy="1469997"/>
          </a:xfrm>
          <a:prstGeom prst="rect"/>
          <a:noFill/>
          <a:ln w="19050" cmpd="sng">
            <a:solidFill>
              <a:schemeClr val="accent6">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50368" name="文本框 63"/>
          <p:cNvSpPr txBox="1"/>
          <p:nvPr>
            <p:custDataLst>
              <p:tags r:id="rId22"/>
            </p:custDataLst>
          </p:nvPr>
        </p:nvSpPr>
        <p:spPr>
          <a:xfrm>
            <a:off x="4690331" y="4710611"/>
            <a:ext cx="2805998" cy="1046886"/>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培养理性思维：避免情绪干扰，运用逻辑思维和数据分析方法，提高决策质量</a:t>
            </a:r>
            <a:endParaRPr altLang="en-US" sz="1200" lang="zh-CN" spc="150">
              <a:solidFill>
                <a:schemeClr val="tx1">
                  <a:lumMod val="65000"/>
                  <a:lumOff val="35000"/>
                </a:schemeClr>
              </a:solidFill>
              <a:latin typeface="+mn-ea"/>
            </a:endParaRPr>
          </a:p>
        </p:txBody>
      </p:sp>
      <p:sp>
        <p:nvSpPr>
          <p:cNvPr id="1050370" name="矩形 64"/>
          <p:cNvSpPr/>
          <p:nvPr>
            <p:custDataLst>
              <p:tags r:id="rId23"/>
            </p:custDataLst>
          </p:nvPr>
        </p:nvSpPr>
        <p:spPr>
          <a:xfrm>
            <a:off x="4690331" y="4498726"/>
            <a:ext cx="2805998" cy="1469997"/>
          </a:xfrm>
          <a:prstGeom prst="rect"/>
          <a:noFill/>
          <a:ln w="19050">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50372" name="文本框 69"/>
          <p:cNvSpPr txBox="1"/>
          <p:nvPr>
            <p:custDataLst>
              <p:tags r:id="rId24"/>
            </p:custDataLst>
          </p:nvPr>
        </p:nvSpPr>
        <p:spPr>
          <a:xfrm>
            <a:off x="8772263" y="4710611"/>
            <a:ext cx="2805998" cy="1046886"/>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持续学习和改进：不断学习新知识、新方法，总结经验教训，不断完善决策能力</a:t>
            </a:r>
            <a:endParaRPr altLang="en-US" sz="1200" lang="zh-CN" spc="150">
              <a:solidFill>
                <a:schemeClr val="tx1">
                  <a:lumMod val="65000"/>
                  <a:lumOff val="35000"/>
                </a:schemeClr>
              </a:solidFill>
              <a:latin typeface="+mn-ea"/>
            </a:endParaRPr>
          </a:p>
        </p:txBody>
      </p:sp>
      <p:sp>
        <p:nvSpPr>
          <p:cNvPr id="1050374" name="矩形 70"/>
          <p:cNvSpPr/>
          <p:nvPr>
            <p:custDataLst>
              <p:tags r:id="rId25"/>
            </p:custDataLst>
          </p:nvPr>
        </p:nvSpPr>
        <p:spPr>
          <a:xfrm>
            <a:off x="8772263" y="4498726"/>
            <a:ext cx="2805998" cy="1469997"/>
          </a:xfrm>
          <a:prstGeom prst="rect"/>
          <a:noFill/>
          <a:ln w="19050">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408" name="标题 2"/>
          <p:cNvSpPr>
            <a:spLocks noGrp="1"/>
          </p:cNvSpPr>
          <p:nvPr>
            <p:ph type="title" idx="1"/>
          </p:nvPr>
        </p:nvSpPr>
        <p:spPr/>
        <p:txBody>
          <a:bodyPr>
            <a:normAutofit fontScale="94444"/>
          </a:bodyPr>
          <a:p>
            <a:r>
              <a:rPr altLang="en-US" lang="zh-CN"/>
              <a:t>应对不确定性的策略</a:t>
            </a:r>
            <a:endParaRPr altLang="en-US" lang="zh-CN"/>
          </a:p>
        </p:txBody>
      </p:sp>
      <p:sp>
        <p:nvSpPr>
          <p:cNvPr id="105041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1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1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1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1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1"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2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2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2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3"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2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5"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37"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2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3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3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9"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3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1"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3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3"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3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4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4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4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46"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建立快速响应机制：对突发事件和变化做出迅速反应，调整计划和策略</a:t>
            </a:r>
            <a:endParaRPr altLang="en-US" dirty="0" sz="1200" lang="zh-CN" spc="150">
              <a:solidFill>
                <a:schemeClr val="tx1">
                  <a:lumMod val="65000"/>
                  <a:lumOff val="35000"/>
                </a:schemeClr>
              </a:solidFill>
              <a:latin typeface="+mn-ea"/>
              <a:sym typeface="+mn-ea"/>
            </a:endParaRPr>
          </a:p>
        </p:txBody>
      </p:sp>
      <p:sp>
        <p:nvSpPr>
          <p:cNvPr id="1050448"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强化风险管理：制定风险应对策略，降低不确定性的影响和损失</a:t>
            </a:r>
            <a:endParaRPr altLang="en-US" dirty="0" sz="1200" lang="zh-CN" spc="150">
              <a:solidFill>
                <a:schemeClr val="tx1">
                  <a:lumMod val="65000"/>
                  <a:lumOff val="35000"/>
                </a:schemeClr>
              </a:solidFill>
              <a:latin typeface="+mn-ea"/>
              <a:sym typeface="+mn-ea"/>
            </a:endParaRPr>
          </a:p>
        </p:txBody>
      </p:sp>
      <p:sp>
        <p:nvSpPr>
          <p:cNvPr id="1050450"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灵活调整决策目标：根据实际情况调整决策目标，以适应变化的需求和条件</a:t>
            </a:r>
            <a:endParaRPr altLang="en-US" dirty="0" sz="1200" lang="zh-CN" spc="150">
              <a:solidFill>
                <a:schemeClr val="tx1">
                  <a:lumMod val="65000"/>
                  <a:lumOff val="35000"/>
                </a:schemeClr>
              </a:solidFill>
              <a:latin typeface="+mn-ea"/>
              <a:sym typeface="+mn-ea"/>
            </a:endParaRPr>
          </a:p>
        </p:txBody>
      </p:sp>
      <p:sp>
        <p:nvSpPr>
          <p:cNvPr id="1050452"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增强信息收集能力：通过多种渠道获取信息，提高对外部环境的感知和预测能力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486" name="标题 2"/>
          <p:cNvSpPr>
            <a:spLocks noGrp="1"/>
          </p:cNvSpPr>
          <p:nvPr>
            <p:ph type="title" idx="1"/>
          </p:nvPr>
        </p:nvSpPr>
        <p:spPr/>
        <p:txBody>
          <a:bodyPr>
            <a:normAutofit fontScale="94444"/>
          </a:bodyPr>
          <a:p>
            <a:r>
              <a:rPr altLang="en-US" lang="zh-CN"/>
              <a:t>增强组织适应性的策略</a:t>
            </a:r>
            <a:endParaRPr altLang="en-US" lang="zh-CN"/>
          </a:p>
        </p:txBody>
      </p:sp>
      <p:sp>
        <p:nvSpPr>
          <p:cNvPr id="105048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49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9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建立灵活的组织结构：使组织能够快速响应外部环境的变化</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49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49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9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培养组织内的创新能力：鼓励员工提出新的想法和解决方案</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50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50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建立有效的信息沟通机制：确保组织内部信息的顺畅传递</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50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0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50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1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构建学习型组织：通过不断学习和改进，提高组织的适应能力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544" name="标题 2"/>
          <p:cNvSpPr>
            <a:spLocks noGrp="1"/>
          </p:cNvSpPr>
          <p:nvPr>
            <p:ph type="title" idx="1"/>
          </p:nvPr>
        </p:nvSpPr>
        <p:spPr/>
        <p:txBody>
          <a:bodyPr>
            <a:normAutofit fontScale="94444"/>
          </a:bodyPr>
          <a:p>
            <a:r>
              <a:rPr altLang="en-US" lang="zh-CN"/>
              <a:t>推动组织变革的策略</a:t>
            </a:r>
            <a:endParaRPr altLang="en-US" lang="zh-CN"/>
          </a:p>
        </p:txBody>
      </p:sp>
      <p:sp>
        <p:nvSpPr>
          <p:cNvPr id="1050546" name="矩形 31"/>
          <p:cNvSpPr/>
          <p:nvPr>
            <p:custDataLst>
              <p:tags r:id="rId1"/>
            </p:custDataLst>
          </p:nvPr>
        </p:nvSpPr>
        <p:spPr>
          <a:xfrm>
            <a:off x="3844518" y="1490400"/>
            <a:ext cx="4497625" cy="693568"/>
          </a:xfrm>
          <a:prstGeom prst="rect"/>
        </p:spPr>
        <p:txBody>
          <a:bodyPr lIns="0" rIns="0" wrap="square">
            <a:normAutofit fontScale="91667"/>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明确组织变革的必要性：分析当前组织存在的问题和瓶颈，明确变革的必要性和目的</a:t>
            </a:r>
            <a:endParaRPr altLang="en-US" dirty="0" sz="1200" lang="zh-CN" spc="150">
              <a:solidFill>
                <a:schemeClr val="tx1">
                  <a:lumMod val="65000"/>
                  <a:lumOff val="35000"/>
                </a:schemeClr>
              </a:solidFill>
              <a:latin typeface="+mn-ea"/>
              <a:sym typeface="+mn-ea"/>
            </a:endParaRPr>
          </a:p>
        </p:txBody>
      </p:sp>
      <p:sp>
        <p:nvSpPr>
          <p:cNvPr id="1050548" name="矩形 4"/>
          <p:cNvSpPr/>
          <p:nvPr>
            <p:custDataLst>
              <p:tags r:id="rId2"/>
            </p:custDataLst>
          </p:nvPr>
        </p:nvSpPr>
        <p:spPr>
          <a:xfrm>
            <a:off x="3844518" y="2303526"/>
            <a:ext cx="4497625" cy="693568"/>
          </a:xfrm>
          <a:prstGeom prst="rect"/>
        </p:spPr>
        <p:txBody>
          <a:bodyPr lIns="0" rIns="0" wrap="square">
            <a:normAutofit fontScale="91667"/>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制定变革计划：制定详细的变革计划，包括变革目标、时间表、资源分配等</a:t>
            </a:r>
            <a:endParaRPr altLang="en-US" dirty="0" sz="1200" lang="zh-CN" spc="150">
              <a:solidFill>
                <a:schemeClr val="tx1">
                  <a:lumMod val="65000"/>
                  <a:lumOff val="35000"/>
                </a:schemeClr>
              </a:solidFill>
              <a:latin typeface="+mn-ea"/>
              <a:sym typeface="+mn-ea"/>
            </a:endParaRPr>
          </a:p>
        </p:txBody>
      </p:sp>
      <p:sp>
        <p:nvSpPr>
          <p:cNvPr id="1050550" name="矩形 5"/>
          <p:cNvSpPr/>
          <p:nvPr>
            <p:custDataLst>
              <p:tags r:id="rId3"/>
            </p:custDataLst>
          </p:nvPr>
        </p:nvSpPr>
        <p:spPr>
          <a:xfrm>
            <a:off x="3844518" y="3116653"/>
            <a:ext cx="4497625" cy="693568"/>
          </a:xfrm>
          <a:prstGeom prst="rect"/>
        </p:spPr>
        <p:txBody>
          <a:bodyPr lIns="0" rIns="0" wrap="square">
            <a:normAutofit fontScale="91667"/>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建立支持团队：组建一支支持组织变革的团队，包括高层管理者、中层管理者和员工代表</a:t>
            </a:r>
            <a:endParaRPr altLang="en-US" dirty="0" sz="1200" lang="zh-CN" spc="150">
              <a:solidFill>
                <a:schemeClr val="tx1">
                  <a:lumMod val="65000"/>
                  <a:lumOff val="35000"/>
                </a:schemeClr>
              </a:solidFill>
              <a:latin typeface="+mn-ea"/>
              <a:sym typeface="+mn-ea"/>
            </a:endParaRPr>
          </a:p>
        </p:txBody>
      </p:sp>
      <p:sp>
        <p:nvSpPr>
          <p:cNvPr id="1050552" name="矩形 7"/>
          <p:cNvSpPr/>
          <p:nvPr>
            <p:custDataLst>
              <p:tags r:id="rId4"/>
            </p:custDataLst>
          </p:nvPr>
        </p:nvSpPr>
        <p:spPr>
          <a:xfrm>
            <a:off x="3844518" y="3929779"/>
            <a:ext cx="4497625" cy="693568"/>
          </a:xfrm>
          <a:prstGeom prst="rect"/>
        </p:spPr>
        <p:txBody>
          <a:bodyPr lIns="0" rIns="0" wrap="square">
            <a:normAutofit fontScale="91667"/>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营造组织文化：通过培训、宣传等方式，营造支持组织变革的组织文化</a:t>
            </a:r>
            <a:endParaRPr altLang="en-US" dirty="0" sz="1200" lang="zh-CN" spc="150">
              <a:solidFill>
                <a:schemeClr val="tx1">
                  <a:lumMod val="65000"/>
                  <a:lumOff val="35000"/>
                </a:schemeClr>
              </a:solidFill>
              <a:latin typeface="+mn-ea"/>
              <a:sym typeface="+mn-ea"/>
            </a:endParaRPr>
          </a:p>
        </p:txBody>
      </p:sp>
      <p:sp>
        <p:nvSpPr>
          <p:cNvPr id="1050554" name="矩形 3"/>
          <p:cNvSpPr/>
          <p:nvPr>
            <p:custDataLst>
              <p:tags r:id="rId5"/>
            </p:custDataLst>
          </p:nvPr>
        </p:nvSpPr>
        <p:spPr>
          <a:xfrm>
            <a:off x="3844518" y="4742905"/>
            <a:ext cx="4497625" cy="693568"/>
          </a:xfrm>
          <a:prstGeom prst="rect"/>
        </p:spPr>
        <p:txBody>
          <a:bodyPr lIns="0" rIns="0" wrap="square">
            <a:normAutofit fontScale="91667"/>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实施变革计划：按照变革计划，逐步实施组织变革，并不断调整和优化</a:t>
            </a:r>
            <a:endParaRPr altLang="en-US" dirty="0" sz="1200" lang="zh-CN" spc="150">
              <a:solidFill>
                <a:schemeClr val="tx1">
                  <a:lumMod val="65000"/>
                  <a:lumOff val="35000"/>
                </a:schemeClr>
              </a:solidFill>
              <a:latin typeface="+mn-ea"/>
              <a:sym typeface="+mn-ea"/>
            </a:endParaRPr>
          </a:p>
        </p:txBody>
      </p:sp>
      <p:sp>
        <p:nvSpPr>
          <p:cNvPr id="1050556" name="矩形 6"/>
          <p:cNvSpPr/>
          <p:nvPr>
            <p:custDataLst>
              <p:tags r:id="rId6"/>
            </p:custDataLst>
          </p:nvPr>
        </p:nvSpPr>
        <p:spPr>
          <a:xfrm>
            <a:off x="3844518" y="5556032"/>
            <a:ext cx="4497625" cy="693568"/>
          </a:xfrm>
          <a:prstGeom prst="rect"/>
        </p:spPr>
        <p:txBody>
          <a:bodyPr lIns="0" rIns="0" wrap="square">
            <a:normAutofit fontScale="91667"/>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监控和评估效果：对变革效果进行监控和评估，及时发现问题并进行调整和优化</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590" name="文本占位符 3"/>
          <p:cNvSpPr>
            <a:spLocks noGrp="1"/>
          </p:cNvSpPr>
          <p:nvPr>
            <p:ph type="body" idx="2"/>
            <p:custDataLst>
              <p:tags r:id="rId1"/>
            </p:custDataLst>
          </p:nvPr>
        </p:nvSpPr>
        <p:spPr/>
        <p:txBody>
          <a:bodyPr/>
          <a:p>
            <a:r>
              <a:rPr altLang="en-US" lang="zh-CN"/>
              <a:t>PART SEVEN</a:t>
            </a:r>
            <a:endParaRPr altLang="en-US" lang="zh-CN"/>
          </a:p>
        </p:txBody>
      </p:sp>
      <p:sp>
        <p:nvSpPr>
          <p:cNvPr id="1050592" name="标题 4"/>
          <p:cNvSpPr>
            <a:spLocks noGrp="1"/>
          </p:cNvSpPr>
          <p:nvPr>
            <p:ph type="title" idx="1"/>
            <p:custDataLst>
              <p:tags r:id="rId2"/>
            </p:custDataLst>
          </p:nvPr>
        </p:nvSpPr>
        <p:spPr/>
        <p:txBody>
          <a:bodyPr>
            <a:normAutofit fontScale="96296"/>
          </a:bodyPr>
          <a:p>
            <a:r>
              <a:rPr altLang="en-US" lang="zh-CN"/>
              <a:t>未来管理决策的趋势与发展方向</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50654" name="标题 2"/>
          <p:cNvSpPr>
            <a:spLocks noGrp="1"/>
          </p:cNvSpPr>
          <p:nvPr>
            <p:ph type="title" idx="1"/>
          </p:nvPr>
        </p:nvSpPr>
        <p:spPr/>
        <p:txBody>
          <a:bodyPr>
            <a:normAutofit fontScale="94444"/>
          </a:bodyPr>
          <a:p>
            <a:r>
              <a:rPr altLang="en-US" lang="zh-CN"/>
              <a:t>人工智能在管理决策中的应用</a:t>
            </a:r>
            <a:endParaRPr altLang="en-US" lang="zh-CN"/>
          </a:p>
        </p:txBody>
      </p:sp>
      <p:sp>
        <p:nvSpPr>
          <p:cNvPr id="105065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65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66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66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66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66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66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67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67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5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67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67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67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6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68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6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68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6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68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68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68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69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69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人工智能技术的定义与分类</a:t>
            </a:r>
            <a:endParaRPr altLang="en-US" dirty="0" sz="1200" lang="zh-CN" spc="150">
              <a:solidFill>
                <a:schemeClr val="tx1">
                  <a:lumMod val="65000"/>
                  <a:lumOff val="35000"/>
                </a:schemeClr>
              </a:solidFill>
              <a:latin typeface="+mn-ea"/>
              <a:sym typeface="+mn-ea"/>
            </a:endParaRPr>
          </a:p>
        </p:txBody>
      </p:sp>
      <p:sp>
        <p:nvSpPr>
          <p:cNvPr id="1050694"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未来管理决策中人工智能的发展趋势</a:t>
            </a:r>
            <a:endParaRPr altLang="en-US" dirty="0" sz="1200" lang="zh-CN" spc="150">
              <a:solidFill>
                <a:schemeClr val="tx1">
                  <a:lumMod val="65000"/>
                  <a:lumOff val="35000"/>
                </a:schemeClr>
              </a:solidFill>
              <a:latin typeface="+mn-ea"/>
              <a:sym typeface="+mn-ea"/>
            </a:endParaRPr>
          </a:p>
        </p:txBody>
      </p:sp>
      <p:sp>
        <p:nvSpPr>
          <p:cNvPr id="1050696"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人工智能在管理决策中的优势与挑战</a:t>
            </a:r>
            <a:endParaRPr altLang="en-US" dirty="0" sz="1200" lang="zh-CN" spc="150">
              <a:solidFill>
                <a:schemeClr val="tx1">
                  <a:lumMod val="65000"/>
                  <a:lumOff val="35000"/>
                </a:schemeClr>
              </a:solidFill>
              <a:latin typeface="+mn-ea"/>
              <a:sym typeface="+mn-ea"/>
            </a:endParaRPr>
          </a:p>
        </p:txBody>
      </p:sp>
      <p:sp>
        <p:nvSpPr>
          <p:cNvPr id="1050698"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人工智能在管理决策中的应用场景</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53" name=""/>
        <p:cNvGrpSpPr/>
        <p:nvPr/>
      </p:nvGrpSpPr>
      <p:grpSpPr>
        <a:xfrm>
          <a:off x="0" y="0"/>
          <a:ext cx="0" cy="0"/>
          <a:chOff x="0" y="0"/>
          <a:chExt cx="0" cy="0"/>
        </a:xfrm>
      </p:grpSpPr>
      <p:sp>
        <p:nvSpPr>
          <p:cNvPr id="1050732" name="标题 2"/>
          <p:cNvSpPr>
            <a:spLocks noGrp="1"/>
          </p:cNvSpPr>
          <p:nvPr>
            <p:ph type="title" idx="1"/>
          </p:nvPr>
        </p:nvSpPr>
        <p:spPr/>
        <p:txBody>
          <a:bodyPr>
            <a:normAutofit fontScale="94444"/>
          </a:bodyPr>
          <a:p>
            <a:r>
              <a:rPr altLang="en-US" lang="zh-CN"/>
              <a:t>数据驱动的管理决策模式</a:t>
            </a:r>
            <a:endParaRPr altLang="en-US" lang="zh-CN"/>
          </a:p>
        </p:txBody>
      </p:sp>
      <p:sp>
        <p:nvSpPr>
          <p:cNvPr id="1050734" name="矩形 3"/>
          <p:cNvSpPr/>
          <p:nvPr>
            <p:custDataLst>
              <p:tags r:id="rId1"/>
            </p:custDataLst>
          </p:nvPr>
        </p:nvSpPr>
        <p:spPr>
          <a:xfrm>
            <a:off x="972714" y="1775192"/>
            <a:ext cx="4918093" cy="124158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736" name="矩形 13"/>
          <p:cNvSpPr/>
          <p:nvPr>
            <p:custDataLst>
              <p:tags r:id="rId2"/>
            </p:custDataLst>
          </p:nvPr>
        </p:nvSpPr>
        <p:spPr>
          <a:xfrm>
            <a:off x="608400" y="1775192"/>
            <a:ext cx="177667" cy="124158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50738" name="文本框 4"/>
          <p:cNvSpPr txBox="1"/>
          <p:nvPr>
            <p:custDataLst>
              <p:tags r:id="rId3"/>
            </p:custDataLst>
          </p:nvPr>
        </p:nvSpPr>
        <p:spPr>
          <a:xfrm>
            <a:off x="1160644" y="1882305"/>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数据驱动决策模式的定义和特点</a:t>
            </a:r>
            <a:endParaRPr altLang="en-US" dirty="0" sz="2000" lang="zh-CN" spc="150">
              <a:solidFill>
                <a:schemeClr val="tx1">
                  <a:lumMod val="85000"/>
                  <a:lumOff val="15000"/>
                </a:schemeClr>
              </a:solidFill>
              <a:latin typeface="+mn-ea"/>
              <a:sym typeface="+mn-ea"/>
            </a:endParaRPr>
          </a:p>
        </p:txBody>
      </p:sp>
      <p:sp>
        <p:nvSpPr>
          <p:cNvPr id="1050740" name="矩形 39"/>
          <p:cNvSpPr/>
          <p:nvPr>
            <p:custDataLst>
              <p:tags r:id="rId4"/>
            </p:custDataLst>
          </p:nvPr>
        </p:nvSpPr>
        <p:spPr>
          <a:xfrm>
            <a:off x="972714" y="3249126"/>
            <a:ext cx="4918093" cy="124158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742" name="矩形 5"/>
          <p:cNvSpPr/>
          <p:nvPr>
            <p:custDataLst>
              <p:tags r:id="rId5"/>
            </p:custDataLst>
          </p:nvPr>
        </p:nvSpPr>
        <p:spPr>
          <a:xfrm>
            <a:off x="608400" y="3249126"/>
            <a:ext cx="177667" cy="124158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744" name="文本框 41"/>
          <p:cNvSpPr txBox="1"/>
          <p:nvPr>
            <p:custDataLst>
              <p:tags r:id="rId6"/>
            </p:custDataLst>
          </p:nvPr>
        </p:nvSpPr>
        <p:spPr>
          <a:xfrm>
            <a:off x="1160644" y="3356240"/>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数据来源和采集方式</a:t>
            </a:r>
            <a:endParaRPr altLang="en-US" dirty="0" sz="2000" lang="zh-CN" spc="150">
              <a:solidFill>
                <a:schemeClr val="tx1">
                  <a:lumMod val="85000"/>
                  <a:lumOff val="15000"/>
                </a:schemeClr>
              </a:solidFill>
              <a:latin typeface="+mn-ea"/>
              <a:sym typeface="+mn-ea"/>
            </a:endParaRPr>
          </a:p>
        </p:txBody>
      </p:sp>
      <p:sp>
        <p:nvSpPr>
          <p:cNvPr id="1050746" name="矩形 12"/>
          <p:cNvSpPr/>
          <p:nvPr>
            <p:custDataLst>
              <p:tags r:id="rId7"/>
            </p:custDataLst>
          </p:nvPr>
        </p:nvSpPr>
        <p:spPr>
          <a:xfrm>
            <a:off x="972714" y="4723060"/>
            <a:ext cx="4918093" cy="124158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748" name="矩形 17"/>
          <p:cNvSpPr/>
          <p:nvPr>
            <p:custDataLst>
              <p:tags r:id="rId8"/>
            </p:custDataLst>
          </p:nvPr>
        </p:nvSpPr>
        <p:spPr>
          <a:xfrm>
            <a:off x="608400" y="4723060"/>
            <a:ext cx="177667" cy="124158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750" name="文本框 19"/>
          <p:cNvSpPr txBox="1"/>
          <p:nvPr>
            <p:custDataLst>
              <p:tags r:id="rId9"/>
            </p:custDataLst>
          </p:nvPr>
        </p:nvSpPr>
        <p:spPr>
          <a:xfrm>
            <a:off x="1160644" y="4830174"/>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数据分析和挖掘技术</a:t>
            </a:r>
            <a:endParaRPr altLang="en-US" dirty="0" sz="2000" lang="zh-CN" spc="150">
              <a:solidFill>
                <a:schemeClr val="tx1">
                  <a:lumMod val="85000"/>
                  <a:lumOff val="15000"/>
                </a:schemeClr>
              </a:solidFill>
              <a:latin typeface="+mn-ea"/>
              <a:sym typeface="+mn-ea"/>
            </a:endParaRPr>
          </a:p>
        </p:txBody>
      </p:sp>
      <p:sp>
        <p:nvSpPr>
          <p:cNvPr id="1050752" name="矩形 49"/>
          <p:cNvSpPr/>
          <p:nvPr>
            <p:custDataLst>
              <p:tags r:id="rId10"/>
            </p:custDataLst>
          </p:nvPr>
        </p:nvSpPr>
        <p:spPr>
          <a:xfrm>
            <a:off x="6659355" y="1775192"/>
            <a:ext cx="4918093" cy="124158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754" name="矩形 26"/>
          <p:cNvSpPr/>
          <p:nvPr>
            <p:custDataLst>
              <p:tags r:id="rId11"/>
            </p:custDataLst>
          </p:nvPr>
        </p:nvSpPr>
        <p:spPr>
          <a:xfrm>
            <a:off x="6295041" y="1775192"/>
            <a:ext cx="177667" cy="124158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756" name="文本框 27"/>
          <p:cNvSpPr txBox="1"/>
          <p:nvPr>
            <p:custDataLst>
              <p:tags r:id="rId12"/>
            </p:custDataLst>
          </p:nvPr>
        </p:nvSpPr>
        <p:spPr>
          <a:xfrm>
            <a:off x="6847285" y="1882305"/>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数据驱动决策模式的优势和局限性</a:t>
            </a:r>
            <a:endParaRPr altLang="en-US" dirty="0" sz="2000" lang="zh-CN" spc="150">
              <a:solidFill>
                <a:schemeClr val="tx1">
                  <a:lumMod val="85000"/>
                  <a:lumOff val="15000"/>
                </a:schemeClr>
              </a:solidFill>
              <a:latin typeface="+mn-ea"/>
              <a:sym typeface="+mn-ea"/>
            </a:endParaRPr>
          </a:p>
        </p:txBody>
      </p:sp>
      <p:sp>
        <p:nvSpPr>
          <p:cNvPr id="1050758" name="矩形 64"/>
          <p:cNvSpPr/>
          <p:nvPr>
            <p:custDataLst>
              <p:tags r:id="rId13"/>
            </p:custDataLst>
          </p:nvPr>
        </p:nvSpPr>
        <p:spPr>
          <a:xfrm>
            <a:off x="6659355" y="3249126"/>
            <a:ext cx="4918093" cy="1241586"/>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760" name="矩形 65"/>
          <p:cNvSpPr/>
          <p:nvPr>
            <p:custDataLst>
              <p:tags r:id="rId14"/>
            </p:custDataLst>
          </p:nvPr>
        </p:nvSpPr>
        <p:spPr>
          <a:xfrm>
            <a:off x="6295041" y="3249126"/>
            <a:ext cx="177667" cy="1241586"/>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762" name="文本框 66"/>
          <p:cNvSpPr txBox="1"/>
          <p:nvPr>
            <p:custDataLst>
              <p:tags r:id="rId15"/>
            </p:custDataLst>
          </p:nvPr>
        </p:nvSpPr>
        <p:spPr>
          <a:xfrm>
            <a:off x="6847285" y="3356240"/>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未来发展方向和应用前景</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61" name=""/>
        <p:cNvGrpSpPr/>
        <p:nvPr/>
      </p:nvGrpSpPr>
      <p:grpSpPr>
        <a:xfrm>
          <a:off x="0" y="0"/>
          <a:ext cx="0" cy="0"/>
          <a:chOff x="0" y="0"/>
          <a:chExt cx="0" cy="0"/>
        </a:xfrm>
      </p:grpSpPr>
      <p:sp>
        <p:nvSpPr>
          <p:cNvPr id="1050796" name="标题 2"/>
          <p:cNvSpPr>
            <a:spLocks noGrp="1"/>
          </p:cNvSpPr>
          <p:nvPr>
            <p:ph type="title" idx="1"/>
          </p:nvPr>
        </p:nvSpPr>
        <p:spPr/>
        <p:txBody>
          <a:bodyPr>
            <a:normAutofit fontScale="94444"/>
          </a:bodyPr>
          <a:p>
            <a:r>
              <a:rPr altLang="en-US" lang="zh-CN"/>
              <a:t>跨部门、跨领域的协同决策趋势</a:t>
            </a:r>
            <a:endParaRPr altLang="en-US" lang="zh-CN"/>
          </a:p>
        </p:txBody>
      </p:sp>
      <p:sp>
        <p:nvSpPr>
          <p:cNvPr id="105079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跨部门协同决策：打破部门壁垒，促进信息共享和协作</a:t>
            </a:r>
            <a:endParaRPr altLang="en-US" dirty="0" sz="1200" lang="zh-CN" spc="150">
              <a:solidFill>
                <a:schemeClr val="tx1">
                  <a:lumMod val="65000"/>
                  <a:lumOff val="35000"/>
                </a:schemeClr>
              </a:solidFill>
              <a:latin typeface="+mn-ea"/>
              <a:sym typeface="+mn-ea"/>
            </a:endParaRPr>
          </a:p>
        </p:txBody>
      </p:sp>
      <p:sp>
        <p:nvSpPr>
          <p:cNvPr id="105080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跨领域协同决策：跨界合作，整合资源，实现共同发展</a:t>
            </a:r>
            <a:endParaRPr altLang="en-US" dirty="0" sz="1200" lang="zh-CN" spc="150">
              <a:solidFill>
                <a:schemeClr val="tx1">
                  <a:lumMod val="65000"/>
                  <a:lumOff val="35000"/>
                </a:schemeClr>
              </a:solidFill>
              <a:latin typeface="+mn-ea"/>
              <a:sym typeface="+mn-ea"/>
            </a:endParaRPr>
          </a:p>
        </p:txBody>
      </p:sp>
      <p:sp>
        <p:nvSpPr>
          <p:cNvPr id="105080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协同决策的优势：提高决策效率和准确性，增强组织适应性</a:t>
            </a:r>
            <a:endParaRPr altLang="en-US" dirty="0" sz="1200" lang="zh-CN" spc="150">
              <a:solidFill>
                <a:schemeClr val="tx1">
                  <a:lumMod val="65000"/>
                  <a:lumOff val="35000"/>
                </a:schemeClr>
              </a:solidFill>
              <a:latin typeface="+mn-ea"/>
              <a:sym typeface="+mn-ea"/>
            </a:endParaRPr>
          </a:p>
        </p:txBody>
      </p:sp>
      <p:sp>
        <p:nvSpPr>
          <p:cNvPr id="105080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未来发展趋势：随着技术和管理的进步，协同决策将更加普遍和重要</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369" name=""/>
        <p:cNvGrpSpPr/>
        <p:nvPr/>
      </p:nvGrpSpPr>
      <p:grpSpPr>
        <a:xfrm>
          <a:off x="0" y="0"/>
          <a:ext cx="0" cy="0"/>
          <a:chOff x="0" y="0"/>
          <a:chExt cx="0" cy="0"/>
        </a:xfrm>
      </p:grpSpPr>
      <p:sp>
        <p:nvSpPr>
          <p:cNvPr id="1050838" name="标题 2"/>
          <p:cNvSpPr>
            <a:spLocks noGrp="1"/>
          </p:cNvSpPr>
          <p:nvPr>
            <p:ph type="title" idx="1"/>
          </p:nvPr>
        </p:nvSpPr>
        <p:spPr/>
        <p:txBody>
          <a:bodyPr>
            <a:normAutofit fontScale="94444"/>
          </a:bodyPr>
          <a:p>
            <a:r>
              <a:rPr altLang="en-US" lang="zh-CN"/>
              <a:t>可持续发展目标对管理决策的影响</a:t>
            </a:r>
            <a:endParaRPr altLang="en-US" lang="zh-CN"/>
          </a:p>
        </p:txBody>
      </p:sp>
      <p:sp>
        <p:nvSpPr>
          <p:cNvPr id="1050840" name="矩形 3"/>
          <p:cNvSpPr/>
          <p:nvPr>
            <p:custDataLst>
              <p:tags r:id="rId1"/>
            </p:custDataLst>
          </p:nvPr>
        </p:nvSpPr>
        <p:spPr>
          <a:xfrm>
            <a:off x="2643997" y="5184059"/>
            <a:ext cx="3618331" cy="396864"/>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42" name="任意多边形 5"/>
          <p:cNvSpPr/>
          <p:nvPr>
            <p:custDataLst>
              <p:tags r:id="rId2"/>
            </p:custDataLst>
          </p:nvPr>
        </p:nvSpPr>
        <p:spPr>
          <a:xfrm>
            <a:off x="2703873" y="5187922"/>
            <a:ext cx="3020961" cy="394099"/>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50844" name="正文"/>
          <p:cNvSpPr txBox="1"/>
          <p:nvPr>
            <p:custDataLst>
              <p:tags r:id="rId3"/>
            </p:custDataLst>
          </p:nvPr>
        </p:nvSpPr>
        <p:spPr>
          <a:xfrm>
            <a:off x="3147473" y="5628947"/>
            <a:ext cx="6395175" cy="620511"/>
          </a:xfrm>
          <a:prstGeom prst="rect"/>
          <a:noFill/>
        </p:spPr>
        <p:txBody>
          <a:bodyPr anchor="t" anchorCtr="0" bIns="0" lIns="0" rIns="0" rtlCol="0" tIns="0" wrap="square">
            <a:normAutofit fontScale="80000"/>
          </a:bodyPr>
          <a:p>
            <a:pPr algn="l" fontAlgn="auto" indent="0">
              <a:lnSpc>
                <a:spcPct val="130000"/>
              </a:lnSpc>
              <a:spcBef>
                <a:spcPts val="600"/>
              </a:spcBef>
              <a:spcAft>
                <a:spcPts val="600"/>
              </a:spcAft>
            </a:pPr>
            <a:r>
              <a:rPr altLang="en-US" dirty="0" sz="1400" lang="zh-CN" spc="150">
                <a:solidFill>
                  <a:schemeClr val="tx1">
                    <a:lumMod val="65000"/>
                    <a:lumOff val="35000"/>
                  </a:schemeClr>
                </a:solidFill>
                <a:latin typeface="+mn-ea"/>
              </a:rPr>
              <a:t>管理决策的关键环节与方法深化：结合可持续发展目标，深入探讨管理决策的关键环节和方法，如数据驱动决策、情景分析、风险评估等，以实现更高效、更可持续的管理决策。</a:t>
            </a:r>
            <a:endParaRPr altLang="en-US" dirty="0" sz="1400" lang="zh-CN" spc="150">
              <a:solidFill>
                <a:schemeClr val="tx1">
                  <a:lumMod val="65000"/>
                  <a:lumOff val="35000"/>
                </a:schemeClr>
              </a:solidFill>
              <a:latin typeface="+mn-ea"/>
            </a:endParaRPr>
          </a:p>
        </p:txBody>
      </p:sp>
      <p:sp>
        <p:nvSpPr>
          <p:cNvPr id="1050846" name="标题"/>
          <p:cNvSpPr txBox="1"/>
          <p:nvPr>
            <p:custDataLst>
              <p:tags r:id="rId4"/>
            </p:custDataLst>
          </p:nvPr>
        </p:nvSpPr>
        <p:spPr>
          <a:xfrm>
            <a:off x="3105624" y="5183415"/>
            <a:ext cx="2234737" cy="402468"/>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50848" name="矩形 8"/>
          <p:cNvSpPr/>
          <p:nvPr>
            <p:custDataLst>
              <p:tags r:id="rId5"/>
            </p:custDataLst>
          </p:nvPr>
        </p:nvSpPr>
        <p:spPr>
          <a:xfrm>
            <a:off x="2643997" y="3953054"/>
            <a:ext cx="3618331" cy="396864"/>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50" name="任意多边形 5"/>
          <p:cNvSpPr/>
          <p:nvPr>
            <p:custDataLst>
              <p:tags r:id="rId6"/>
            </p:custDataLst>
          </p:nvPr>
        </p:nvSpPr>
        <p:spPr>
          <a:xfrm>
            <a:off x="2703873" y="3956917"/>
            <a:ext cx="3020961" cy="394099"/>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50852" name="正文"/>
          <p:cNvSpPr txBox="1"/>
          <p:nvPr>
            <p:custDataLst>
              <p:tags r:id="rId7"/>
            </p:custDataLst>
          </p:nvPr>
        </p:nvSpPr>
        <p:spPr>
          <a:xfrm>
            <a:off x="3147473" y="4397941"/>
            <a:ext cx="6395175" cy="620511"/>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100" lang="zh-CN" spc="150">
                <a:solidFill>
                  <a:schemeClr val="tx1">
                    <a:lumMod val="65000"/>
                    <a:lumOff val="35000"/>
                  </a:schemeClr>
                </a:solidFill>
                <a:latin typeface="+mn-ea"/>
              </a:rPr>
              <a:t>未来管理决策的趋势与发展方向：结合可持续发展目标，探讨未来管理决策的趋势和发展方向，如数字化转型、智能化升级、绿色发展等。</a:t>
            </a:r>
            <a:endParaRPr altLang="en-US" dirty="0" sz="1100" lang="zh-CN" spc="150">
              <a:solidFill>
                <a:schemeClr val="tx1">
                  <a:lumMod val="65000"/>
                  <a:lumOff val="35000"/>
                </a:schemeClr>
              </a:solidFill>
              <a:latin typeface="+mn-ea"/>
            </a:endParaRPr>
          </a:p>
        </p:txBody>
      </p:sp>
      <p:sp>
        <p:nvSpPr>
          <p:cNvPr id="1050854" name="标题"/>
          <p:cNvSpPr txBox="1"/>
          <p:nvPr>
            <p:custDataLst>
              <p:tags r:id="rId8"/>
            </p:custDataLst>
          </p:nvPr>
        </p:nvSpPr>
        <p:spPr>
          <a:xfrm>
            <a:off x="3105624" y="3952410"/>
            <a:ext cx="2234737" cy="402468"/>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50856" name="矩形 23"/>
          <p:cNvSpPr/>
          <p:nvPr>
            <p:custDataLst>
              <p:tags r:id="rId9"/>
            </p:custDataLst>
          </p:nvPr>
        </p:nvSpPr>
        <p:spPr>
          <a:xfrm>
            <a:off x="2643997" y="1491044"/>
            <a:ext cx="3618331" cy="396864"/>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58" name="任意多边形 5"/>
          <p:cNvSpPr/>
          <p:nvPr>
            <p:custDataLst>
              <p:tags r:id="rId10"/>
            </p:custDataLst>
          </p:nvPr>
        </p:nvSpPr>
        <p:spPr>
          <a:xfrm>
            <a:off x="2703873" y="1494907"/>
            <a:ext cx="3020961" cy="394099"/>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50860" name="正文"/>
          <p:cNvSpPr txBox="1"/>
          <p:nvPr>
            <p:custDataLst>
              <p:tags r:id="rId11"/>
            </p:custDataLst>
          </p:nvPr>
        </p:nvSpPr>
        <p:spPr>
          <a:xfrm>
            <a:off x="3147473" y="1935931"/>
            <a:ext cx="6395175" cy="620511"/>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100" lang="zh-CN" spc="150">
                <a:solidFill>
                  <a:schemeClr val="tx1">
                    <a:lumMod val="65000"/>
                    <a:lumOff val="35000"/>
                  </a:schemeClr>
                </a:solidFill>
                <a:latin typeface="+mn-ea"/>
              </a:rPr>
              <a:t>可持续发展目标概述：简述可持续发展目标的背景、意义和内容，强调其对管理决策的重要性。</a:t>
            </a:r>
            <a:endParaRPr altLang="en-US" dirty="0" sz="1100" lang="zh-CN" spc="150">
              <a:solidFill>
                <a:schemeClr val="tx1">
                  <a:lumMod val="65000"/>
                  <a:lumOff val="35000"/>
                </a:schemeClr>
              </a:solidFill>
              <a:latin typeface="+mn-ea"/>
            </a:endParaRPr>
          </a:p>
        </p:txBody>
      </p:sp>
      <p:sp>
        <p:nvSpPr>
          <p:cNvPr id="1050862" name="标题"/>
          <p:cNvSpPr txBox="1"/>
          <p:nvPr>
            <p:custDataLst>
              <p:tags r:id="rId12"/>
            </p:custDataLst>
          </p:nvPr>
        </p:nvSpPr>
        <p:spPr>
          <a:xfrm>
            <a:off x="3147473" y="1490400"/>
            <a:ext cx="2192889" cy="402468"/>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50864" name="矩形 27"/>
          <p:cNvSpPr/>
          <p:nvPr>
            <p:custDataLst>
              <p:tags r:id="rId13"/>
            </p:custDataLst>
          </p:nvPr>
        </p:nvSpPr>
        <p:spPr>
          <a:xfrm>
            <a:off x="2643997" y="2722049"/>
            <a:ext cx="3618331" cy="396864"/>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66" name="任意多边形 5"/>
          <p:cNvSpPr/>
          <p:nvPr>
            <p:custDataLst>
              <p:tags r:id="rId14"/>
            </p:custDataLst>
          </p:nvPr>
        </p:nvSpPr>
        <p:spPr>
          <a:xfrm>
            <a:off x="2703873" y="2725912"/>
            <a:ext cx="3020961" cy="394099"/>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50868" name="正文"/>
          <p:cNvSpPr txBox="1"/>
          <p:nvPr>
            <p:custDataLst>
              <p:tags r:id="rId15"/>
            </p:custDataLst>
          </p:nvPr>
        </p:nvSpPr>
        <p:spPr>
          <a:xfrm>
            <a:off x="3147473" y="3166936"/>
            <a:ext cx="6395175" cy="620511"/>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100" lang="zh-CN" spc="150">
                <a:solidFill>
                  <a:schemeClr val="tx1">
                    <a:lumMod val="65000"/>
                    <a:lumOff val="35000"/>
                  </a:schemeClr>
                </a:solidFill>
                <a:latin typeface="+mn-ea"/>
              </a:rPr>
              <a:t>可持续发展目标对管理决策的影响：分析可持续发展目标对管理决策的影响，包括对战略规划、资源配置、组织结构等方面的影响。</a:t>
            </a:r>
            <a:endParaRPr altLang="en-US" dirty="0" sz="1100" lang="zh-CN" spc="150">
              <a:solidFill>
                <a:schemeClr val="tx1">
                  <a:lumMod val="65000"/>
                  <a:lumOff val="35000"/>
                </a:schemeClr>
              </a:solidFill>
              <a:latin typeface="+mn-ea"/>
            </a:endParaRPr>
          </a:p>
        </p:txBody>
      </p:sp>
      <p:sp>
        <p:nvSpPr>
          <p:cNvPr id="1050870" name="标题"/>
          <p:cNvSpPr txBox="1"/>
          <p:nvPr>
            <p:custDataLst>
              <p:tags r:id="rId16"/>
            </p:custDataLst>
          </p:nvPr>
        </p:nvSpPr>
        <p:spPr>
          <a:xfrm>
            <a:off x="3105624" y="2721405"/>
            <a:ext cx="2234737" cy="402468"/>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377" name=""/>
        <p:cNvGrpSpPr/>
        <p:nvPr/>
      </p:nvGrpSpPr>
      <p:grpSpPr>
        <a:xfrm>
          <a:off x="0" y="0"/>
          <a:ext cx="0" cy="0"/>
          <a:chOff x="0" y="0"/>
          <a:chExt cx="0" cy="0"/>
        </a:xfrm>
      </p:grpSpPr>
      <p:sp>
        <p:nvSpPr>
          <p:cNvPr id="1050904" name="标题 2"/>
          <p:cNvSpPr>
            <a:spLocks noGrp="1"/>
          </p:cNvSpPr>
          <p:nvPr>
            <p:ph type="title" idx="3"/>
            <p:custDataLst>
              <p:tags r:id="rId1"/>
            </p:custDataLst>
          </p:nvPr>
        </p:nvSpPr>
        <p:spPr/>
        <p:txBody>
          <a:bodyPr/>
          <a:p>
            <a:r>
              <a:rPr altLang="en-US" lang="zh-CN"/>
              <a:t>THANKS!</a:t>
            </a:r>
            <a:endParaRPr altLang="en-US" lang="zh-CN"/>
          </a:p>
        </p:txBody>
      </p:sp>
      <p:sp>
        <p:nvSpPr>
          <p:cNvPr id="1050906" name="文本占位符 3"/>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UNIT_CONTENT_GROUP_TYPE" val="contentchip"/>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PRESET_TEXT" val="WPS,a click to unlimited possibilities"/>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 name="KSO_WM_UNIT_CONTENT_GROUP_TYPE" val="contentchip"/>
</p:tagLst>
</file>

<file path=ppt/tags/tag5.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0.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66.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72.xml><?xml version="1.0" encoding="utf-8"?>
<p:tagLst xmlns:p="http://schemas.openxmlformats.org/presentationml/2006/main">
  <p:tag name="KSO_WM_UNIT_ISCONTENTSTITLE" val="0"/>
  <p:tag name="KSO_WM_UNIT_ISNUMDGMTITLE" val="0"/>
  <p:tag name="KSO_WM_UNIT_PRESET_TEXT" val="THANKS!"/>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6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6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67"/>
  <p:tag name="KSO_WM_SPECIAL_SOURCE" val="bdnull"/>
  <p:tag name="KSO_WM_TEMPLATE_THUMBS_INDEX" val="1、9"/>
</p:tagLst>
</file>

<file path=ppt/tags/tag85.xml><?xml version="1.0" encoding="utf-8"?>
<p:tagLst xmlns:p="http://schemas.openxmlformats.org/presentationml/2006/main">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custom20230267_1*b*1"/>
  <p:tag name="KSO_WM_TEMPLATE_CATEGORY" val="custom"/>
  <p:tag name="KSO_WM_TEMPLATE_INDEX" val="20230267"/>
  <p:tag name="KSO_WM_UNIT_LAYERLEVEL" val="1"/>
  <p:tag name="KSO_WM_TAG_VERSION" val="1.0"/>
  <p:tag name="KSO_WM_BEAUTIFY_FLAG" val="#wm#"/>
  <p:tag name="KSO_WM_UNIT_ISCONTENTSTITLE" val="0"/>
  <p:tag name="KSO_WM_UNIT_ISNUMDGMTITLE" val="0"/>
  <p:tag name="KSO_WM_UNIT_PRESET_TEXT" val="WPS,a click to unlimited possibilities"/>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1*a*1"/>
  <p:tag name="KSO_WM_TEMPLATE_CATEGORY" val="custom"/>
  <p:tag name="KSO_WM_TEMPLATE_INDEX" val="20230267"/>
  <p:tag name="KSO_WM_UNIT_LAYERLEVEL" val="1"/>
  <p:tag name="KSO_WM_TAG_VERSION" val="1.0"/>
  <p:tag name="KSO_WM_BEAUTIFY_FLAG" val="#wm#"/>
  <p:tag name="KSO_WM_UNIT_PRESET_TEXT" val="单击此处 添加文档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1*f*1"/>
  <p:tag name="KSO_WM_TEMPLATE_CATEGORY" val="custom"/>
  <p:tag name="KSO_WM_TEMPLATE_INDEX" val="20230267"/>
  <p:tag name="KSO_WM_UNIT_LAYERLEVEL" val="1"/>
  <p:tag name="KSO_WM_TAG_VERSION" val="1.0"/>
  <p:tag name="KSO_WM_BEAUTIFY_FLAG" val="#wm#"/>
  <p:tag name="KSO_WM_UNIT_PRESET_TEXT" val="汇报人：WPS"/>
</p:tagLst>
</file>

<file path=ppt/tags/tag88.xml><?xml version="1.0" encoding="utf-8"?>
<p:tagLst xmlns:p="http://schemas.openxmlformats.org/presentationml/2006/main">
  <p:tag name="KSO_WM_SLIDE_ID" val="custom2023026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67"/>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49.5&quot;,&quot;top&quot;:&quot;73.65&quot;,&quot;width&quot;:&quot;484.9&quot;,&quot;height&quot;:&quot;312.7&quot;}"/>
</p:tagLst>
</file>

<file path=ppt/tags/tag8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67_6*b*1"/>
  <p:tag name="KSO_WM_TEMPLATE_CATEGORY" val="custom"/>
  <p:tag name="KSO_WM_TEMPLATE_INDEX" val="20230267"/>
  <p:tag name="KSO_WM_UNIT_LAYERLEVEL" val="1"/>
  <p:tag name="KSO_WM_TAG_VERSION" val="1.0"/>
  <p:tag name="KSO_WM_BEAUTIFY_FLAG" val="#wm#"/>
  <p:tag name="KSO_WM_DIAGRAM_GROUP_CODE" val="l1-1"/>
  <p:tag name="KSO_WM_UNIT_PRESET_TEXT" val="CONTENTS"/>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6*a*1"/>
  <p:tag name="KSO_WM_TEMPLATE_CATEGORY" val="custom"/>
  <p:tag name="KSO_WM_TEMPLATE_INDEX" val="2023026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1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67_6*l_h_i*1_1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2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67_6*l_h_i*1_2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3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67_6*l_h_i*1_3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4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67_6*l_h_i*1_4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5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67_6*l_h_i*1_5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6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67_6*l_h_i*1_6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SLIDE_ID" val="custom2023026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67"/>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ONE"/>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12.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WO"/>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15.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HREE"/>
</p:tagLst>
</file>

<file path=ppt/tags/tag1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50.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OUR"/>
</p:tagLst>
</file>

<file path=ppt/tags/tag2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13.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4*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4*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4*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4*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4*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4*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4*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4*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4*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4*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4*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4*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4*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4*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4*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4*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4*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4*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4*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4*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4*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4*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4*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4*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4*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4*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44_4*l_h_f*1_5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4*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4*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4*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20231670_3*l_h_i*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20231670_3*l_h_i*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3*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20231670_3*l_h_i*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3*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3*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3*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BEAUTIFY_FLAG" val="#wm#"/>
  <p:tag name="KSO_WM_TAG_VERSION" val="3.0"/>
  <p:tag name="KSO_WM_UNIT_LAYERLEVEL" val="1_1_1"/>
  <p:tag name="KSO_WM_TEMPLATE_INDEX" val="20231670"/>
  <p:tag name="KSO_WM_TEMPLATE_CATEGORY" val="diagram"/>
  <p:tag name="KSO_WM_UNIT_ID" val="diagram20231670_3*l_h_f*1_2_1"/>
  <p:tag name="KSO_WM_UNIT_INDEX" val="1_2_1"/>
  <p:tag name="KSO_WM_UNIT_TYPE" val="l_h_f"/>
  <p:tag name="KSO_WM_UNIT_DIAGRAM_ISREFERUNIT" val="0"/>
  <p:tag name="KSO_WM_UNIT_DIAGRAM_ISNUMVISUAL" val="0"/>
  <p:tag name="KSO_WM_UNIT_COMPATIBLE" val="0"/>
  <p:tag name="KSO_WM_UNIT_HIGHLIGHT" val="0"/>
  <p:tag name="KSO_WM_UNIT_VALUE" val="60"/>
  <p:tag name="KSO_WM_UNIT_NOCLEAR" val="0"/>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3*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3*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3*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IVE"/>
</p:tagLst>
</file>

<file path=ppt/tags/tag2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89.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5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5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5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6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6_1"/>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6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6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6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6_2"/>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SIX"/>
</p:tagLst>
</file>

<file path=ppt/tags/tag3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367.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5*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5*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5*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5*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5*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5*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5*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5*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5*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5*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5*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5*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5*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5*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5*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20_5*l_h_i*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10,&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20_5*l_h_i*1_6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10,&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20_5*l_h_f*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7_5*l_h_f*1_1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VALUE" val="64"/>
  <p:tag name="KSO_WM_UNIT_PRESET_TEXT" val="单击此处输入你的项正文，文字是您思想的提炼，请尽量言简意赅的阐述观点"/>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7_5*l_h_i*1_1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5"/>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7_5*l_h_f*1_2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7_5*l_h_i*1_2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6"/>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4000000059604645,&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FILL_FORE_SCHEMECOLOR_INDEX_BRIGHTNESS" val="0"/>
  <p:tag name="KSO_WM_UNIT_FILL_TYPE" val="1"/>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87_5*l_h_i*1_1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5"/>
  <p:tag name="KSO_WM_DIAGRAM_MAX_ITEMCNT" val="6"/>
  <p:tag name="KSO_WM_DIAGRAM_MIN_ITEMCNT" val="1"/>
  <p:tag name="KSO_WM_DIAGRAM_VIRTUALLY_FRAME" val="{&quot;height&quot;:317.5,&quot;width&quot;:940.750000000000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487_5*l_h_a*1_1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VALUE" val="6"/>
  <p:tag name="KSO_WM_UNIT_PRESET_TEXT" val="添加标题"/>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87_5*l_h_i*1_1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5"/>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LINE_FORE_SCHEMECOLOR_INDEX_BRIGHTNESS" val="0"/>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87_5*l_h_i*1_2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6"/>
  <p:tag name="KSO_WM_DIAGRAM_MAX_ITEMCNT" val="6"/>
  <p:tag name="KSO_WM_DIAGRAM_MIN_ITEMCNT" val="1"/>
  <p:tag name="KSO_WM_DIAGRAM_VIRTUALLY_FRAME" val="{&quot;height&quot;:317.5,&quot;width&quot;:940.7500000000001}"/>
  <p:tag name="KSO_WM_DIAGRAM_COLOR_MATCH_VALUE" val="{&quot;shape&quot;:{&quot;fill&quot;:{&quot;solid&quot;:{&quot;brightness&quot;:0.400000005960464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487_5*l_h_a*1_2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VALUE" val="6"/>
  <p:tag name="KSO_WM_UNIT_PRESET_TEXT" val="添加标题"/>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87_5*l_h_i*1_2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6"/>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800000011920929,&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FILL_FORE_SCHEMECOLOR_INDEX_BRIGHTNESS" val="0"/>
  <p:tag name="KSO_WM_UNIT_FILL_TYPE" val="1"/>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87_5*l_h_i*1_3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10"/>
  <p:tag name="KSO_WM_DIAGRAM_MAX_ITEMCNT" val="6"/>
  <p:tag name="KSO_WM_DIAGRAM_MIN_ITEMCNT" val="1"/>
  <p:tag name="KSO_WM_DIAGRAM_VIRTUALLY_FRAME" val="{&quot;height&quot;:317.5,&quot;width&quot;:940.7500000000001}"/>
  <p:tag name="KSO_WM_DIAGRAM_COLOR_MATCH_VALUE" val="{&quot;shape&quot;:{&quot;fill&quot;:{&quot;solid&quot;:{&quot;brightness&quot;:0.4000000059604645,&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487_5*l_h_a*1_3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VALUE" val="6"/>
  <p:tag name="KSO_WM_UNIT_PRESET_TEXT" val="添加标题"/>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87_5*l_h_i*1_3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7"/>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800000011920929,&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LINE_FORE_SCHEMECOLOR_INDEX_BRIGHTNESS" val="0"/>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87_5*l_h_i*1_4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7"/>
  <p:tag name="KSO_WM_DIAGRAM_MAX_ITEMCNT" val="6"/>
  <p:tag name="KSO_WM_DIAGRAM_MIN_ITEMCNT" val="1"/>
  <p:tag name="KSO_WM_DIAGRAM_VIRTUALLY_FRAME" val="{&quot;height&quot;:317.5,&quot;width&quot;:940.7500000000001}"/>
  <p:tag name="KSO_WM_DIAGRAM_COLOR_MATCH_VALUE" val="{&quot;shape&quot;:{&quot;fill&quot;:{&quot;solid&quot;:{&quot;brightness&quot;:0.400000005960464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487_5*l_h_a*1_4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VALUE" val="6"/>
  <p:tag name="KSO_WM_UNIT_PRESET_TEXT" val="添加标题"/>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87_5*l_h_i*1_4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7"/>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800000011920929,&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FILL_FORE_SCHEMECOLOR_INDEX_BRIGHTNESS" val="0"/>
  <p:tag name="KSO_WM_UNIT_FILL_TYPE" val="1"/>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87_5*l_h_i*1_5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8"/>
  <p:tag name="KSO_WM_DIAGRAM_MAX_ITEMCNT" val="6"/>
  <p:tag name="KSO_WM_DIAGRAM_MIN_ITEMCNT" val="1"/>
  <p:tag name="KSO_WM_DIAGRAM_VIRTUALLY_FRAME" val="{&quot;height&quot;:317.5,&quot;width&quot;:940.7500000000001}"/>
  <p:tag name="KSO_WM_DIAGRAM_COLOR_MATCH_VALUE" val="{&quot;shape&quot;:{&quot;fill&quot;:{&quot;solid&quot;:{&quot;brightness&quot;:0.400000005960464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5_1"/>
  <p:tag name="KSO_WM_UNIT_ID" val="diagram20231487_5*l_h_a*1_5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VALUE" val="6"/>
  <p:tag name="KSO_WM_UNIT_PRESET_TEXT" val="添加标题"/>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487_5*l_h_i*1_5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8"/>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800000011920929,&quot;colorType&quot;:1,&quot;foreColorIndex&quot;:8,&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7_5*l_h_f*1_4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7_5*l_h_i*1_4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10"/>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4000000059604645,&quot;colorType&quot;:1,&quot;foreColorIndex&quot;:10,&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7_5*l_h_f*1_3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7_5*l_h_i*1_3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7"/>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6000000238418579,&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487_5*l_h_f*1_5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487_5*l_h_i*1_5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8"/>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6000000238418579,&quot;colorType&quot;:1,&quot;foreColorIndex&quot;:8,&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5*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5*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5*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5*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5_1"/>
  <p:tag name="KSO_WM_UNIT_ID" val="diagram20231255_5*l_h_f*1_5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6_1"/>
  <p:tag name="KSO_WM_UNIT_ID" val="diagram20231255_5*l_h_f*1_6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SEVEN"/>
</p:tagLst>
</file>

<file path=ppt/tags/tag4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460.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4*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4*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4*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4*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4*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4*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4*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4*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4*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4*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4*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4*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4*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4*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4*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4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1"/>
  <p:tag name="KSO_WM_DIAGRAM_VIRTUALLY_FRAME" val="{&quot;height&quot;:385.4222047244095,&quot;width&quot;:535.7499999999999}"/>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4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047244095,&quot;width&quot;:535.7499999999999}"/>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8_4*l_h_f*1_4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8_4*l_h_a*1_4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3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1"/>
  <p:tag name="KSO_WM_DIAGRAM_VIRTUALLY_FRAME" val="{&quot;height&quot;:385.4222047244095,&quot;width&quot;:535.7499999999999}"/>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3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047244095,&quot;width&quot;:535.7499999999999}"/>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8_4*l_h_f*1_3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8_4*l_h_a*1_3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1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1"/>
  <p:tag name="KSO_WM_DIAGRAM_VIRTUALLY_FRAME" val="{&quot;height&quot;:385.4222047244095,&quot;width&quot;:535.7499999999999}"/>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1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047244095,&quot;width&quot;:535.7499999999999}"/>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8_4*l_h_f*1_1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8_4*l_h_a*1_1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2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1"/>
  <p:tag name="KSO_WM_DIAGRAM_VIRTUALLY_FRAME" val="{&quot;height&quot;:385.4222047244095,&quot;width&quot;:535.7499999999999}"/>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2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047244095,&quot;width&quot;:535.7499999999999}"/>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8_4*l_h_f*1_2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8_4*l_h_a*1_2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5.xml><?xml version="1.0" encoding="utf-8"?>
<p:tagLst xmlns:p="http://schemas.openxmlformats.org/presentationml/2006/main">
  <p:tag name="KSO_WM_UNIT_ISCONTENTSTITLE" val="0"/>
  <p:tag name="KSO_WM_UNIT_ISNUMDGM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30267_9*a*1"/>
  <p:tag name="KSO_WM_TEMPLATE_CATEGORY" val="custom"/>
  <p:tag name="KSO_WM_TEMPLATE_INDEX" val="20230267"/>
  <p:tag name="KSO_WM_UNIT_LAYERLEVEL" val="1"/>
  <p:tag name="KSO_WM_TAG_VERSION" val="1.0"/>
  <p:tag name="KSO_WM_BEAUTIFY_FLAG" val="#wm#"/>
  <p:tag name="KSO_WM_UNIT_PRESET_TEXT" val="THANKS!"/>
</p:tagLst>
</file>

<file path=ppt/tags/tag52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9*f*1"/>
  <p:tag name="KSO_WM_TEMPLATE_CATEGORY" val="custom"/>
  <p:tag name="KSO_WM_TEMPLATE_INDEX" val="20230267"/>
  <p:tag name="KSO_WM_UNIT_LAYERLEVEL" val="1"/>
  <p:tag name="KSO_WM_TAG_VERSION" val="1.0"/>
  <p:tag name="KSO_WM_BEAUTIFY_FLAG" val="#wm#"/>
  <p:tag name="KSO_WM_UNIT_PRESET_TEXT" val="汇报人：WPS"/>
</p:tagLst>
</file>

<file path=ppt/tags/tag527.xml><?xml version="1.0" encoding="utf-8"?>
<p:tagLst xmlns:p="http://schemas.openxmlformats.org/presentationml/2006/main">
  <p:tag name="KSO_WM_SLIDE_ID" val="custom2023026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67"/>
  <p:tag name="KSO_WM_SLIDE_TYPE" val="endPage"/>
  <p:tag name="KSO_WM_SLIDE_SUBTYPE" val="pureTxt"/>
  <p:tag name="KSO_WM_SLIDE_LAYOUT" val="a_f"/>
  <p:tag name="KSO_WM_SLIDE_LAYOUT_CNT" val="1_1"/>
  <p:tag name="KSO_WM_SPECIAL_SOURCE" val="bdnull"/>
  <p:tag name="KSO_WM_SLIDE_CONTENT_AREA" val="{&quot;left&quot;:&quot;28.7&quot;,&quot;top&quot;:&quot;56.65&quot;,&quot;width&quot;:&quot;484.9&quot;,&quot;height&quot;:&quot;312.7&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3">
      <a:dk1>
        <a:srgbClr val="000000"/>
      </a:dk1>
      <a:lt1>
        <a:srgbClr val="FFFFFF"/>
      </a:lt1>
      <a:dk2>
        <a:srgbClr val="0E0733"/>
      </a:dk2>
      <a:lt2>
        <a:srgbClr val="DCD7F9"/>
      </a:lt2>
      <a:accent1>
        <a:srgbClr val="FF00D9"/>
      </a:accent1>
      <a:accent2>
        <a:srgbClr val="FADC00"/>
      </a:accent2>
      <a:accent3>
        <a:srgbClr val="765AEC"/>
      </a:accent3>
      <a:accent4>
        <a:srgbClr val="53A9F3"/>
      </a:accent4>
      <a:accent5>
        <a:srgbClr val="FF8660"/>
      </a:accent5>
      <a:accent6>
        <a:srgbClr val="E55353"/>
      </a:accent6>
      <a:hlink>
        <a:srgbClr val="0563C1"/>
      </a:hlink>
      <a:folHlink>
        <a:srgbClr val="954D72"/>
      </a:folHlink>
    </a:clrScheme>
    <a:fontScheme name="自定义 37">
      <a:majorFont>
        <a:latin typeface="MiSans"/>
        <a:ea typeface="MiSans"/>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DLT-A0</dc:creator>
  <dcterms:created xsi:type="dcterms:W3CDTF">2023-12-19T18:53:13Z</dcterms:created>
  <dcterms:modified xsi:type="dcterms:W3CDTF">2023-12-19T18:53:13Z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67cdabe8e46b4334b63b3a5c9b3f19ed_21</vt:lpwstr>
  </property>
</Properties>
</file>