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2797" r:id="rId1"/>
    <p:sldMasterId id="2147502834" r:id="rId2"/>
  </p:sldMasterIdLst>
  <p:notesMasterIdLst>
    <p:notesMasterId r:id="rId3"/>
  </p:notesMasterIdLst>
  <p:sldIdLst>
    <p:sldId id="9515" r:id="rId4"/>
    <p:sldId id="9520" r:id="rId5"/>
    <p:sldId id="9524" r:id="rId6"/>
    <p:sldId id="9527" r:id="rId7"/>
    <p:sldId id="9533" r:id="rId9"/>
    <p:sldId id="9536" r:id="rId10"/>
    <p:sldId id="9539" r:id="rId11"/>
    <p:sldId id="9542" r:id="rId12"/>
    <p:sldId id="9548" r:id="rId14"/>
    <p:sldId id="9551" r:id="rId15"/>
    <p:sldId id="9554" r:id="rId16"/>
    <p:sldId id="9557" r:id="rId17"/>
    <p:sldId id="9560" r:id="rId18"/>
    <p:sldId id="9566" r:id="rId20"/>
    <p:sldId id="9569" r:id="rId21"/>
    <p:sldId id="9572" r:id="rId22"/>
    <p:sldId id="9575" r:id="rId23"/>
    <p:sldId id="9578" r:id="rId24"/>
    <p:sldId id="9584" r:id="rId26"/>
    <p:sldId id="9587" r:id="rId27"/>
    <p:sldId id="9590" r:id="rId28"/>
    <p:sldId id="9593" r:id="rId29"/>
    <p:sldId id="9599" r:id="rId31"/>
    <p:sldId id="9602" r:id="rId32"/>
    <p:sldId id="9605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2798" r:id="rId1"/>
    <p:sldLayoutId id="2147502799" r:id="rId2"/>
    <p:sldLayoutId id="2147502800" r:id="rId3"/>
    <p:sldLayoutId id="2147502801" r:id="rId4"/>
    <p:sldLayoutId id="2147502802" r:id="rId5"/>
    <p:sldLayoutId id="2147502803" r:id="rId6"/>
    <p:sldLayoutId id="2147502804" r:id="rId7"/>
    <p:sldLayoutId id="2147502805" r:id="rId8"/>
    <p:sldLayoutId id="2147502806" r:id="rId9"/>
    <p:sldLayoutId id="2147502807" r:id="rId10"/>
    <p:sldLayoutId id="214750280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2835" r:id="rId1"/>
    <p:sldLayoutId id="2147502836" r:id="rId2"/>
    <p:sldLayoutId id="2147502837" r:id="rId3"/>
    <p:sldLayoutId id="2147502838" r:id="rId4"/>
    <p:sldLayoutId id="2147502839" r:id="rId5"/>
    <p:sldLayoutId id="2147502840" r:id="rId6"/>
    <p:sldLayoutId id="2147502841" r:id="rId7"/>
    <p:sldLayoutId id="2147502842" r:id="rId8"/>
    <p:sldLayoutId id="2147502843" r:id="rId9"/>
    <p:sldLayoutId id="2147502844" r:id="rId10"/>
    <p:sldLayoutId id="214750284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4.xml"/><Relationship Id="rId2" Type="http://schemas.openxmlformats.org/officeDocument/2006/relationships/tags" Target="../tags/tag735.xml"/><Relationship Id="rId3" Type="http://schemas.openxmlformats.org/officeDocument/2006/relationships/tags" Target="../tags/tag736.xml"/><Relationship Id="rId4" Type="http://schemas.openxmlformats.org/officeDocument/2006/relationships/tags" Target="../tags/tag737.xml"/><Relationship Id="rId5" Type="http://schemas.openxmlformats.org/officeDocument/2006/relationships/tags" Target="../tags/tag738.xml"/><Relationship Id="rId6" Type="http://schemas.openxmlformats.org/officeDocument/2006/relationships/tags" Target="../tags/tag739.xml"/><Relationship Id="rId7" Type="http://schemas.openxmlformats.org/officeDocument/2006/relationships/tags" Target="../tags/tag740.xml"/><Relationship Id="rId8" Type="http://schemas.openxmlformats.org/officeDocument/2006/relationships/tags" Target="../tags/tag741.xml"/><Relationship Id="rId9" Type="http://schemas.openxmlformats.org/officeDocument/2006/relationships/tags" Target="../tags/tag742.xml"/><Relationship Id="rId10" Type="http://schemas.openxmlformats.org/officeDocument/2006/relationships/tags" Target="../tags/tag743.xml"/><Relationship Id="rId11" Type="http://schemas.openxmlformats.org/officeDocument/2006/relationships/tags" Target="../tags/tag744.xml"/><Relationship Id="rId12" Type="http://schemas.openxmlformats.org/officeDocument/2006/relationships/tags" Target="../tags/tag745.xml"/><Relationship Id="rId13" Type="http://schemas.openxmlformats.org/officeDocument/2006/relationships/tags" Target="../tags/tag746.xml"/><Relationship Id="rId14" Type="http://schemas.openxmlformats.org/officeDocument/2006/relationships/tags" Target="../tags/tag747.xml"/><Relationship Id="rId15" Type="http://schemas.openxmlformats.org/officeDocument/2006/relationships/tags" Target="../tags/tag748.xml"/><Relationship Id="rId16" Type="http://schemas.openxmlformats.org/officeDocument/2006/relationships/tags" Target="../tags/tag749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50.xml"/><Relationship Id="rId2" Type="http://schemas.openxmlformats.org/officeDocument/2006/relationships/tags" Target="../tags/tag751.xml"/><Relationship Id="rId3" Type="http://schemas.openxmlformats.org/officeDocument/2006/relationships/tags" Target="../tags/tag752.xml"/><Relationship Id="rId4" Type="http://schemas.openxmlformats.org/officeDocument/2006/relationships/tags" Target="../tags/tag753.xml"/><Relationship Id="rId5" Type="http://schemas.openxmlformats.org/officeDocument/2006/relationships/tags" Target="../tags/tag754.xml"/><Relationship Id="rId6" Type="http://schemas.openxmlformats.org/officeDocument/2006/relationships/tags" Target="../tags/tag755.xml"/><Relationship Id="rId7" Type="http://schemas.openxmlformats.org/officeDocument/2006/relationships/tags" Target="../tags/tag756.xml"/><Relationship Id="rId8" Type="http://schemas.openxmlformats.org/officeDocument/2006/relationships/tags" Target="../tags/tag757.xml"/><Relationship Id="rId9" Type="http://schemas.openxmlformats.org/officeDocument/2006/relationships/tags" Target="../tags/tag758.xml"/><Relationship Id="rId10" Type="http://schemas.openxmlformats.org/officeDocument/2006/relationships/tags" Target="../tags/tag759.xml"/><Relationship Id="rId11" Type="http://schemas.openxmlformats.org/officeDocument/2006/relationships/tags" Target="../tags/tag760.xml"/><Relationship Id="rId12" Type="http://schemas.openxmlformats.org/officeDocument/2006/relationships/tags" Target="../tags/tag76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62.xml"/><Relationship Id="rId2" Type="http://schemas.openxmlformats.org/officeDocument/2006/relationships/tags" Target="../tags/tag763.xml"/><Relationship Id="rId3" Type="http://schemas.openxmlformats.org/officeDocument/2006/relationships/tags" Target="../tags/tag764.xml"/><Relationship Id="rId4" Type="http://schemas.openxmlformats.org/officeDocument/2006/relationships/tags" Target="../tags/tag765.xml"/><Relationship Id="rId5" Type="http://schemas.openxmlformats.org/officeDocument/2006/relationships/tags" Target="../tags/tag766.xml"/><Relationship Id="rId6" Type="http://schemas.openxmlformats.org/officeDocument/2006/relationships/tags" Target="../tags/tag767.xml"/><Relationship Id="rId7" Type="http://schemas.openxmlformats.org/officeDocument/2006/relationships/tags" Target="../tags/tag768.xml"/><Relationship Id="rId8" Type="http://schemas.openxmlformats.org/officeDocument/2006/relationships/tags" Target="../tags/tag769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70.xml"/><Relationship Id="rId2" Type="http://schemas.openxmlformats.org/officeDocument/2006/relationships/tags" Target="../tags/tag771.xml"/><Relationship Id="rId3" Type="http://schemas.openxmlformats.org/officeDocument/2006/relationships/tags" Target="../tags/tag772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73.xml"/><Relationship Id="rId2" Type="http://schemas.openxmlformats.org/officeDocument/2006/relationships/tags" Target="../tags/tag774.xml"/><Relationship Id="rId3" Type="http://schemas.openxmlformats.org/officeDocument/2006/relationships/tags" Target="../tags/tag775.xml"/><Relationship Id="rId4" Type="http://schemas.openxmlformats.org/officeDocument/2006/relationships/tags" Target="../tags/tag776.xml"/><Relationship Id="rId5" Type="http://schemas.openxmlformats.org/officeDocument/2006/relationships/tags" Target="../tags/tag777.xml"/><Relationship Id="rId6" Type="http://schemas.openxmlformats.org/officeDocument/2006/relationships/tags" Target="../tags/tag778.xml"/><Relationship Id="rId7" Type="http://schemas.openxmlformats.org/officeDocument/2006/relationships/tags" Target="../tags/tag779.xml"/><Relationship Id="rId8" Type="http://schemas.openxmlformats.org/officeDocument/2006/relationships/tags" Target="../tags/tag780.xml"/><Relationship Id="rId9" Type="http://schemas.openxmlformats.org/officeDocument/2006/relationships/tags" Target="../tags/tag781.xml"/><Relationship Id="rId10" Type="http://schemas.openxmlformats.org/officeDocument/2006/relationships/tags" Target="../tags/tag782.xml"/><Relationship Id="rId11" Type="http://schemas.openxmlformats.org/officeDocument/2006/relationships/tags" Target="../tags/tag783.xml"/><Relationship Id="rId12" Type="http://schemas.openxmlformats.org/officeDocument/2006/relationships/tags" Target="../tags/tag784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85.xml"/><Relationship Id="rId2" Type="http://schemas.openxmlformats.org/officeDocument/2006/relationships/tags" Target="../tags/tag786.xml"/><Relationship Id="rId3" Type="http://schemas.openxmlformats.org/officeDocument/2006/relationships/tags" Target="../tags/tag787.xml"/><Relationship Id="rId4" Type="http://schemas.openxmlformats.org/officeDocument/2006/relationships/tags" Target="../tags/tag788.xml"/><Relationship Id="rId5" Type="http://schemas.openxmlformats.org/officeDocument/2006/relationships/tags" Target="../tags/tag789.xml"/><Relationship Id="rId6" Type="http://schemas.openxmlformats.org/officeDocument/2006/relationships/tags" Target="../tags/tag790.xml"/><Relationship Id="rId7" Type="http://schemas.openxmlformats.org/officeDocument/2006/relationships/tags" Target="../tags/tag791.xml"/><Relationship Id="rId8" Type="http://schemas.openxmlformats.org/officeDocument/2006/relationships/tags" Target="../tags/tag792.xml"/><Relationship Id="rId9" Type="http://schemas.openxmlformats.org/officeDocument/2006/relationships/tags" Target="../tags/tag793.xml"/><Relationship Id="rId10" Type="http://schemas.openxmlformats.org/officeDocument/2006/relationships/tags" Target="../tags/tag794.xml"/><Relationship Id="rId11" Type="http://schemas.openxmlformats.org/officeDocument/2006/relationships/tags" Target="../tags/tag795.xml"/><Relationship Id="rId12" Type="http://schemas.openxmlformats.org/officeDocument/2006/relationships/tags" Target="../tags/tag79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797.xml"/><Relationship Id="rId2" Type="http://schemas.openxmlformats.org/officeDocument/2006/relationships/tags" Target="../tags/tag798.xml"/><Relationship Id="rId3" Type="http://schemas.openxmlformats.org/officeDocument/2006/relationships/tags" Target="../tags/tag799.xml"/><Relationship Id="rId4" Type="http://schemas.openxmlformats.org/officeDocument/2006/relationships/tags" Target="../tags/tag800.xml"/><Relationship Id="rId5" Type="http://schemas.openxmlformats.org/officeDocument/2006/relationships/tags" Target="../tags/tag801.xml"/><Relationship Id="rId6" Type="http://schemas.openxmlformats.org/officeDocument/2006/relationships/tags" Target="../tags/tag802.xml"/><Relationship Id="rId7" Type="http://schemas.openxmlformats.org/officeDocument/2006/relationships/tags" Target="../tags/tag803.xml"/><Relationship Id="rId8" Type="http://schemas.openxmlformats.org/officeDocument/2006/relationships/tags" Target="../tags/tag804.xml"/><Relationship Id="rId9" Type="http://schemas.openxmlformats.org/officeDocument/2006/relationships/tags" Target="../tags/tag805.xml"/><Relationship Id="rId10" Type="http://schemas.openxmlformats.org/officeDocument/2006/relationships/tags" Target="../tags/tag806.xml"/><Relationship Id="rId11" Type="http://schemas.openxmlformats.org/officeDocument/2006/relationships/tags" Target="../tags/tag807.xml"/><Relationship Id="rId12" Type="http://schemas.openxmlformats.org/officeDocument/2006/relationships/tags" Target="../tags/tag808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09.xml"/><Relationship Id="rId2" Type="http://schemas.openxmlformats.org/officeDocument/2006/relationships/tags" Target="../tags/tag810.xml"/><Relationship Id="rId3" Type="http://schemas.openxmlformats.org/officeDocument/2006/relationships/tags" Target="../tags/tag811.xml"/><Relationship Id="rId4" Type="http://schemas.openxmlformats.org/officeDocument/2006/relationships/tags" Target="../tags/tag812.xml"/><Relationship Id="rId5" Type="http://schemas.openxmlformats.org/officeDocument/2006/relationships/tags" Target="../tags/tag813.xml"/><Relationship Id="rId6" Type="http://schemas.openxmlformats.org/officeDocument/2006/relationships/tags" Target="../tags/tag814.xml"/><Relationship Id="rId7" Type="http://schemas.openxmlformats.org/officeDocument/2006/relationships/tags" Target="../tags/tag815.xml"/><Relationship Id="rId8" Type="http://schemas.openxmlformats.org/officeDocument/2006/relationships/tags" Target="../tags/tag816.xml"/><Relationship Id="rId9" Type="http://schemas.openxmlformats.org/officeDocument/2006/relationships/tags" Target="../tags/tag817.xml"/><Relationship Id="rId10" Type="http://schemas.openxmlformats.org/officeDocument/2006/relationships/tags" Target="../tags/tag818.xml"/><Relationship Id="rId11" Type="http://schemas.openxmlformats.org/officeDocument/2006/relationships/tags" Target="../tags/tag819.xml"/><Relationship Id="rId12" Type="http://schemas.openxmlformats.org/officeDocument/2006/relationships/tags" Target="../tags/tag820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21.xml"/><Relationship Id="rId2" Type="http://schemas.openxmlformats.org/officeDocument/2006/relationships/tags" Target="../tags/tag822.xml"/><Relationship Id="rId3" Type="http://schemas.openxmlformats.org/officeDocument/2006/relationships/tags" Target="../tags/tag823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24.xml"/><Relationship Id="rId2" Type="http://schemas.openxmlformats.org/officeDocument/2006/relationships/tags" Target="../tags/tag825.xml"/><Relationship Id="rId3" Type="http://schemas.openxmlformats.org/officeDocument/2006/relationships/tags" Target="../tags/tag826.xml"/><Relationship Id="rId4" Type="http://schemas.openxmlformats.org/officeDocument/2006/relationships/tags" Target="../tags/tag827.xml"/><Relationship Id="rId5" Type="http://schemas.openxmlformats.org/officeDocument/2006/relationships/tags" Target="../tags/tag828.xml"/><Relationship Id="rId6" Type="http://schemas.openxmlformats.org/officeDocument/2006/relationships/tags" Target="../tags/tag829.xml"/><Relationship Id="rId7" Type="http://schemas.openxmlformats.org/officeDocument/2006/relationships/tags" Target="../tags/tag830.xml"/><Relationship Id="rId8" Type="http://schemas.openxmlformats.org/officeDocument/2006/relationships/tags" Target="../tags/tag831.xml"/><Relationship Id="rId9" Type="http://schemas.openxmlformats.org/officeDocument/2006/relationships/tags" Target="../tags/tag832.xml"/><Relationship Id="rId10" Type="http://schemas.openxmlformats.org/officeDocument/2006/relationships/tags" Target="../tags/tag833.xml"/><Relationship Id="rId11" Type="http://schemas.openxmlformats.org/officeDocument/2006/relationships/tags" Target="../tags/tag834.xml"/><Relationship Id="rId12" Type="http://schemas.openxmlformats.org/officeDocument/2006/relationships/tags" Target="../tags/tag835.xml"/><Relationship Id="rId13" Type="http://schemas.openxmlformats.org/officeDocument/2006/relationships/tags" Target="../tags/tag836.xml"/><Relationship Id="rId14" Type="http://schemas.openxmlformats.org/officeDocument/2006/relationships/tags" Target="../tags/tag837.xml"/><Relationship Id="rId15" Type="http://schemas.openxmlformats.org/officeDocument/2006/relationships/tags" Target="../tags/tag838.xml"/><Relationship Id="rId16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39.xml"/><Relationship Id="rId2" Type="http://schemas.openxmlformats.org/officeDocument/2006/relationships/tags" Target="../tags/tag840.xml"/><Relationship Id="rId3" Type="http://schemas.openxmlformats.org/officeDocument/2006/relationships/tags" Target="../tags/tag841.xml"/><Relationship Id="rId4" Type="http://schemas.openxmlformats.org/officeDocument/2006/relationships/tags" Target="../tags/tag842.xml"/><Relationship Id="rId5" Type="http://schemas.openxmlformats.org/officeDocument/2006/relationships/tags" Target="../tags/tag843.xml"/><Relationship Id="rId6" Type="http://schemas.openxmlformats.org/officeDocument/2006/relationships/tags" Target="../tags/tag844.xml"/><Relationship Id="rId7" Type="http://schemas.openxmlformats.org/officeDocument/2006/relationships/tags" Target="../tags/tag845.xml"/><Relationship Id="rId8" Type="http://schemas.openxmlformats.org/officeDocument/2006/relationships/tags" Target="../tags/tag846.xml"/><Relationship Id="rId9" Type="http://schemas.openxmlformats.org/officeDocument/2006/relationships/tags" Target="../tags/tag847.xml"/><Relationship Id="rId10" Type="http://schemas.openxmlformats.org/officeDocument/2006/relationships/tags" Target="../tags/tag848.xml"/><Relationship Id="rId11" Type="http://schemas.openxmlformats.org/officeDocument/2006/relationships/tags" Target="../tags/tag849.xml"/><Relationship Id="rId12" Type="http://schemas.openxmlformats.org/officeDocument/2006/relationships/tags" Target="../tags/tag85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51.xml"/><Relationship Id="rId2" Type="http://schemas.openxmlformats.org/officeDocument/2006/relationships/tags" Target="../tags/tag852.xml"/><Relationship Id="rId3" Type="http://schemas.openxmlformats.org/officeDocument/2006/relationships/tags" Target="../tags/tag853.xml"/><Relationship Id="rId4" Type="http://schemas.openxmlformats.org/officeDocument/2006/relationships/tags" Target="../tags/tag854.xml"/><Relationship Id="rId5" Type="http://schemas.openxmlformats.org/officeDocument/2006/relationships/tags" Target="../tags/tag855.xml"/><Relationship Id="rId6" Type="http://schemas.openxmlformats.org/officeDocument/2006/relationships/tags" Target="../tags/tag856.xml"/><Relationship Id="rId7" Type="http://schemas.openxmlformats.org/officeDocument/2006/relationships/tags" Target="../tags/tag857.xml"/><Relationship Id="rId8" Type="http://schemas.openxmlformats.org/officeDocument/2006/relationships/tags" Target="../tags/tag858.xml"/><Relationship Id="rId9" Type="http://schemas.openxmlformats.org/officeDocument/2006/relationships/tags" Target="../tags/tag859.xml"/><Relationship Id="rId10" Type="http://schemas.openxmlformats.org/officeDocument/2006/relationships/tags" Target="../tags/tag860.xml"/><Relationship Id="rId11" Type="http://schemas.openxmlformats.org/officeDocument/2006/relationships/tags" Target="../tags/tag861.xml"/><Relationship Id="rId12" Type="http://schemas.openxmlformats.org/officeDocument/2006/relationships/tags" Target="../tags/tag862.xml"/><Relationship Id="rId13" Type="http://schemas.openxmlformats.org/officeDocument/2006/relationships/tags" Target="../tags/tag863.xml"/><Relationship Id="rId14" Type="http://schemas.openxmlformats.org/officeDocument/2006/relationships/tags" Target="../tags/tag864.xml"/><Relationship Id="rId15" Type="http://schemas.openxmlformats.org/officeDocument/2006/relationships/tags" Target="../tags/tag865.xml"/><Relationship Id="rId16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66.xml"/><Relationship Id="rId2" Type="http://schemas.openxmlformats.org/officeDocument/2006/relationships/tags" Target="../tags/tag867.xml"/><Relationship Id="rId3" Type="http://schemas.openxmlformats.org/officeDocument/2006/relationships/tags" Target="../tags/tag868.xml"/><Relationship Id="rId4" Type="http://schemas.openxmlformats.org/officeDocument/2006/relationships/tags" Target="../tags/tag869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70.xml"/><Relationship Id="rId2" Type="http://schemas.openxmlformats.org/officeDocument/2006/relationships/tags" Target="../tags/tag871.xml"/><Relationship Id="rId3" Type="http://schemas.openxmlformats.org/officeDocument/2006/relationships/tags" Target="../tags/tag872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73.xml"/><Relationship Id="rId2" Type="http://schemas.openxmlformats.org/officeDocument/2006/relationships/tags" Target="../tags/tag874.xml"/><Relationship Id="rId3" Type="http://schemas.openxmlformats.org/officeDocument/2006/relationships/tags" Target="../tags/tag875.xml"/><Relationship Id="rId4" Type="http://schemas.openxmlformats.org/officeDocument/2006/relationships/tags" Target="../tags/tag876.xml"/><Relationship Id="rId5" Type="http://schemas.openxmlformats.org/officeDocument/2006/relationships/tags" Target="../tags/tag877.xml"/><Relationship Id="rId6" Type="http://schemas.openxmlformats.org/officeDocument/2006/relationships/tags" Target="../tags/tag878.xml"/><Relationship Id="rId7" Type="http://schemas.openxmlformats.org/officeDocument/2006/relationships/tags" Target="../tags/tag879.xml"/><Relationship Id="rId8" Type="http://schemas.openxmlformats.org/officeDocument/2006/relationships/tags" Target="../tags/tag880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881.xml"/><Relationship Id="rId2" Type="http://schemas.openxmlformats.org/officeDocument/2006/relationships/tags" Target="../tags/tag882.xml"/><Relationship Id="rId3" Type="http://schemas.openxmlformats.org/officeDocument/2006/relationships/tags" Target="../tags/tag883.xml"/><Relationship Id="rId4" Type="http://schemas.openxmlformats.org/officeDocument/2006/relationships/tags" Target="../tags/tag884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885.xml"/><Relationship Id="rId2" Type="http://schemas.openxmlformats.org/officeDocument/2006/relationships/tags" Target="../tags/tag886.xml"/><Relationship Id="rId3" Type="http://schemas.openxmlformats.org/officeDocument/2006/relationships/tags" Target="../tags/tag887.xml"/><Relationship Id="rId4" Type="http://schemas.openxmlformats.org/officeDocument/2006/relationships/tags" Target="../tags/tag888.xml"/><Relationship Id="rId5" Type="http://schemas.openxmlformats.org/officeDocument/2006/relationships/tags" Target="../tags/tag889.xml"/><Relationship Id="rId6" Type="http://schemas.openxmlformats.org/officeDocument/2006/relationships/tags" Target="../tags/tag890.xml"/><Relationship Id="rId7" Type="http://schemas.openxmlformats.org/officeDocument/2006/relationships/tags" Target="../tags/tag891.xml"/><Relationship Id="rId8" Type="http://schemas.openxmlformats.org/officeDocument/2006/relationships/tags" Target="../tags/tag892.xml"/><Relationship Id="rId9" Type="http://schemas.openxmlformats.org/officeDocument/2006/relationships/tags" Target="../tags/tag893.xml"/><Relationship Id="rId10" Type="http://schemas.openxmlformats.org/officeDocument/2006/relationships/tags" Target="../tags/tag894.xml"/><Relationship Id="rId11" Type="http://schemas.openxmlformats.org/officeDocument/2006/relationships/tags" Target="../tags/tag895.xml"/><Relationship Id="rId12" Type="http://schemas.openxmlformats.org/officeDocument/2006/relationships/tags" Target="../tags/tag896.xml"/><Relationship Id="rId13" Type="http://schemas.openxmlformats.org/officeDocument/2006/relationships/tags" Target="../tags/tag897.xml"/><Relationship Id="rId14" Type="http://schemas.openxmlformats.org/officeDocument/2006/relationships/tags" Target="../tags/tag898.xml"/><Relationship Id="rId15" Type="http://schemas.openxmlformats.org/officeDocument/2006/relationships/tags" Target="../tags/tag899.xml"/><Relationship Id="rId16" Type="http://schemas.openxmlformats.org/officeDocument/2006/relationships/tags" Target="../tags/tag900.xml"/><Relationship Id="rId17" Type="http://schemas.openxmlformats.org/officeDocument/2006/relationships/tags" Target="../tags/tag901.xml"/><Relationship Id="rId18" Type="http://schemas.openxmlformats.org/officeDocument/2006/relationships/tags" Target="../tags/tag902.xml"/><Relationship Id="rId19" Type="http://schemas.openxmlformats.org/officeDocument/2006/relationships/tags" Target="../tags/tag903.xml"/><Relationship Id="rId20" Type="http://schemas.openxmlformats.org/officeDocument/2006/relationships/tags" Target="../tags/tag904.xml"/><Relationship Id="rId21" Type="http://schemas.openxmlformats.org/officeDocument/2006/relationships/tags" Target="../tags/tag905.xml"/><Relationship Id="rId22" Type="http://schemas.openxmlformats.org/officeDocument/2006/relationships/tags" Target="../tags/tag906.xml"/><Relationship Id="rId23" Type="http://schemas.openxmlformats.org/officeDocument/2006/relationships/tags" Target="../tags/tag907.xml"/><Relationship Id="rId24" Type="http://schemas.openxmlformats.org/officeDocument/2006/relationships/tags" Target="../tags/tag908.xml"/><Relationship Id="rId25" Type="http://schemas.openxmlformats.org/officeDocument/2006/relationships/tags" Target="../tags/tag909.xml"/><Relationship Id="rId26" Type="http://schemas.openxmlformats.org/officeDocument/2006/relationships/tags" Target="../tags/tag910.xml"/><Relationship Id="rId27" Type="http://schemas.openxmlformats.org/officeDocument/2006/relationships/tags" Target="../tags/tag911.xml"/><Relationship Id="rId28" Type="http://schemas.openxmlformats.org/officeDocument/2006/relationships/tags" Target="../tags/tag912.xml"/><Relationship Id="rId29" Type="http://schemas.openxmlformats.org/officeDocument/2006/relationships/tags" Target="../tags/tag913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14.xml"/><Relationship Id="rId2" Type="http://schemas.openxmlformats.org/officeDocument/2006/relationships/tags" Target="../tags/tag915.xml"/><Relationship Id="rId3" Type="http://schemas.openxmlformats.org/officeDocument/2006/relationships/tags" Target="../tags/tag916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17.xml"/><Relationship Id="rId2" Type="http://schemas.openxmlformats.org/officeDocument/2006/relationships/tags" Target="../tags/tag918.xml"/><Relationship Id="rId3" Type="http://schemas.openxmlformats.org/officeDocument/2006/relationships/tags" Target="../tags/tag919.xml"/><Relationship Id="rId4" Type="http://schemas.openxmlformats.org/officeDocument/2006/relationships/tags" Target="../tags/tag920.xml"/><Relationship Id="rId5" Type="http://schemas.openxmlformats.org/officeDocument/2006/relationships/tags" Target="../tags/tag921.xml"/><Relationship Id="rId6" Type="http://schemas.openxmlformats.org/officeDocument/2006/relationships/tags" Target="../tags/tag922.xml"/><Relationship Id="rId7" Type="http://schemas.openxmlformats.org/officeDocument/2006/relationships/tags" Target="../tags/tag923.xml"/><Relationship Id="rId8" Type="http://schemas.openxmlformats.org/officeDocument/2006/relationships/tags" Target="../tags/tag924.xml"/><Relationship Id="rId9" Type="http://schemas.openxmlformats.org/officeDocument/2006/relationships/tags" Target="../tags/tag925.xml"/><Relationship Id="rId10" Type="http://schemas.openxmlformats.org/officeDocument/2006/relationships/tags" Target="../tags/tag926.xml"/><Relationship Id="rId11" Type="http://schemas.openxmlformats.org/officeDocument/2006/relationships/tags" Target="../tags/tag927.xml"/><Relationship Id="rId12" Type="http://schemas.openxmlformats.org/officeDocument/2006/relationships/tags" Target="../tags/tag928.xml"/><Relationship Id="rId13" Type="http://schemas.openxmlformats.org/officeDocument/2006/relationships/tags" Target="../tags/tag929.xml"/><Relationship Id="rId14" Type="http://schemas.openxmlformats.org/officeDocument/2006/relationships/tags" Target="../tags/tag930.xml"/><Relationship Id="rId15" Type="http://schemas.openxmlformats.org/officeDocument/2006/relationships/tags" Target="../tags/tag931.xml"/><Relationship Id="rId16" Type="http://schemas.openxmlformats.org/officeDocument/2006/relationships/tags" Target="../tags/tag932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33.xml"/><Relationship Id="rId2" Type="http://schemas.openxmlformats.org/officeDocument/2006/relationships/tags" Target="../tags/tag934.xml"/><Relationship Id="rId3" Type="http://schemas.openxmlformats.org/officeDocument/2006/relationships/tags" Target="../tags/tag935.xml"/><Relationship Id="rId4" Type="http://schemas.openxmlformats.org/officeDocument/2006/relationships/tags" Target="../tags/tag936.xml"/><Relationship Id="rId5" Type="http://schemas.openxmlformats.org/officeDocument/2006/relationships/tags" Target="../tags/tag937.xml"/><Relationship Id="rId6" Type="http://schemas.openxmlformats.org/officeDocument/2006/relationships/tags" Target="../tags/tag938.xml"/><Relationship Id="rId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39.xml"/><Relationship Id="rId2" Type="http://schemas.openxmlformats.org/officeDocument/2006/relationships/tags" Target="../tags/tag940.xml"/><Relationship Id="rId3" Type="http://schemas.openxmlformats.org/officeDocument/2006/relationships/tags" Target="../tags/tag94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企业社会责任对企业管理的重要影响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企业社会责任的内涵与意义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企业社会责任对企业管理的影响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企业如何履行社会责任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企业履行社会责任的实践案例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未来企业履行社会责任的趋势与挑战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企业社会责任的内涵与意义</a:t>
            </a:r>
            <a:endParaRPr altLang="en-US" lang="zh-CN"/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企业社会责任的定义</a:t>
            </a:r>
            <a:endParaRPr altLang="en-US" lang="zh-CN"/>
          </a:p>
        </p:txBody>
      </p:sp>
      <p:sp>
        <p:nvSpPr>
          <p:cNvPr id="105175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5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5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5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企业社会责任不仅有助于提升企业的形象和品牌价值，还有助于增强企业的竞争力和创新能力。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6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6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6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6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企业社会责任是指企业在追求经济利益的同时，积极履行对股东、员工、消费者、社区等利益相关方的责任，实现企业与社会的和谐发展。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6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7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7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7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企业社会责任包括经济、法律、道德和慈善四个方面的责任，是企业可持续发展的重要保障。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7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7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8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8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企业社会责任是企业与利益相关方共同发展的基石，是构建和谐社会的重要保障。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6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企业社会责任的内涵</a:t>
            </a:r>
            <a:endParaRPr altLang="en-US" lang="zh-CN"/>
          </a:p>
        </p:txBody>
      </p:sp>
      <p:sp>
        <p:nvSpPr>
          <p:cNvPr id="105207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07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207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 fontScale="95000" lnSpcReduction="2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企业社会责任的定义：企业社会责任是指企业在追求经济利益的同时，积极履行对股东、员工、消费者、社区等各方面的责任，实现企业的可持续发展。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7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07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08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企业社会责任的内涵：企业社会责任包括经济责任、法律责任、道德责任和慈善责任等方面，是企业综合发展的体现。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8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08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08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企业社会责任的意义：企业履行社会责任可以提升企业形象和品牌价值，增强员工的归属感和忠诚度，提高企业的竞争力和可持续发展能力。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8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09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09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企业社会责任的实践：企业可以通过制定社会责任战略、加强内部管理、开展公益活动等方式履行社会责任，实现经济效益和社会效益的双赢。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7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企业社会责任的意义</a:t>
            </a:r>
            <a:endParaRPr altLang="en-US" lang="zh-CN"/>
          </a:p>
        </p:txBody>
      </p:sp>
      <p:sp>
        <p:nvSpPr>
          <p:cNvPr id="1052380" name="矩形: 圆角 4"/>
          <p:cNvSpPr/>
          <p:nvPr>
            <p:custDataLst>
              <p:tags r:id="rId1"/>
            </p:custDataLst>
          </p:nvPr>
        </p:nvSpPr>
        <p:spPr>
          <a:xfrm>
            <a:off x="608400" y="3368738"/>
            <a:ext cx="2562130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2382" name="正文"/>
          <p:cNvSpPr txBox="1"/>
          <p:nvPr>
            <p:custDataLst>
              <p:tags r:id="rId2"/>
            </p:custDataLst>
          </p:nvPr>
        </p:nvSpPr>
        <p:spPr>
          <a:xfrm>
            <a:off x="778352" y="357433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提升企业形象和品牌价值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2384" name="矩形: 圆角 4"/>
          <p:cNvSpPr/>
          <p:nvPr>
            <p:custDataLst>
              <p:tags r:id="rId3"/>
            </p:custDataLst>
          </p:nvPr>
        </p:nvSpPr>
        <p:spPr>
          <a:xfrm>
            <a:off x="9016232" y="3369375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2386" name="正文"/>
          <p:cNvSpPr txBox="1"/>
          <p:nvPr>
            <p:custDataLst>
              <p:tags r:id="rId4"/>
            </p:custDataLst>
          </p:nvPr>
        </p:nvSpPr>
        <p:spPr>
          <a:xfrm>
            <a:off x="9186183" y="3574972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实现社会和谐与稳定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2388" name="矩形: 圆角 4"/>
          <p:cNvSpPr/>
          <p:nvPr>
            <p:custDataLst>
              <p:tags r:id="rId5"/>
            </p:custDataLst>
          </p:nvPr>
        </p:nvSpPr>
        <p:spPr>
          <a:xfrm>
            <a:off x="3411011" y="3370011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2390" name="正文"/>
          <p:cNvSpPr txBox="1"/>
          <p:nvPr>
            <p:custDataLst>
              <p:tags r:id="rId6"/>
            </p:custDataLst>
          </p:nvPr>
        </p:nvSpPr>
        <p:spPr>
          <a:xfrm>
            <a:off x="3581599" y="3575608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增强企业竞争力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2392" name="矩形: 圆角 4"/>
          <p:cNvSpPr/>
          <p:nvPr>
            <p:custDataLst>
              <p:tags r:id="rId7"/>
            </p:custDataLst>
          </p:nvPr>
        </p:nvSpPr>
        <p:spPr>
          <a:xfrm>
            <a:off x="6213621" y="3370648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2394" name="正文"/>
          <p:cNvSpPr txBox="1"/>
          <p:nvPr>
            <p:custDataLst>
              <p:tags r:id="rId8"/>
            </p:custDataLst>
          </p:nvPr>
        </p:nvSpPr>
        <p:spPr>
          <a:xfrm>
            <a:off x="6383573" y="357624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促进可持续发展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8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企业社会责任对企业管理的影响</a:t>
            </a:r>
            <a:endParaRPr altLang="en-US" lang="zh-CN"/>
          </a:p>
        </p:txBody>
      </p:sp>
      <p:sp>
        <p:nvSpPr>
          <p:cNvPr id="105268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42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提升企业形象与品牌价值</a:t>
            </a:r>
            <a:endParaRPr altLang="en-US" lang="zh-CN"/>
          </a:p>
        </p:txBody>
      </p:sp>
      <p:sp>
        <p:nvSpPr>
          <p:cNvPr id="105342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42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42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提升企业形象：企业履行社会责任能够增强企业的社会责任感和公信力，提高企业的形象和声誉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2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43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43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增强品牌价值：企业履行社会责任能够增强消费者对品牌的信任和认可，提高品牌的价值和竞争力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3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43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43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促进可持续发展：企业履行社会责任能够促进企业的可持续发展，提高企业的长期竞争力和盈利能力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4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44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44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增强员工归属感：企业履行社会责任能够增强员工的归属感和忠诚度，提高员工的工作积极性和效率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3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增强员工归属感与凝聚力</a:t>
            </a:r>
            <a:endParaRPr altLang="en-US" lang="zh-CN"/>
          </a:p>
        </p:txBody>
      </p:sp>
      <p:sp>
        <p:nvSpPr>
          <p:cNvPr id="105373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373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3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员工是企业社会责任的核心力量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373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374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4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员工参与企业社会责任活动能够增强归属感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374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374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员工之间的合作与交流能够提高凝聚力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374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5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375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5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员工归属感与凝聚力对企业发展的重要性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4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促进企业可持续发展</a:t>
            </a:r>
            <a:endParaRPr altLang="en-US" lang="zh-CN"/>
          </a:p>
        </p:txBody>
      </p:sp>
      <p:sp>
        <p:nvSpPr>
          <p:cNvPr id="105404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4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4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提升企业形象和声誉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404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5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5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增强企业竞争力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405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5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5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促进企业创新和转型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406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6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6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推动企业实现可持续发展目标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提高企业市场竞争力</a:t>
            </a:r>
            <a:endParaRPr altLang="en-US" lang="zh-CN"/>
          </a:p>
        </p:txBody>
      </p:sp>
      <p:sp>
        <p:nvSpPr>
          <p:cNvPr id="105435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35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35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增强企业品牌形象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435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36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36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提升员工士气和忠诚度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436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36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36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促进企业可持续发展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437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37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37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吸引更多优秀合作伙伴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66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企业如何履行社会责任</a:t>
            </a:r>
            <a:endParaRPr altLang="en-US" lang="zh-CN"/>
          </a:p>
        </p:txBody>
      </p:sp>
      <p:sp>
        <p:nvSpPr>
          <p:cNvPr id="105466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40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制定科学的企业社会责任战略</a:t>
            </a:r>
            <a:endParaRPr altLang="en-US" lang="zh-CN"/>
          </a:p>
        </p:txBody>
      </p:sp>
      <p:sp>
        <p:nvSpPr>
          <p:cNvPr id="1055402" name="圆角矩形 3"/>
          <p:cNvSpPr/>
          <p:nvPr>
            <p:custDataLst>
              <p:tags r:id="rId1"/>
            </p:custDataLst>
          </p:nvPr>
        </p:nvSpPr>
        <p:spPr>
          <a:xfrm rot="16200000">
            <a:off x="5702559" y="-2340097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04" name="圆角矩形 4"/>
          <p:cNvSpPr/>
          <p:nvPr>
            <p:custDataLst>
              <p:tags r:id="rId2"/>
            </p:custDataLst>
          </p:nvPr>
        </p:nvSpPr>
        <p:spPr>
          <a:xfrm rot="16200000">
            <a:off x="556454" y="2806651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406" name="圆角矩形 5"/>
          <p:cNvSpPr/>
          <p:nvPr>
            <p:custDataLst>
              <p:tags r:id="rId3"/>
            </p:custDataLst>
          </p:nvPr>
        </p:nvSpPr>
        <p:spPr>
          <a:xfrm rot="16200000">
            <a:off x="5702559" y="-3334355"/>
            <a:ext cx="780882" cy="1043061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08" name="圆角矩形 6"/>
          <p:cNvSpPr/>
          <p:nvPr>
            <p:custDataLst>
              <p:tags r:id="rId4"/>
            </p:custDataLst>
          </p:nvPr>
        </p:nvSpPr>
        <p:spPr>
          <a:xfrm rot="16200000">
            <a:off x="556454" y="1811750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5410" name="圆角矩形 11"/>
          <p:cNvSpPr/>
          <p:nvPr>
            <p:custDataLst>
              <p:tags r:id="rId5"/>
            </p:custDataLst>
          </p:nvPr>
        </p:nvSpPr>
        <p:spPr>
          <a:xfrm rot="16200000">
            <a:off x="5702559" y="-350938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12" name="圆角矩形 12"/>
          <p:cNvSpPr/>
          <p:nvPr>
            <p:custDataLst>
              <p:tags r:id="rId6"/>
            </p:custDataLst>
          </p:nvPr>
        </p:nvSpPr>
        <p:spPr>
          <a:xfrm rot="16200000">
            <a:off x="556454" y="4795811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414" name="圆角矩形 9"/>
          <p:cNvSpPr/>
          <p:nvPr>
            <p:custDataLst>
              <p:tags r:id="rId7"/>
            </p:custDataLst>
          </p:nvPr>
        </p:nvSpPr>
        <p:spPr>
          <a:xfrm rot="16200000">
            <a:off x="5702559" y="-1345196"/>
            <a:ext cx="780882" cy="1043061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16" name="圆角矩形 10"/>
          <p:cNvSpPr/>
          <p:nvPr>
            <p:custDataLst>
              <p:tags r:id="rId8"/>
            </p:custDataLst>
          </p:nvPr>
        </p:nvSpPr>
        <p:spPr>
          <a:xfrm rot="16200000">
            <a:off x="556454" y="3800910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5418" name="圆角矩形 7"/>
          <p:cNvSpPr/>
          <p:nvPr>
            <p:custDataLst>
              <p:tags r:id="rId9"/>
            </p:custDataLst>
          </p:nvPr>
        </p:nvSpPr>
        <p:spPr>
          <a:xfrm rot="16200000">
            <a:off x="5702559" y="642678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20" name="圆角矩形 8"/>
          <p:cNvSpPr/>
          <p:nvPr>
            <p:custDataLst>
              <p:tags r:id="rId10"/>
            </p:custDataLst>
          </p:nvPr>
        </p:nvSpPr>
        <p:spPr>
          <a:xfrm rot="16200000">
            <a:off x="556454" y="5789426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422" name="文本框 14"/>
          <p:cNvSpPr txBox="1"/>
          <p:nvPr>
            <p:custDataLst>
              <p:tags r:id="rId11"/>
            </p:custDataLst>
          </p:nvPr>
        </p:nvSpPr>
        <p:spPr>
          <a:xfrm>
            <a:off x="1315483" y="5469361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加强与利益相关方的沟通：企业需要加强与利益相关方的沟通，了解他们的需求和期望，不断改进企业社会责任战略。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5424" name="文本框 15"/>
          <p:cNvSpPr txBox="1"/>
          <p:nvPr>
            <p:custDataLst>
              <p:tags r:id="rId12"/>
            </p:custDataLst>
          </p:nvPr>
        </p:nvSpPr>
        <p:spPr>
          <a:xfrm>
            <a:off x="1316126" y="3479559"/>
            <a:ext cx="9992637" cy="780882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加强企业内部管理：企业需要加强内部管理，建立完善的企业社会责任管理体系，确保企业社会责任的履行。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5426" name="文本框 16"/>
          <p:cNvSpPr txBox="1"/>
          <p:nvPr>
            <p:custDataLst>
              <p:tags r:id="rId13"/>
            </p:custDataLst>
          </p:nvPr>
        </p:nvSpPr>
        <p:spPr>
          <a:xfrm>
            <a:off x="1315483" y="4475103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积极开展公益活动：企业可以积极开展公益活动，回馈社会，提高企业的社会形象和品牌价值。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5428" name="文本框 17"/>
          <p:cNvSpPr txBox="1"/>
          <p:nvPr>
            <p:custDataLst>
              <p:tags r:id="rId14"/>
            </p:custDataLst>
          </p:nvPr>
        </p:nvSpPr>
        <p:spPr>
          <a:xfrm>
            <a:off x="1316126" y="1490400"/>
            <a:ext cx="9992637" cy="780882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明确企业社会责任目标：制定企业社会责任战略时，需要明确企业的社会责任目标，包括对员工、客户、环境、社会等方面的责任。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5430" name="文本框 18"/>
          <p:cNvSpPr txBox="1"/>
          <p:nvPr>
            <p:custDataLst>
              <p:tags r:id="rId15"/>
            </p:custDataLst>
          </p:nvPr>
        </p:nvSpPr>
        <p:spPr>
          <a:xfrm>
            <a:off x="1315483" y="2485944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制定具体可行的计划：根据企业社会责任目标，制定具体可行的计划，包括责任范围、责任内容、责任目标、实施步骤等。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1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加强企业社会责任意识培训</a:t>
            </a:r>
            <a:endParaRPr altLang="en-US" lang="zh-CN"/>
          </a:p>
        </p:txBody>
      </p:sp>
      <p:sp>
        <p:nvSpPr>
          <p:cNvPr id="105571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72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72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培训目的：提高员工对企业社会责任的认识和理解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572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72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72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培训内容：介绍企业社会责任的概念、意义和重要性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573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73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73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培训方式：采用讲座、案例分析、小组讨论等多种形式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573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73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74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培训效果评估：通过问卷调查、访谈等方式了解员工对企业社会责任的认识程度和培训效果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02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建立完善的企业社会责任管理体系</a:t>
            </a:r>
            <a:endParaRPr altLang="en-US" lang="zh-CN"/>
          </a:p>
        </p:txBody>
      </p:sp>
      <p:sp>
        <p:nvSpPr>
          <p:cNvPr id="1056028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552807" y="4005893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6030" name="矩形 4"/>
          <p:cNvSpPr/>
          <p:nvPr>
            <p:custDataLst>
              <p:tags r:id="rId2"/>
            </p:custDataLst>
          </p:nvPr>
        </p:nvSpPr>
        <p:spPr>
          <a:xfrm>
            <a:off x="2463271" y="4365944"/>
            <a:ext cx="178865" cy="180241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032" name="文本框 5"/>
          <p:cNvSpPr txBox="1"/>
          <p:nvPr>
            <p:custDataLst>
              <p:tags r:id="rId3"/>
            </p:custDataLst>
          </p:nvPr>
        </p:nvSpPr>
        <p:spPr>
          <a:xfrm>
            <a:off x="2761726" y="4322129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3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加强企业社会责任培训：加强企业员工的社会责任意识培训，提高员工的社会责任意识和履行能力。</a:t>
            </a:r>
            <a:endParaRPr altLang="en-US" dirty="0" sz="13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6034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63818" y="4005893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6036" name="矩形 57"/>
          <p:cNvSpPr/>
          <p:nvPr>
            <p:custDataLst>
              <p:tags r:id="rId5"/>
            </p:custDataLst>
          </p:nvPr>
        </p:nvSpPr>
        <p:spPr>
          <a:xfrm>
            <a:off x="6174282" y="4365944"/>
            <a:ext cx="178865" cy="18024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038" name="文本框 58"/>
          <p:cNvSpPr txBox="1"/>
          <p:nvPr>
            <p:custDataLst>
              <p:tags r:id="rId6"/>
            </p:custDataLst>
          </p:nvPr>
        </p:nvSpPr>
        <p:spPr>
          <a:xfrm>
            <a:off x="6472737" y="4322129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3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开展企业社会责任项目：积极开展具有社会责任感的企业项目，为社会做出积极贡献。</a:t>
            </a:r>
            <a:endParaRPr altLang="en-US" dirty="0" sz="13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6040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697302" y="1502675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6042" name="矩形 65"/>
          <p:cNvSpPr/>
          <p:nvPr>
            <p:custDataLst>
              <p:tags r:id="rId8"/>
            </p:custDataLst>
          </p:nvPr>
        </p:nvSpPr>
        <p:spPr>
          <a:xfrm>
            <a:off x="608400" y="1862091"/>
            <a:ext cx="178865" cy="18024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044" name="文本框 66"/>
          <p:cNvSpPr txBox="1"/>
          <p:nvPr>
            <p:custDataLst>
              <p:tags r:id="rId9"/>
            </p:custDataLst>
          </p:nvPr>
        </p:nvSpPr>
        <p:spPr>
          <a:xfrm>
            <a:off x="906856" y="1818276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3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明确企业社会责任目标：制定明确的企业社会责任目标，并将其纳入企业战略规划中。</a:t>
            </a:r>
            <a:endParaRPr altLang="en-US" dirty="0" sz="13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6046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08313" y="1502675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6048" name="矩形 69"/>
          <p:cNvSpPr/>
          <p:nvPr>
            <p:custDataLst>
              <p:tags r:id="rId11"/>
            </p:custDataLst>
          </p:nvPr>
        </p:nvSpPr>
        <p:spPr>
          <a:xfrm>
            <a:off x="4318776" y="1862091"/>
            <a:ext cx="178865" cy="180241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050" name="文本框 70"/>
          <p:cNvSpPr txBox="1"/>
          <p:nvPr>
            <p:custDataLst>
              <p:tags r:id="rId12"/>
            </p:custDataLst>
          </p:nvPr>
        </p:nvSpPr>
        <p:spPr>
          <a:xfrm>
            <a:off x="4617232" y="1818276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3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建立企业社会责任组织体系：成立专门的企业社会责任管理机构，负责制定、实施和监督企业社会责任计划。</a:t>
            </a:r>
            <a:endParaRPr altLang="en-US" dirty="0" sz="13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6052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119324" y="1502675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6054" name="文本框 74"/>
          <p:cNvSpPr txBox="1"/>
          <p:nvPr>
            <p:custDataLst>
              <p:tags r:id="rId14"/>
            </p:custDataLst>
          </p:nvPr>
        </p:nvSpPr>
        <p:spPr>
          <a:xfrm>
            <a:off x="8328243" y="1818276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556"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完善企业社会责任制度体系：建立完善的企业社会责任制度体系，包括社会责任报告制度、社会责任审计制度等。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6056" name="矩形 73"/>
          <p:cNvSpPr/>
          <p:nvPr>
            <p:custDataLst>
              <p:tags r:id="rId15"/>
            </p:custDataLst>
          </p:nvPr>
        </p:nvSpPr>
        <p:spPr>
          <a:xfrm>
            <a:off x="8029787" y="1862091"/>
            <a:ext cx="178865" cy="18024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34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积极参与社会公益事业</a:t>
            </a:r>
            <a:endParaRPr altLang="en-US" lang="zh-CN"/>
          </a:p>
        </p:txBody>
      </p:sp>
      <p:sp>
        <p:nvSpPr>
          <p:cNvPr id="105634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捐赠资金和物资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4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支持教育事业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4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参与环保活动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5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帮助弱势群体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63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企业履行社会责任的实践案例</a:t>
            </a:r>
            <a:endParaRPr altLang="en-US" lang="zh-CN"/>
          </a:p>
        </p:txBody>
      </p:sp>
      <p:sp>
        <p:nvSpPr>
          <p:cNvPr id="105663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37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阿里巴巴：推动可持续发展，助力共同富裕</a:t>
            </a:r>
            <a:endParaRPr altLang="en-US" lang="zh-CN"/>
          </a:p>
        </p:txBody>
      </p:sp>
      <p:sp>
        <p:nvSpPr>
          <p:cNvPr id="105737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38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38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38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38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阿里巴巴推动可持续发展的实践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38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阿里巴巴的企业社会责任理念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39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阿里巴巴助力共同富裕的举措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39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阿里巴巴的企业社会责任成果与影响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67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腾讯：以科技力量履行社会责任，助力社会公益事业</a:t>
            </a:r>
            <a:endParaRPr altLang="en-US" lang="zh-CN"/>
          </a:p>
        </p:txBody>
      </p:sp>
      <p:sp>
        <p:nvSpPr>
          <p:cNvPr id="105768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腾讯在社会责任领域的实践：通过科技手段，为公益事业提供支持，如捐赠资金、技术支持等。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68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腾讯在教育领域的贡献：通过在线教育、捐赠教育资源等方式，为贫困地区和弱势群体提供教育支持。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68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腾讯在环保领域的贡献：通过推广环保理念、开发环保技术等方式，为环境保护事业做出贡献。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68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腾讯在公益事业中的创新：通过创新的方式，如利用人工智能技术为公益事业提供支持，推动公益事业的发展。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97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京东：打造绿色供应链，推动循环经济发展</a:t>
            </a:r>
            <a:endParaRPr altLang="en-US" lang="zh-CN"/>
          </a:p>
        </p:txBody>
      </p:sp>
      <p:sp>
        <p:nvSpPr>
          <p:cNvPr id="105797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97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97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98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98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798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98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98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799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799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99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99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799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800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800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800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800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800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801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内容1：京东的绿色供应链实践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1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内容4：京东的社会责任实践案例总结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1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内容3：企业社会责任对企业管理的影响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1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内容2：推动循环经济发展的举措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30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未来企业履行社会责任的趋势与挑战</a:t>
            </a:r>
            <a:endParaRPr altLang="en-US" lang="zh-CN"/>
          </a:p>
        </p:txBody>
      </p:sp>
      <p:sp>
        <p:nvSpPr>
          <p:cNvPr id="105830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04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未来企业履行社会责任的趋势</a:t>
            </a:r>
            <a:endParaRPr altLang="en-US" lang="zh-CN"/>
          </a:p>
        </p:txBody>
      </p:sp>
      <p:sp>
        <p:nvSpPr>
          <p:cNvPr id="105904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04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04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05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数字化转型：利用大数据、人工智能等数字化技术，提高企业社会责任的透明度和效率。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05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05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05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05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可持续发展成为核心：企业将更加注重可持续发展，关注环境保护、社会公正和经济效益的平衡。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06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06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06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06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多元化合作：企业将积极与政府、非政府组织、供应商等各方合作，共同推动社会责任的履行。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06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07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07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07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员工参与：企业将更加注重员工的参与和福利，提高员工的归属感和责任感。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36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企业履行社会责任面临的挑战与对策</a:t>
            </a:r>
            <a:endParaRPr altLang="en-US" lang="zh-CN"/>
          </a:p>
        </p:txBody>
      </p:sp>
      <p:sp>
        <p:nvSpPr>
          <p:cNvPr id="1059362" name="矩形 15"/>
          <p:cNvSpPr/>
          <p:nvPr>
            <p:custDataLst>
              <p:tags r:id="rId1"/>
            </p:custDataLst>
          </p:nvPr>
        </p:nvSpPr>
        <p:spPr>
          <a:xfrm>
            <a:off x="723061" y="2353135"/>
            <a:ext cx="10744656" cy="94475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挑战：经济压力、技术变革、市场竞争、法规政策等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364" name="任意多边形 17"/>
          <p:cNvSpPr/>
          <p:nvPr>
            <p:custDataLst>
              <p:tags r:id="rId2"/>
            </p:custDataLst>
          </p:nvPr>
        </p:nvSpPr>
        <p:spPr>
          <a:xfrm flipV="1">
            <a:off x="608400" y="2234892"/>
            <a:ext cx="1921760" cy="36189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366" name="任意多边形 18"/>
          <p:cNvSpPr/>
          <p:nvPr>
            <p:custDataLst>
              <p:tags r:id="rId3"/>
            </p:custDataLst>
          </p:nvPr>
        </p:nvSpPr>
        <p:spPr>
          <a:xfrm flipH="1">
            <a:off x="9657035" y="3055432"/>
            <a:ext cx="1921760" cy="36189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368" name="矩形 27"/>
          <p:cNvSpPr/>
          <p:nvPr>
            <p:custDataLst>
              <p:tags r:id="rId4"/>
            </p:custDataLst>
          </p:nvPr>
        </p:nvSpPr>
        <p:spPr>
          <a:xfrm>
            <a:off x="723061" y="4442109"/>
            <a:ext cx="10744656" cy="94475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对策：加强内部管理、提高员工素质、加强技术创新、加强政策引导等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370" name="任意多边形 29"/>
          <p:cNvSpPr/>
          <p:nvPr>
            <p:custDataLst>
              <p:tags r:id="rId5"/>
            </p:custDataLst>
          </p:nvPr>
        </p:nvSpPr>
        <p:spPr>
          <a:xfrm flipV="1">
            <a:off x="608400" y="4323865"/>
            <a:ext cx="1921760" cy="36189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372" name="任意多边形 30"/>
          <p:cNvSpPr/>
          <p:nvPr>
            <p:custDataLst>
              <p:tags r:id="rId6"/>
            </p:custDataLst>
          </p:nvPr>
        </p:nvSpPr>
        <p:spPr>
          <a:xfrm flipH="1">
            <a:off x="9657035" y="5144405"/>
            <a:ext cx="1921760" cy="36189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658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9660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3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3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71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772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2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2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71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872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15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916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099_1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099_1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099_1*l_h_i*1_1_2"/>
  <p:tag name="KSO_WM_TEMPLATE_CATEGORY" val="diagram"/>
  <p:tag name="KSO_WM_TEMPLATE_INDEX" val="20231099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099_1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099_1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099_1*l_h_i*1_2_2"/>
  <p:tag name="KSO_WM_TEMPLATE_CATEGORY" val="diagram"/>
  <p:tag name="KSO_WM_TEMPLATE_INDEX" val="20231099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4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941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2023-12-19T16:59:40Z</dcterms:created>
  <dcterms:modified xsi:type="dcterms:W3CDTF">2023-12-19T16:59:40Z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b80f638389574394b9dc07be058ff48c_21</vt:lpwstr>
  </property>
</Properties>
</file>