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780" r:id="rId1"/>
    <p:sldMasterId id="2147487817" r:id="rId2"/>
  </p:sldMasterIdLst>
  <p:notesMasterIdLst>
    <p:notesMasterId r:id="rId3"/>
  </p:notesMasterIdLst>
  <p:sldIdLst>
    <p:sldId id="2174" r:id="rId4"/>
    <p:sldId id="2179" r:id="rId5"/>
    <p:sldId id="2183" r:id="rId6"/>
    <p:sldId id="2186" r:id="rId7"/>
    <p:sldId id="2189" r:id="rId8"/>
    <p:sldId id="2192" r:id="rId9"/>
    <p:sldId id="2195" r:id="rId10"/>
    <p:sldId id="2198" r:id="rId11"/>
    <p:sldId id="2201" r:id="rId12"/>
    <p:sldId id="2204" r:id="rId13"/>
    <p:sldId id="2207" r:id="rId14"/>
    <p:sldId id="2210" r:id="rId15"/>
    <p:sldId id="2213" r:id="rId16"/>
    <p:sldId id="2216" r:id="rId17"/>
    <p:sldId id="2219" r:id="rId18"/>
    <p:sldId id="2222" r:id="rId19"/>
    <p:sldId id="2225" r:id="rId20"/>
    <p:sldId id="2228" r:id="rId21"/>
    <p:sldId id="2231" r:id="rId22"/>
    <p:sldId id="2234" r:id="rId23"/>
    <p:sldId id="2237" r:id="rId24"/>
    <p:sldId id="2240" r:id="rId25"/>
    <p:sldId id="2243" r:id="rId26"/>
    <p:sldId id="2246" r:id="rId27"/>
    <p:sldId id="2249" r:id="rId28"/>
    <p:sldId id="2252" r:id="rId29"/>
    <p:sldId id="2255" r:id="rId30"/>
    <p:sldId id="2258"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781" r:id="rId1"/>
    <p:sldLayoutId id="2147487782" r:id="rId2"/>
    <p:sldLayoutId id="2147487783" r:id="rId3"/>
    <p:sldLayoutId id="2147487784" r:id="rId4"/>
    <p:sldLayoutId id="2147487785" r:id="rId5"/>
    <p:sldLayoutId id="2147487786" r:id="rId6"/>
    <p:sldLayoutId id="2147487787" r:id="rId7"/>
    <p:sldLayoutId id="2147487788" r:id="rId8"/>
    <p:sldLayoutId id="2147487789" r:id="rId9"/>
    <p:sldLayoutId id="2147487790" r:id="rId10"/>
    <p:sldLayoutId id="214748779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818" r:id="rId1"/>
    <p:sldLayoutId id="2147487819" r:id="rId2"/>
    <p:sldLayoutId id="2147487820" r:id="rId3"/>
    <p:sldLayoutId id="2147487821" r:id="rId4"/>
    <p:sldLayoutId id="2147487822" r:id="rId5"/>
    <p:sldLayoutId id="2147487823" r:id="rId6"/>
    <p:sldLayoutId id="2147487824" r:id="rId7"/>
    <p:sldLayoutId id="2147487825" r:id="rId8"/>
    <p:sldLayoutId id="2147487826" r:id="rId9"/>
    <p:sldLayoutId id="2147487827" r:id="rId10"/>
    <p:sldLayoutId id="2147487828"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tags" Target="../tags/tag733.xml"/><Relationship Id="rId8" Type="http://schemas.openxmlformats.org/officeDocument/2006/relationships/tags" Target="../tags/tag734.xml"/><Relationship Id="rId9" Type="http://schemas.openxmlformats.org/officeDocument/2006/relationships/tags" Target="../tags/tag735.xml"/><Relationship Id="rId10" Type="http://schemas.openxmlformats.org/officeDocument/2006/relationships/tags" Target="../tags/tag736.xml"/><Relationship Id="rId11" Type="http://schemas.openxmlformats.org/officeDocument/2006/relationships/tags" Target="../tags/tag737.xml"/><Relationship Id="rId12" Type="http://schemas.openxmlformats.org/officeDocument/2006/relationships/tags" Target="../tags/tag738.xml"/><Relationship Id="rId13" Type="http://schemas.openxmlformats.org/officeDocument/2006/relationships/tags" Target="../tags/tag739.xml"/><Relationship Id="rId14" Type="http://schemas.openxmlformats.org/officeDocument/2006/relationships/tags" Target="../tags/tag740.xml"/><Relationship Id="rId1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41.xml"/><Relationship Id="rId2" Type="http://schemas.openxmlformats.org/officeDocument/2006/relationships/tags" Target="../tags/tag742.xml"/><Relationship Id="rId3" Type="http://schemas.openxmlformats.org/officeDocument/2006/relationships/tags" Target="../tags/tag743.xml"/><Relationship Id="rId4" Type="http://schemas.openxmlformats.org/officeDocument/2006/relationships/tags" Target="../tags/tag744.xml"/><Relationship Id="rId5" Type="http://schemas.openxmlformats.org/officeDocument/2006/relationships/tags" Target="../tags/tag745.xml"/><Relationship Id="rId6" Type="http://schemas.openxmlformats.org/officeDocument/2006/relationships/tags" Target="../tags/tag746.xml"/><Relationship Id="rId7" Type="http://schemas.openxmlformats.org/officeDocument/2006/relationships/tags" Target="../tags/tag747.xml"/><Relationship Id="rId8" Type="http://schemas.openxmlformats.org/officeDocument/2006/relationships/tags" Target="../tags/tag748.xml"/><Relationship Id="rId9" Type="http://schemas.openxmlformats.org/officeDocument/2006/relationships/tags" Target="../tags/tag749.xml"/><Relationship Id="rId10" Type="http://schemas.openxmlformats.org/officeDocument/2006/relationships/tags" Target="../tags/tag750.xml"/><Relationship Id="rId11" Type="http://schemas.openxmlformats.org/officeDocument/2006/relationships/tags" Target="../tags/tag751.xml"/><Relationship Id="rId12" Type="http://schemas.openxmlformats.org/officeDocument/2006/relationships/tags" Target="../tags/tag752.xml"/><Relationship Id="rId13" Type="http://schemas.openxmlformats.org/officeDocument/2006/relationships/tags" Target="../tags/tag753.xml"/><Relationship Id="rId14" Type="http://schemas.openxmlformats.org/officeDocument/2006/relationships/tags" Target="../tags/tag754.xml"/><Relationship Id="rId15" Type="http://schemas.openxmlformats.org/officeDocument/2006/relationships/tags" Target="../tags/tag755.xml"/><Relationship Id="rId16" Type="http://schemas.openxmlformats.org/officeDocument/2006/relationships/tags" Target="../tags/tag756.xml"/><Relationship Id="rId17" Type="http://schemas.openxmlformats.org/officeDocument/2006/relationships/tags" Target="../tags/tag757.xml"/><Relationship Id="rId18" Type="http://schemas.openxmlformats.org/officeDocument/2006/relationships/tags" Target="../tags/tag758.xml"/><Relationship Id="rId19" Type="http://schemas.openxmlformats.org/officeDocument/2006/relationships/tags" Target="../tags/tag759.xml"/><Relationship Id="rId20" Type="http://schemas.openxmlformats.org/officeDocument/2006/relationships/tags" Target="../tags/tag760.xml"/><Relationship Id="rId21" Type="http://schemas.openxmlformats.org/officeDocument/2006/relationships/tags" Target="../tags/tag761.xml"/><Relationship Id="rId22" Type="http://schemas.openxmlformats.org/officeDocument/2006/relationships/tags" Target="../tags/tag762.xml"/><Relationship Id="rId23" Type="http://schemas.openxmlformats.org/officeDocument/2006/relationships/tags" Target="../tags/tag763.xml"/><Relationship Id="rId24" Type="http://schemas.openxmlformats.org/officeDocument/2006/relationships/tags" Target="../tags/tag764.xml"/><Relationship Id="rId25" Type="http://schemas.openxmlformats.org/officeDocument/2006/relationships/tags" Target="../tags/tag765.xml"/><Relationship Id="rId26"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66.xml"/><Relationship Id="rId2" Type="http://schemas.openxmlformats.org/officeDocument/2006/relationships/tags" Target="../tags/tag767.xml"/><Relationship Id="rId3" Type="http://schemas.openxmlformats.org/officeDocument/2006/relationships/tags" Target="../tags/tag768.xml"/><Relationship Id="rId4" Type="http://schemas.openxmlformats.org/officeDocument/2006/relationships/tags" Target="../tags/tag769.xml"/><Relationship Id="rId5" Type="http://schemas.openxmlformats.org/officeDocument/2006/relationships/tags" Target="../tags/tag770.xml"/><Relationship Id="rId6" Type="http://schemas.openxmlformats.org/officeDocument/2006/relationships/tags" Target="../tags/tag771.xml"/><Relationship Id="rId7" Type="http://schemas.openxmlformats.org/officeDocument/2006/relationships/tags" Target="../tags/tag772.xml"/><Relationship Id="rId8" Type="http://schemas.openxmlformats.org/officeDocument/2006/relationships/tags" Target="../tags/tag773.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74.xml"/><Relationship Id="rId2" Type="http://schemas.openxmlformats.org/officeDocument/2006/relationships/tags" Target="../tags/tag775.xml"/><Relationship Id="rId3" Type="http://schemas.openxmlformats.org/officeDocument/2006/relationships/tags" Target="../tags/tag776.xml"/><Relationship Id="rId4" Type="http://schemas.openxmlformats.org/officeDocument/2006/relationships/tags" Target="../tags/tag777.xml"/><Relationship Id="rId5" Type="http://schemas.openxmlformats.org/officeDocument/2006/relationships/tags" Target="../tags/tag778.xml"/><Relationship Id="rId6" Type="http://schemas.openxmlformats.org/officeDocument/2006/relationships/tags" Target="../tags/tag779.xml"/><Relationship Id="rId7" Type="http://schemas.openxmlformats.org/officeDocument/2006/relationships/tags" Target="../tags/tag780.xml"/><Relationship Id="rId8" Type="http://schemas.openxmlformats.org/officeDocument/2006/relationships/tags" Target="../tags/tag781.xml"/><Relationship Id="rId9" Type="http://schemas.openxmlformats.org/officeDocument/2006/relationships/tags" Target="../tags/tag782.xml"/><Relationship Id="rId10" Type="http://schemas.openxmlformats.org/officeDocument/2006/relationships/tags" Target="../tags/tag783.xml"/><Relationship Id="rId11" Type="http://schemas.openxmlformats.org/officeDocument/2006/relationships/tags" Target="../tags/tag784.xml"/><Relationship Id="rId12" Type="http://schemas.openxmlformats.org/officeDocument/2006/relationships/tags" Target="../tags/tag78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86.xml"/><Relationship Id="rId2" Type="http://schemas.openxmlformats.org/officeDocument/2006/relationships/tags" Target="../tags/tag787.xml"/><Relationship Id="rId3" Type="http://schemas.openxmlformats.org/officeDocument/2006/relationships/tags" Target="../tags/tag78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89.xml"/><Relationship Id="rId2" Type="http://schemas.openxmlformats.org/officeDocument/2006/relationships/tags" Target="../tags/tag790.xml"/><Relationship Id="rId3" Type="http://schemas.openxmlformats.org/officeDocument/2006/relationships/tags" Target="../tags/tag791.xml"/><Relationship Id="rId4" Type="http://schemas.openxmlformats.org/officeDocument/2006/relationships/tags" Target="../tags/tag792.xml"/><Relationship Id="rId5" Type="http://schemas.openxmlformats.org/officeDocument/2006/relationships/tags" Target="../tags/tag793.xml"/><Relationship Id="rId6" Type="http://schemas.openxmlformats.org/officeDocument/2006/relationships/tags" Target="../tags/tag794.xml"/><Relationship Id="rId7" Type="http://schemas.openxmlformats.org/officeDocument/2006/relationships/tags" Target="../tags/tag795.xml"/><Relationship Id="rId8" Type="http://schemas.openxmlformats.org/officeDocument/2006/relationships/tags" Target="../tags/tag796.xml"/><Relationship Id="rId9" Type="http://schemas.openxmlformats.org/officeDocument/2006/relationships/tags" Target="../tags/tag797.xml"/><Relationship Id="rId10" Type="http://schemas.openxmlformats.org/officeDocument/2006/relationships/tags" Target="../tags/tag798.xml"/><Relationship Id="rId11" Type="http://schemas.openxmlformats.org/officeDocument/2006/relationships/tags" Target="../tags/tag799.xml"/><Relationship Id="rId12" Type="http://schemas.openxmlformats.org/officeDocument/2006/relationships/tags" Target="../tags/tag80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801.xml"/><Relationship Id="rId2" Type="http://schemas.openxmlformats.org/officeDocument/2006/relationships/tags" Target="../tags/tag802.xml"/><Relationship Id="rId3" Type="http://schemas.openxmlformats.org/officeDocument/2006/relationships/tags" Target="../tags/tag803.xml"/><Relationship Id="rId4" Type="http://schemas.openxmlformats.org/officeDocument/2006/relationships/tags" Target="../tags/tag804.xml"/><Relationship Id="rId5" Type="http://schemas.openxmlformats.org/officeDocument/2006/relationships/tags" Target="../tags/tag805.xml"/><Relationship Id="rId6" Type="http://schemas.openxmlformats.org/officeDocument/2006/relationships/tags" Target="../tags/tag806.xml"/><Relationship Id="rId7" Type="http://schemas.openxmlformats.org/officeDocument/2006/relationships/tags" Target="../tags/tag807.xml"/><Relationship Id="rId8" Type="http://schemas.openxmlformats.org/officeDocument/2006/relationships/tags" Target="../tags/tag808.xml"/><Relationship Id="rId9" Type="http://schemas.openxmlformats.org/officeDocument/2006/relationships/tags" Target="../tags/tag809.xml"/><Relationship Id="rId10" Type="http://schemas.openxmlformats.org/officeDocument/2006/relationships/tags" Target="../tags/tag810.xml"/><Relationship Id="rId11" Type="http://schemas.openxmlformats.org/officeDocument/2006/relationships/tags" Target="../tags/tag811.xml"/><Relationship Id="rId12" Type="http://schemas.openxmlformats.org/officeDocument/2006/relationships/tags" Target="../tags/tag812.xml"/><Relationship Id="rId13" Type="http://schemas.openxmlformats.org/officeDocument/2006/relationships/tags" Target="../tags/tag813.xml"/><Relationship Id="rId14" Type="http://schemas.openxmlformats.org/officeDocument/2006/relationships/tags" Target="../tags/tag814.xml"/><Relationship Id="rId15" Type="http://schemas.openxmlformats.org/officeDocument/2006/relationships/tags" Target="../tags/tag815.xml"/><Relationship Id="rId16" Type="http://schemas.openxmlformats.org/officeDocument/2006/relationships/tags" Target="../tags/tag816.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17.xml"/><Relationship Id="rId2" Type="http://schemas.openxmlformats.org/officeDocument/2006/relationships/tags" Target="../tags/tag818.xml"/><Relationship Id="rId3" Type="http://schemas.openxmlformats.org/officeDocument/2006/relationships/tags" Target="../tags/tag819.xml"/><Relationship Id="rId4" Type="http://schemas.openxmlformats.org/officeDocument/2006/relationships/tags" Target="../tags/tag820.xml"/><Relationship Id="rId5" Type="http://schemas.openxmlformats.org/officeDocument/2006/relationships/tags" Target="../tags/tag821.xml"/><Relationship Id="rId6" Type="http://schemas.openxmlformats.org/officeDocument/2006/relationships/tags" Target="../tags/tag822.xml"/><Relationship Id="rId7" Type="http://schemas.openxmlformats.org/officeDocument/2006/relationships/tags" Target="../tags/tag823.xml"/><Relationship Id="rId8" Type="http://schemas.openxmlformats.org/officeDocument/2006/relationships/tags" Target="../tags/tag824.xml"/><Relationship Id="rId9" Type="http://schemas.openxmlformats.org/officeDocument/2006/relationships/tags" Target="../tags/tag825.xml"/><Relationship Id="rId10" Type="http://schemas.openxmlformats.org/officeDocument/2006/relationships/tags" Target="../tags/tag826.xml"/><Relationship Id="rId11" Type="http://schemas.openxmlformats.org/officeDocument/2006/relationships/tags" Target="../tags/tag827.xml"/><Relationship Id="rId12" Type="http://schemas.openxmlformats.org/officeDocument/2006/relationships/tags" Target="../tags/tag82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29.xml"/><Relationship Id="rId2" Type="http://schemas.openxmlformats.org/officeDocument/2006/relationships/tags" Target="../tags/tag830.xml"/><Relationship Id="rId3" Type="http://schemas.openxmlformats.org/officeDocument/2006/relationships/tags" Target="../tags/tag831.xml"/><Relationship Id="rId4" Type="http://schemas.openxmlformats.org/officeDocument/2006/relationships/tags" Target="../tags/tag832.xml"/><Relationship Id="rId5" Type="http://schemas.openxmlformats.org/officeDocument/2006/relationships/tags" Target="../tags/tag833.xml"/><Relationship Id="rId6" Type="http://schemas.openxmlformats.org/officeDocument/2006/relationships/tags" Target="../tags/tag834.xml"/><Relationship Id="rId7" Type="http://schemas.openxmlformats.org/officeDocument/2006/relationships/tags" Target="../tags/tag835.xml"/><Relationship Id="rId8" Type="http://schemas.openxmlformats.org/officeDocument/2006/relationships/tags" Target="../tags/tag836.xml"/><Relationship Id="rId9" Type="http://schemas.openxmlformats.org/officeDocument/2006/relationships/tags" Target="../tags/tag837.xml"/><Relationship Id="rId10" Type="http://schemas.openxmlformats.org/officeDocument/2006/relationships/tags" Target="../tags/tag838.xml"/><Relationship Id="rId11" Type="http://schemas.openxmlformats.org/officeDocument/2006/relationships/tags" Target="../tags/tag839.xml"/><Relationship Id="rId12" Type="http://schemas.openxmlformats.org/officeDocument/2006/relationships/tags" Target="../tags/tag84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41.xml"/><Relationship Id="rId2" Type="http://schemas.openxmlformats.org/officeDocument/2006/relationships/tags" Target="../tags/tag842.xml"/><Relationship Id="rId3" Type="http://schemas.openxmlformats.org/officeDocument/2006/relationships/tags" Target="../tags/tag84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44.xml"/><Relationship Id="rId2" Type="http://schemas.openxmlformats.org/officeDocument/2006/relationships/tags" Target="../tags/tag845.xml"/><Relationship Id="rId3" Type="http://schemas.openxmlformats.org/officeDocument/2006/relationships/tags" Target="../tags/tag846.xml"/><Relationship Id="rId4" Type="http://schemas.openxmlformats.org/officeDocument/2006/relationships/tags" Target="../tags/tag847.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8.xml"/><Relationship Id="rId2" Type="http://schemas.openxmlformats.org/officeDocument/2006/relationships/tags" Target="../tags/tag849.xml"/><Relationship Id="rId3" Type="http://schemas.openxmlformats.org/officeDocument/2006/relationships/tags" Target="../tags/tag850.xml"/><Relationship Id="rId4" Type="http://schemas.openxmlformats.org/officeDocument/2006/relationships/tags" Target="../tags/tag851.xml"/><Relationship Id="rId5" Type="http://schemas.openxmlformats.org/officeDocument/2006/relationships/tags" Target="../tags/tag852.xml"/><Relationship Id="rId6" Type="http://schemas.openxmlformats.org/officeDocument/2006/relationships/tags" Target="../tags/tag853.xml"/><Relationship Id="rId7" Type="http://schemas.openxmlformats.org/officeDocument/2006/relationships/tags" Target="../tags/tag854.xml"/><Relationship Id="rId8" Type="http://schemas.openxmlformats.org/officeDocument/2006/relationships/tags" Target="../tags/tag855.xml"/><Relationship Id="rId9" Type="http://schemas.openxmlformats.org/officeDocument/2006/relationships/tags" Target="../tags/tag856.xml"/><Relationship Id="rId10" Type="http://schemas.openxmlformats.org/officeDocument/2006/relationships/tags" Target="../tags/tag857.xml"/><Relationship Id="rId11" Type="http://schemas.openxmlformats.org/officeDocument/2006/relationships/tags" Target="../tags/tag858.xml"/><Relationship Id="rId12" Type="http://schemas.openxmlformats.org/officeDocument/2006/relationships/tags" Target="../tags/tag85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60.xml"/><Relationship Id="rId2" Type="http://schemas.openxmlformats.org/officeDocument/2006/relationships/tags" Target="../tags/tag861.xml"/><Relationship Id="rId3" Type="http://schemas.openxmlformats.org/officeDocument/2006/relationships/tags" Target="../tags/tag862.xml"/><Relationship Id="rId4" Type="http://schemas.openxmlformats.org/officeDocument/2006/relationships/tags" Target="../tags/tag863.xml"/><Relationship Id="rId5" Type="http://schemas.openxmlformats.org/officeDocument/2006/relationships/tags" Target="../tags/tag864.xml"/><Relationship Id="rId6" Type="http://schemas.openxmlformats.org/officeDocument/2006/relationships/tags" Target="../tags/tag865.xml"/><Relationship Id="rId7" Type="http://schemas.openxmlformats.org/officeDocument/2006/relationships/tags" Target="../tags/tag866.xml"/><Relationship Id="rId8" Type="http://schemas.openxmlformats.org/officeDocument/2006/relationships/tags" Target="../tags/tag867.xml"/><Relationship Id="rId9" Type="http://schemas.openxmlformats.org/officeDocument/2006/relationships/tags" Target="../tags/tag868.xml"/><Relationship Id="rId10" Type="http://schemas.openxmlformats.org/officeDocument/2006/relationships/tags" Target="../tags/tag869.xml"/><Relationship Id="rId11" Type="http://schemas.openxmlformats.org/officeDocument/2006/relationships/tags" Target="../tags/tag870.xml"/><Relationship Id="rId12" Type="http://schemas.openxmlformats.org/officeDocument/2006/relationships/tags" Target="../tags/tag87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72.xml"/><Relationship Id="rId2" Type="http://schemas.openxmlformats.org/officeDocument/2006/relationships/tags" Target="../tags/tag873.xml"/><Relationship Id="rId3" Type="http://schemas.openxmlformats.org/officeDocument/2006/relationships/tags" Target="../tags/tag874.xml"/><Relationship Id="rId4" Type="http://schemas.openxmlformats.org/officeDocument/2006/relationships/tags" Target="../tags/tag875.xml"/><Relationship Id="rId5" Type="http://schemas.openxmlformats.org/officeDocument/2006/relationships/tags" Target="../tags/tag876.xml"/><Relationship Id="rId6" Type="http://schemas.openxmlformats.org/officeDocument/2006/relationships/tags" Target="../tags/tag877.xml"/><Relationship Id="rId7" Type="http://schemas.openxmlformats.org/officeDocument/2006/relationships/tags" Target="../tags/tag878.xml"/><Relationship Id="rId8" Type="http://schemas.openxmlformats.org/officeDocument/2006/relationships/tags" Target="../tags/tag879.xml"/><Relationship Id="rId9" Type="http://schemas.openxmlformats.org/officeDocument/2006/relationships/tags" Target="../tags/tag880.xml"/><Relationship Id="rId10" Type="http://schemas.openxmlformats.org/officeDocument/2006/relationships/tags" Target="../tags/tag881.xml"/><Relationship Id="rId11" Type="http://schemas.openxmlformats.org/officeDocument/2006/relationships/tags" Target="../tags/tag882.xml"/><Relationship Id="rId12" Type="http://schemas.openxmlformats.org/officeDocument/2006/relationships/tags" Target="../tags/tag8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84.xml"/><Relationship Id="rId2" Type="http://schemas.openxmlformats.org/officeDocument/2006/relationships/tags" Target="../tags/tag885.xml"/><Relationship Id="rId3" Type="http://schemas.openxmlformats.org/officeDocument/2006/relationships/tags" Target="../tags/tag88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887.xml"/><Relationship Id="rId2" Type="http://schemas.openxmlformats.org/officeDocument/2006/relationships/tags" Target="../tags/tag888.xml"/><Relationship Id="rId3" Type="http://schemas.openxmlformats.org/officeDocument/2006/relationships/tags" Target="../tags/tag889.xml"/><Relationship Id="rId4" Type="http://schemas.openxmlformats.org/officeDocument/2006/relationships/tags" Target="../tags/tag890.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1.xml"/><Relationship Id="rId2" Type="http://schemas.openxmlformats.org/officeDocument/2006/relationships/tags" Target="../tags/tag892.xml"/><Relationship Id="rId3" Type="http://schemas.openxmlformats.org/officeDocument/2006/relationships/tags" Target="../tags/tag893.xml"/><Relationship Id="rId4" Type="http://schemas.openxmlformats.org/officeDocument/2006/relationships/tags" Target="../tags/tag894.xml"/><Relationship Id="rId5" Type="http://schemas.openxmlformats.org/officeDocument/2006/relationships/tags" Target="../tags/tag895.xml"/><Relationship Id="rId6" Type="http://schemas.openxmlformats.org/officeDocument/2006/relationships/tags" Target="../tags/tag896.xml"/><Relationship Id="rId7" Type="http://schemas.openxmlformats.org/officeDocument/2006/relationships/tags" Target="../tags/tag897.xml"/><Relationship Id="rId8" Type="http://schemas.openxmlformats.org/officeDocument/2006/relationships/tags" Target="../tags/tag898.xml"/><Relationship Id="rId9" Type="http://schemas.openxmlformats.org/officeDocument/2006/relationships/tags" Target="../tags/tag899.xml"/><Relationship Id="rId10" Type="http://schemas.openxmlformats.org/officeDocument/2006/relationships/tags" Target="../tags/tag900.xml"/><Relationship Id="rId11" Type="http://schemas.openxmlformats.org/officeDocument/2006/relationships/tags" Target="../tags/tag901.xml"/><Relationship Id="rId12" Type="http://schemas.openxmlformats.org/officeDocument/2006/relationships/tags" Target="../tags/tag90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03.xml"/><Relationship Id="rId2" Type="http://schemas.openxmlformats.org/officeDocument/2006/relationships/tags" Target="../tags/tag904.xml"/><Relationship Id="rId3" Type="http://schemas.openxmlformats.org/officeDocument/2006/relationships/tags" Target="../tags/tag905.xml"/><Relationship Id="rId4" Type="http://schemas.openxmlformats.org/officeDocument/2006/relationships/tags" Target="../tags/tag906.xml"/><Relationship Id="rId5" Type="http://schemas.openxmlformats.org/officeDocument/2006/relationships/tags" Target="../tags/tag907.xml"/><Relationship Id="rId6" Type="http://schemas.openxmlformats.org/officeDocument/2006/relationships/tags" Target="../tags/tag908.xml"/><Relationship Id="rId7" Type="http://schemas.openxmlformats.org/officeDocument/2006/relationships/tags" Target="../tags/tag909.xml"/><Relationship Id="rId8" Type="http://schemas.openxmlformats.org/officeDocument/2006/relationships/tags" Target="../tags/tag910.xml"/><Relationship Id="rId9" Type="http://schemas.openxmlformats.org/officeDocument/2006/relationships/tags" Target="../tags/tag911.xml"/><Relationship Id="rId10" Type="http://schemas.openxmlformats.org/officeDocument/2006/relationships/tags" Target="../tags/tag912.xml"/><Relationship Id="rId11" Type="http://schemas.openxmlformats.org/officeDocument/2006/relationships/tags" Target="../tags/tag913.xml"/><Relationship Id="rId12" Type="http://schemas.openxmlformats.org/officeDocument/2006/relationships/tags" Target="../tags/tag914.xml"/><Relationship Id="rId13" Type="http://schemas.openxmlformats.org/officeDocument/2006/relationships/tags" Target="../tags/tag915.xml"/><Relationship Id="rId14" Type="http://schemas.openxmlformats.org/officeDocument/2006/relationships/tags" Target="../tags/tag916.xml"/><Relationship Id="rId15" Type="http://schemas.openxmlformats.org/officeDocument/2006/relationships/tags" Target="../tags/tag917.xml"/><Relationship Id="rId16" Type="http://schemas.openxmlformats.org/officeDocument/2006/relationships/tags" Target="../tags/tag91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19.xml"/><Relationship Id="rId2" Type="http://schemas.openxmlformats.org/officeDocument/2006/relationships/tags" Target="../tags/tag920.xml"/><Relationship Id="rId3" Type="http://schemas.openxmlformats.org/officeDocument/2006/relationships/tags" Target="../tags/tag921.xml"/><Relationship Id="rId4" Type="http://schemas.openxmlformats.org/officeDocument/2006/relationships/tags" Target="../tags/tag922.xml"/><Relationship Id="rId5" Type="http://schemas.openxmlformats.org/officeDocument/2006/relationships/tags" Target="../tags/tag923.xml"/><Relationship Id="rId6" Type="http://schemas.openxmlformats.org/officeDocument/2006/relationships/tags" Target="../tags/tag924.xml"/><Relationship Id="rId7" Type="http://schemas.openxmlformats.org/officeDocument/2006/relationships/tags" Target="../tags/tag925.xml"/><Relationship Id="rId8" Type="http://schemas.openxmlformats.org/officeDocument/2006/relationships/tags" Target="../tags/tag926.xml"/><Relationship Id="rId9" Type="http://schemas.openxmlformats.org/officeDocument/2006/relationships/tags" Target="../tags/tag927.xml"/><Relationship Id="rId10" Type="http://schemas.openxmlformats.org/officeDocument/2006/relationships/tags" Target="../tags/tag928.xml"/><Relationship Id="rId11" Type="http://schemas.openxmlformats.org/officeDocument/2006/relationships/tags" Target="../tags/tag929.xml"/><Relationship Id="rId12" Type="http://schemas.openxmlformats.org/officeDocument/2006/relationships/tags" Target="../tags/tag93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31.xml"/><Relationship Id="rId2" Type="http://schemas.openxmlformats.org/officeDocument/2006/relationships/tags" Target="../tags/tag932.xml"/><Relationship Id="rId3" Type="http://schemas.openxmlformats.org/officeDocument/2006/relationships/tags" Target="../tags/tag93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34.xml"/><Relationship Id="rId2" Type="http://schemas.openxmlformats.org/officeDocument/2006/relationships/tags" Target="../tags/tag935.xml"/><Relationship Id="rId3" Type="http://schemas.openxmlformats.org/officeDocument/2006/relationships/tags" Target="../tags/tag936.xml"/><Relationship Id="rId4" Type="http://schemas.openxmlformats.org/officeDocument/2006/relationships/tags" Target="../tags/tag937.xml"/><Relationship Id="rId5" Type="http://schemas.openxmlformats.org/officeDocument/2006/relationships/tags" Target="../tags/tag938.xml"/><Relationship Id="rId6" Type="http://schemas.openxmlformats.org/officeDocument/2006/relationships/tags" Target="../tags/tag939.xml"/><Relationship Id="rId7" Type="http://schemas.openxmlformats.org/officeDocument/2006/relationships/tags" Target="../tags/tag940.xml"/><Relationship Id="rId8" Type="http://schemas.openxmlformats.org/officeDocument/2006/relationships/tags" Target="../tags/tag941.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42.xml"/><Relationship Id="rId2" Type="http://schemas.openxmlformats.org/officeDocument/2006/relationships/tags" Target="../tags/tag943.xml"/><Relationship Id="rId3" Type="http://schemas.openxmlformats.org/officeDocument/2006/relationships/tags" Target="../tags/tag944.xml"/><Relationship Id="rId4" Type="http://schemas.openxmlformats.org/officeDocument/2006/relationships/tags" Target="../tags/tag945.xml"/><Relationship Id="rId5" Type="http://schemas.openxmlformats.org/officeDocument/2006/relationships/tags" Target="../tags/tag946.xml"/><Relationship Id="rId6" Type="http://schemas.openxmlformats.org/officeDocument/2006/relationships/tags" Target="../tags/tag947.xml"/><Relationship Id="rId7" Type="http://schemas.openxmlformats.org/officeDocument/2006/relationships/tags" Target="../tags/tag948.xml"/><Relationship Id="rId8" Type="http://schemas.openxmlformats.org/officeDocument/2006/relationships/tags" Target="../tags/tag949.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50.xml"/><Relationship Id="rId2" Type="http://schemas.openxmlformats.org/officeDocument/2006/relationships/tags" Target="../tags/tag951.xml"/><Relationship Id="rId3" Type="http://schemas.openxmlformats.org/officeDocument/2006/relationships/tags" Target="../tags/tag952.xml"/><Relationship Id="rId4" Type="http://schemas.openxmlformats.org/officeDocument/2006/relationships/tags" Target="../tags/tag953.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54.xml"/><Relationship Id="rId2" Type="http://schemas.openxmlformats.org/officeDocument/2006/relationships/tags" Target="../tags/tag955.xml"/><Relationship Id="rId3" Type="http://schemas.openxmlformats.org/officeDocument/2006/relationships/tags" Target="../tags/tag956.xml"/><Relationship Id="rId4" Type="http://schemas.openxmlformats.org/officeDocument/2006/relationships/tags" Target="../tags/tag957.xml"/><Relationship Id="rId5" Type="http://schemas.openxmlformats.org/officeDocument/2006/relationships/tags" Target="../tags/tag958.xml"/><Relationship Id="rId6" Type="http://schemas.openxmlformats.org/officeDocument/2006/relationships/tags" Target="../tags/tag959.xml"/><Relationship Id="rId7" Type="http://schemas.openxmlformats.org/officeDocument/2006/relationships/tags" Target="../tags/tag960.xml"/><Relationship Id="rId8" Type="http://schemas.openxmlformats.org/officeDocument/2006/relationships/tags" Target="../tags/tag961.xml"/><Relationship Id="rId9" Type="http://schemas.openxmlformats.org/officeDocument/2006/relationships/tags" Target="../tags/tag962.xml"/><Relationship Id="rId10" Type="http://schemas.openxmlformats.org/officeDocument/2006/relationships/tags" Target="../tags/tag963.xml"/><Relationship Id="rId11" Type="http://schemas.openxmlformats.org/officeDocument/2006/relationships/tags" Target="../tags/tag964.xml"/><Relationship Id="rId12" Type="http://schemas.openxmlformats.org/officeDocument/2006/relationships/tags" Target="../tags/tag965.xml"/><Relationship Id="rId13" Type="http://schemas.openxmlformats.org/officeDocument/2006/relationships/tags" Target="../tags/tag966.xml"/><Relationship Id="rId14" Type="http://schemas.openxmlformats.org/officeDocument/2006/relationships/tags" Target="../tags/tag967.xml"/><Relationship Id="rId15" Type="http://schemas.openxmlformats.org/officeDocument/2006/relationships/tags" Target="../tags/tag968.xml"/><Relationship Id="rId16" Type="http://schemas.openxmlformats.org/officeDocument/2006/relationships/tags" Target="../tags/tag969.xml"/><Relationship Id="rId17" Type="http://schemas.openxmlformats.org/officeDocument/2006/relationships/tags" Target="../tags/tag970.xml"/><Relationship Id="rId18" Type="http://schemas.openxmlformats.org/officeDocument/2006/relationships/tags" Target="../tags/tag971.xml"/><Relationship Id="rId19" Type="http://schemas.openxmlformats.org/officeDocument/2006/relationships/tags" Target="../tags/tag972.xml"/><Relationship Id="rId20" Type="http://schemas.openxmlformats.org/officeDocument/2006/relationships/tags" Target="../tags/tag973.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74.xml"/><Relationship Id="rId2" Type="http://schemas.openxmlformats.org/officeDocument/2006/relationships/tags" Target="../tags/tag975.xml"/><Relationship Id="rId3" Type="http://schemas.openxmlformats.org/officeDocument/2006/relationships/tags" Target="../tags/tag97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0000"/>
          </a:bodyPr>
          <a:p>
            <a:r>
              <a:rPr altLang="en-US" lang="zh-CN"/>
              <a:t>电信与通信行业市场分析及2024年投资前景预测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电信与通信行业概述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电信与通信行业市场分析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电信与通信行业技术发展</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电信与通信行业投资前景预测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电信与通信行业未来展望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电信与通信行业概述</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行业定义与分类</a:t>
            </a:r>
            <a:endParaRPr altLang="en-US" lang="zh-CN"/>
          </a:p>
        </p:txBody>
      </p:sp>
      <p:sp>
        <p:nvSpPr>
          <p:cNvPr id="1051004" name="Freeform 20"/>
          <p:cNvSpPr>
            <a:spLocks noChangeArrowheads="1"/>
          </p:cNvSpPr>
          <p:nvPr>
            <p:custDataLst>
              <p:tags r:id="rId1"/>
            </p:custDataLst>
          </p:nvPr>
        </p:nvSpPr>
        <p:spPr bwMode="auto">
          <a:xfrm>
            <a:off x="608400" y="1621292"/>
            <a:ext cx="2149867" cy="1629255"/>
          </a:xfrm>
          <a:custGeom>
            <a:avLst/>
            <a:gdLst>
              <a:gd name="T0" fmla="*/ 0 w 5260"/>
              <a:gd name="T1" fmla="*/ 3424 h 3425"/>
              <a:gd name="T2" fmla="*/ 5259 w 5260"/>
              <a:gd name="T3" fmla="*/ 1352 h 3425"/>
              <a:gd name="T4" fmla="*/ 5259 w 5260"/>
              <a:gd name="T5" fmla="*/ 0 h 3425"/>
              <a:gd name="T6" fmla="*/ 0 w 5260"/>
              <a:gd name="T7" fmla="*/ 2074 h 3425"/>
              <a:gd name="T8" fmla="*/ 0 w 5260"/>
              <a:gd name="T9" fmla="*/ 3424 h 3425"/>
            </a:gdLst>
            <a:ahLst/>
            <a:cxnLst>
              <a:cxn ang="0">
                <a:pos x="T0" y="T1"/>
              </a:cxn>
              <a:cxn ang="0">
                <a:pos x="T2" y="T3"/>
              </a:cxn>
              <a:cxn ang="0">
                <a:pos x="T4" y="T5"/>
              </a:cxn>
              <a:cxn ang="0">
                <a:pos x="T6" y="T7"/>
              </a:cxn>
              <a:cxn ang="0">
                <a:pos x="T8" y="T9"/>
              </a:cxn>
            </a:cxnLst>
            <a:rect l="0" t="0" r="r" b="b"/>
            <a:pathLst>
              <a:path w="5260" h="3425">
                <a:moveTo>
                  <a:pt x="0" y="3424"/>
                </a:moveTo>
                <a:lnTo>
                  <a:pt x="5259" y="1352"/>
                </a:lnTo>
                <a:lnTo>
                  <a:pt x="5259" y="0"/>
                </a:lnTo>
                <a:lnTo>
                  <a:pt x="0" y="2074"/>
                </a:lnTo>
                <a:lnTo>
                  <a:pt x="0" y="3424"/>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1006" name="Freeform 21"/>
          <p:cNvSpPr>
            <a:spLocks noChangeArrowheads="1"/>
          </p:cNvSpPr>
          <p:nvPr>
            <p:custDataLst>
              <p:tags r:id="rId2"/>
            </p:custDataLst>
          </p:nvPr>
        </p:nvSpPr>
        <p:spPr bwMode="auto">
          <a:xfrm>
            <a:off x="608400" y="2594822"/>
            <a:ext cx="2149867" cy="1629255"/>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1008" name="Freeform 22"/>
          <p:cNvSpPr>
            <a:spLocks noChangeArrowheads="1"/>
          </p:cNvSpPr>
          <p:nvPr>
            <p:custDataLst>
              <p:tags r:id="rId3"/>
            </p:custDataLst>
          </p:nvPr>
        </p:nvSpPr>
        <p:spPr bwMode="auto">
          <a:xfrm>
            <a:off x="608400" y="3563271"/>
            <a:ext cx="2149867" cy="163344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1010" name="Freeform 25"/>
          <p:cNvSpPr>
            <a:spLocks noChangeArrowheads="1"/>
          </p:cNvSpPr>
          <p:nvPr>
            <p:custDataLst>
              <p:tags r:id="rId4"/>
            </p:custDataLst>
          </p:nvPr>
        </p:nvSpPr>
        <p:spPr bwMode="auto">
          <a:xfrm>
            <a:off x="608400" y="2590376"/>
            <a:ext cx="2149867" cy="660511"/>
          </a:xfrm>
          <a:custGeom>
            <a:avLst/>
            <a:gdLst>
              <a:gd name="T0" fmla="*/ 5259 w 5260"/>
              <a:gd name="T1" fmla="*/ 1351 h 1352"/>
              <a:gd name="T2" fmla="*/ 0 w 5260"/>
              <a:gd name="T3" fmla="*/ 1351 h 1352"/>
              <a:gd name="T4" fmla="*/ 0 w 5260"/>
              <a:gd name="T5" fmla="*/ 0 h 1352"/>
              <a:gd name="T6" fmla="*/ 5259 w 5260"/>
              <a:gd name="T7" fmla="*/ 0 h 1352"/>
              <a:gd name="T8" fmla="*/ 5259 w 5260"/>
              <a:gd name="T9" fmla="*/ 1351 h 1352"/>
            </a:gdLst>
            <a:ahLst/>
            <a:cxnLst>
              <a:cxn ang="0">
                <a:pos x="T0" y="T1"/>
              </a:cxn>
              <a:cxn ang="0">
                <a:pos x="T2" y="T3"/>
              </a:cxn>
              <a:cxn ang="0">
                <a:pos x="T4" y="T5"/>
              </a:cxn>
              <a:cxn ang="0">
                <a:pos x="T6" y="T7"/>
              </a:cxn>
              <a:cxn ang="0">
                <a:pos x="T8" y="T9"/>
              </a:cxn>
            </a:cxnLst>
            <a:rect l="0" t="0" r="r" b="b"/>
            <a:pathLst>
              <a:path w="5260" h="1352">
                <a:moveTo>
                  <a:pt x="5259" y="1351"/>
                </a:moveTo>
                <a:lnTo>
                  <a:pt x="0" y="1351"/>
                </a:lnTo>
                <a:lnTo>
                  <a:pt x="0" y="0"/>
                </a:lnTo>
                <a:lnTo>
                  <a:pt x="5259" y="0"/>
                </a:lnTo>
                <a:lnTo>
                  <a:pt x="5259" y="1351"/>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012" name="Freeform 26"/>
          <p:cNvSpPr>
            <a:spLocks noChangeArrowheads="1"/>
          </p:cNvSpPr>
          <p:nvPr>
            <p:custDataLst>
              <p:tags r:id="rId5"/>
            </p:custDataLst>
          </p:nvPr>
        </p:nvSpPr>
        <p:spPr bwMode="auto">
          <a:xfrm>
            <a:off x="608400" y="3565176"/>
            <a:ext cx="2149867" cy="65836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014" name="Freeform 22"/>
          <p:cNvSpPr>
            <a:spLocks noChangeArrowheads="1"/>
          </p:cNvSpPr>
          <p:nvPr>
            <p:custDataLst>
              <p:tags r:id="rId6"/>
            </p:custDataLst>
          </p:nvPr>
        </p:nvSpPr>
        <p:spPr bwMode="auto">
          <a:xfrm>
            <a:off x="608400" y="4536166"/>
            <a:ext cx="2149867" cy="163344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1016" name="Freeform 27"/>
          <p:cNvSpPr>
            <a:spLocks noChangeArrowheads="1"/>
          </p:cNvSpPr>
          <p:nvPr>
            <p:custDataLst>
              <p:tags r:id="rId7"/>
            </p:custDataLst>
          </p:nvPr>
        </p:nvSpPr>
        <p:spPr bwMode="auto">
          <a:xfrm>
            <a:off x="608400" y="5509061"/>
            <a:ext cx="2149867" cy="660511"/>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018" name="Freeform 26"/>
          <p:cNvSpPr>
            <a:spLocks noChangeArrowheads="1"/>
          </p:cNvSpPr>
          <p:nvPr>
            <p:custDataLst>
              <p:tags r:id="rId8"/>
            </p:custDataLst>
          </p:nvPr>
        </p:nvSpPr>
        <p:spPr bwMode="auto">
          <a:xfrm>
            <a:off x="608400" y="4538071"/>
            <a:ext cx="2149867" cy="65836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020" name="正文"/>
          <p:cNvSpPr txBox="1"/>
          <p:nvPr>
            <p:custDataLst>
              <p:tags r:id="rId9"/>
            </p:custDataLst>
          </p:nvPr>
        </p:nvSpPr>
        <p:spPr>
          <a:xfrm>
            <a:off x="2836787" y="1536195"/>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电信行业定义：电信行业是指提供电信服务的行业，包括固定电信和移动电信。</a:t>
            </a:r>
            <a:endParaRPr altLang="en-US" sz="1600" lang="zh-CN" spc="150">
              <a:solidFill>
                <a:schemeClr val="tx1">
                  <a:lumMod val="65000"/>
                  <a:lumOff val="35000"/>
                </a:schemeClr>
              </a:solidFill>
              <a:latin typeface="+mn-ea"/>
            </a:endParaRPr>
          </a:p>
        </p:txBody>
      </p:sp>
      <p:sp>
        <p:nvSpPr>
          <p:cNvPr id="1051022" name="正文"/>
          <p:cNvSpPr txBox="1"/>
          <p:nvPr>
            <p:custDataLst>
              <p:tags r:id="rId10"/>
            </p:custDataLst>
          </p:nvPr>
        </p:nvSpPr>
        <p:spPr>
          <a:xfrm>
            <a:off x="2836787" y="2516076"/>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通信行业定义：通信行业是指提供通信服务的行业，包括有线通信和无线通信。</a:t>
            </a:r>
            <a:endParaRPr altLang="en-US" sz="1600" lang="zh-CN" spc="150">
              <a:solidFill>
                <a:schemeClr val="tx1">
                  <a:lumMod val="65000"/>
                  <a:lumOff val="35000"/>
                </a:schemeClr>
              </a:solidFill>
              <a:latin typeface="+mn-ea"/>
            </a:endParaRPr>
          </a:p>
        </p:txBody>
      </p:sp>
      <p:sp>
        <p:nvSpPr>
          <p:cNvPr id="1051024" name="正文"/>
          <p:cNvSpPr txBox="1"/>
          <p:nvPr>
            <p:custDataLst>
              <p:tags r:id="rId11"/>
            </p:custDataLst>
          </p:nvPr>
        </p:nvSpPr>
        <p:spPr>
          <a:xfrm>
            <a:off x="2836787" y="3495956"/>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电信与通信行业分类：根据服务类型和服务对象的不同，电信与通信行业可以分为基础电信业务和增值电信业务。</a:t>
            </a:r>
            <a:endParaRPr altLang="en-US" sz="1600" lang="zh-CN" spc="150">
              <a:solidFill>
                <a:schemeClr val="tx1">
                  <a:lumMod val="65000"/>
                  <a:lumOff val="35000"/>
                </a:schemeClr>
              </a:solidFill>
              <a:latin typeface="+mn-ea"/>
            </a:endParaRPr>
          </a:p>
        </p:txBody>
      </p:sp>
      <p:sp>
        <p:nvSpPr>
          <p:cNvPr id="1051026" name="正文"/>
          <p:cNvSpPr txBox="1"/>
          <p:nvPr>
            <p:custDataLst>
              <p:tags r:id="rId12"/>
            </p:custDataLst>
          </p:nvPr>
        </p:nvSpPr>
        <p:spPr>
          <a:xfrm>
            <a:off x="2836787" y="4475837"/>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基础电信业务分类：基础电信业务是指提供公共网络基础设施、公共数据传送和基本话音通信服务的业务，包括固定通信业务、移动通信业务等。</a:t>
            </a:r>
            <a:endParaRPr altLang="en-US" sz="1600" lang="zh-CN" spc="150">
              <a:solidFill>
                <a:schemeClr val="tx1">
                  <a:lumMod val="65000"/>
                  <a:lumOff val="35000"/>
                </a:schemeClr>
              </a:solidFill>
              <a:latin typeface="+mn-ea"/>
            </a:endParaRPr>
          </a:p>
        </p:txBody>
      </p:sp>
      <p:sp>
        <p:nvSpPr>
          <p:cNvPr id="1051028" name="正文"/>
          <p:cNvSpPr txBox="1"/>
          <p:nvPr>
            <p:custDataLst>
              <p:tags r:id="rId13"/>
            </p:custDataLst>
          </p:nvPr>
        </p:nvSpPr>
        <p:spPr>
          <a:xfrm>
            <a:off x="2836787" y="5455717"/>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增值电信业务分类：增值电信业务是指在基础电信业务的基础上，通过信息处理和应用服务为用户提供增值的通信服务，包括短信、彩信、互联网接入服务等。</a:t>
            </a:r>
            <a:endParaRPr altLang="en-US" sz="1600" lang="zh-CN" spc="150">
              <a:solidFill>
                <a:schemeClr val="tx1">
                  <a:lumMod val="65000"/>
                  <a:lumOff val="35000"/>
                </a:schemeClr>
              </a:solidFill>
              <a:latin typeface="+mn-ea"/>
            </a:endParaRPr>
          </a:p>
        </p:txBody>
      </p:sp>
      <p:sp>
        <p:nvSpPr>
          <p:cNvPr id="1051030" name="Freeform 23"/>
          <p:cNvSpPr>
            <a:spLocks noChangeArrowheads="1"/>
          </p:cNvSpPr>
          <p:nvPr>
            <p:custDataLst>
              <p:tags r:id="rId14"/>
            </p:custDataLst>
          </p:nvPr>
        </p:nvSpPr>
        <p:spPr bwMode="auto">
          <a:xfrm>
            <a:off x="608400" y="1614306"/>
            <a:ext cx="2149867" cy="660511"/>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16" name="标题 2"/>
          <p:cNvSpPr>
            <a:spLocks noGrp="1"/>
          </p:cNvSpPr>
          <p:nvPr>
            <p:ph type="title" idx="44"/>
          </p:nvPr>
        </p:nvSpPr>
        <p:spPr/>
        <p:txBody>
          <a:bodyPr/>
          <a:p>
            <a:r>
              <a:rPr altLang="en-US" lang="zh-CN"/>
              <a:t>行业发展历程</a:t>
            </a:r>
            <a:endParaRPr altLang="en-US" lang="zh-CN"/>
          </a:p>
        </p:txBody>
      </p:sp>
      <p:sp>
        <p:nvSpPr>
          <p:cNvPr id="1051318" name="五边形 2"/>
          <p:cNvSpPr/>
          <p:nvPr>
            <p:custDataLst>
              <p:tags r:id="rId1"/>
            </p:custDataLst>
          </p:nvPr>
        </p:nvSpPr>
        <p:spPr>
          <a:xfrm rot="16200000" flipH="1">
            <a:off x="1287228" y="1997349"/>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20" name="五边形 3"/>
          <p:cNvSpPr/>
          <p:nvPr>
            <p:custDataLst>
              <p:tags r:id="rId2"/>
            </p:custDataLst>
          </p:nvPr>
        </p:nvSpPr>
        <p:spPr>
          <a:xfrm rot="16200000" flipH="1">
            <a:off x="1305643" y="430117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22" name="任意多边形 4"/>
          <p:cNvSpPr/>
          <p:nvPr>
            <p:custDataLst>
              <p:tags r:id="rId3"/>
            </p:custDataLst>
          </p:nvPr>
        </p:nvSpPr>
        <p:spPr>
          <a:xfrm>
            <a:off x="715082" y="267300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24" name="任意多边形 5"/>
          <p:cNvSpPr/>
          <p:nvPr>
            <p:custDataLst>
              <p:tags r:id="rId4"/>
            </p:custDataLst>
          </p:nvPr>
        </p:nvSpPr>
        <p:spPr>
          <a:xfrm flipV="1">
            <a:off x="608400" y="2142132"/>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715082" y="326229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600" lang="zh-CN" noProof="0">
                <a:ln>
                  <a:noFill/>
                </a:ln>
                <a:solidFill>
                  <a:schemeClr val="tx1">
                    <a:lumMod val="75000"/>
                    <a:lumOff val="25000"/>
                  </a:schemeClr>
                </a:solidFill>
                <a:effectLst/>
                <a:uLnTx/>
                <a:uFillTx/>
                <a:latin typeface="+mn-ea"/>
                <a:ea typeface="+mn-ea"/>
                <a:cs typeface="+mn-ea"/>
                <a:sym typeface="+mn-lt"/>
              </a:rPr>
              <a:t>1G时代：模拟信号，基础通信</a:t>
            </a:r>
            <a:endParaRPr altLang="en-US" dirty="0" sz="1600" lang="zh-CN" noProof="0">
              <a:ln>
                <a:noFill/>
              </a:ln>
              <a:solidFill>
                <a:schemeClr val="tx1">
                  <a:lumMod val="75000"/>
                  <a:lumOff val="25000"/>
                </a:schemeClr>
              </a:solidFill>
              <a:effectLst/>
              <a:uLnTx/>
              <a:uFillTx/>
              <a:latin typeface="+mn-ea"/>
              <a:ea typeface="+mn-ea"/>
              <a:cs typeface="+mn-ea"/>
              <a:sym typeface="+mn-lt"/>
            </a:endParaRPr>
          </a:p>
        </p:txBody>
      </p:sp>
      <p:sp>
        <p:nvSpPr>
          <p:cNvPr id="1051328" name="五边形 16"/>
          <p:cNvSpPr/>
          <p:nvPr>
            <p:custDataLst>
              <p:tags r:id="rId6"/>
            </p:custDataLst>
          </p:nvPr>
        </p:nvSpPr>
        <p:spPr>
          <a:xfrm rot="16200000" flipH="1">
            <a:off x="5737393" y="1996714"/>
            <a:ext cx="710962" cy="2068749"/>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30" name="五边形 17"/>
          <p:cNvSpPr/>
          <p:nvPr>
            <p:custDataLst>
              <p:tags r:id="rId7"/>
            </p:custDataLst>
          </p:nvPr>
        </p:nvSpPr>
        <p:spPr>
          <a:xfrm rot="16200000" flipH="1">
            <a:off x="5755174" y="430117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32" name="任意多边形 18"/>
          <p:cNvSpPr/>
          <p:nvPr>
            <p:custDataLst>
              <p:tags r:id="rId8"/>
            </p:custDataLst>
          </p:nvPr>
        </p:nvSpPr>
        <p:spPr>
          <a:xfrm>
            <a:off x="5164612" y="267300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34" name="任意多边形 19"/>
          <p:cNvSpPr/>
          <p:nvPr>
            <p:custDataLst>
              <p:tags r:id="rId9"/>
            </p:custDataLst>
          </p:nvPr>
        </p:nvSpPr>
        <p:spPr>
          <a:xfrm flipV="1">
            <a:off x="5058565" y="2142132"/>
            <a:ext cx="2068749"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5164612" y="326229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600" lang="zh-CN" noProof="0">
                <a:ln>
                  <a:noFill/>
                </a:ln>
                <a:solidFill>
                  <a:schemeClr val="tx1">
                    <a:lumMod val="75000"/>
                    <a:lumOff val="25000"/>
                  </a:schemeClr>
                </a:solidFill>
                <a:effectLst/>
                <a:uLnTx/>
                <a:uFillTx/>
                <a:latin typeface="+mn-ea"/>
                <a:ea typeface="+mn-ea"/>
                <a:cs typeface="+mn-ea"/>
                <a:sym typeface="+mn-lt"/>
              </a:rPr>
              <a:t>3G时代：高速上网，智能手机出现</a:t>
            </a:r>
            <a:endParaRPr altLang="en-US" dirty="0" sz="1600" lang="zh-CN" noProof="0">
              <a:ln>
                <a:noFill/>
              </a:ln>
              <a:solidFill>
                <a:schemeClr val="tx1">
                  <a:lumMod val="75000"/>
                  <a:lumOff val="25000"/>
                </a:schemeClr>
              </a:solidFill>
              <a:effectLst/>
              <a:uLnTx/>
              <a:uFillTx/>
              <a:latin typeface="+mn-ea"/>
              <a:ea typeface="+mn-ea"/>
              <a:cs typeface="+mn-ea"/>
              <a:sym typeface="+mn-lt"/>
            </a:endParaRPr>
          </a:p>
        </p:txBody>
      </p:sp>
      <p:sp>
        <p:nvSpPr>
          <p:cNvPr id="1051338" name="五边形 23"/>
          <p:cNvSpPr/>
          <p:nvPr>
            <p:custDataLst>
              <p:tags r:id="rId11"/>
            </p:custDataLst>
          </p:nvPr>
        </p:nvSpPr>
        <p:spPr>
          <a:xfrm rot="16200000" flipH="1">
            <a:off x="7963111" y="2028465"/>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40" name="五边形 24"/>
          <p:cNvSpPr/>
          <p:nvPr>
            <p:custDataLst>
              <p:tags r:id="rId12"/>
            </p:custDataLst>
          </p:nvPr>
        </p:nvSpPr>
        <p:spPr>
          <a:xfrm rot="16200000" flipH="1">
            <a:off x="7981526" y="4331654"/>
            <a:ext cx="675868" cy="185757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42" name="任意多边形 25"/>
          <p:cNvSpPr/>
          <p:nvPr>
            <p:custDataLst>
              <p:tags r:id="rId13"/>
            </p:custDataLst>
          </p:nvPr>
        </p:nvSpPr>
        <p:spPr>
          <a:xfrm>
            <a:off x="7390330" y="2704118"/>
            <a:ext cx="185757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44" name="任意多边形 26"/>
          <p:cNvSpPr/>
          <p:nvPr>
            <p:custDataLst>
              <p:tags r:id="rId14"/>
            </p:custDataLst>
          </p:nvPr>
        </p:nvSpPr>
        <p:spPr>
          <a:xfrm flipV="1">
            <a:off x="7284918" y="217324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7390330" y="3293409"/>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600" lang="zh-CN" noProof="0">
                <a:ln>
                  <a:noFill/>
                </a:ln>
                <a:solidFill>
                  <a:schemeClr val="tx1">
                    <a:lumMod val="75000"/>
                    <a:lumOff val="25000"/>
                  </a:schemeClr>
                </a:solidFill>
                <a:effectLst/>
                <a:uLnTx/>
                <a:uFillTx/>
                <a:latin typeface="+mn-ea"/>
                <a:ea typeface="+mn-ea"/>
                <a:cs typeface="+mn-ea"/>
                <a:sym typeface="+mn-lt"/>
              </a:rPr>
              <a:t>4G时代：更快速度，移动互联网繁荣</a:t>
            </a:r>
            <a:endParaRPr altLang="en-US" dirty="0" sz="1600" lang="zh-CN" noProof="0">
              <a:ln>
                <a:noFill/>
              </a:ln>
              <a:solidFill>
                <a:schemeClr val="tx1">
                  <a:lumMod val="75000"/>
                  <a:lumOff val="25000"/>
                </a:schemeClr>
              </a:solidFill>
              <a:effectLst/>
              <a:uLnTx/>
              <a:uFillTx/>
              <a:latin typeface="+mn-ea"/>
              <a:ea typeface="+mn-ea"/>
              <a:cs typeface="+mn-ea"/>
              <a:sym typeface="+mn-lt"/>
            </a:endParaRPr>
          </a:p>
        </p:txBody>
      </p:sp>
      <p:sp>
        <p:nvSpPr>
          <p:cNvPr id="1051348" name="五边形 9"/>
          <p:cNvSpPr/>
          <p:nvPr>
            <p:custDataLst>
              <p:tags r:id="rId16"/>
            </p:custDataLst>
          </p:nvPr>
        </p:nvSpPr>
        <p:spPr>
          <a:xfrm rot="16200000" flipH="1">
            <a:off x="3511676" y="2008144"/>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50" name="五边形 10"/>
          <p:cNvSpPr/>
          <p:nvPr>
            <p:custDataLst>
              <p:tags r:id="rId17"/>
            </p:custDataLst>
          </p:nvPr>
        </p:nvSpPr>
        <p:spPr>
          <a:xfrm rot="16200000" flipH="1">
            <a:off x="3530091" y="4312603"/>
            <a:ext cx="675868" cy="185636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52" name="任意多边形 11"/>
          <p:cNvSpPr/>
          <p:nvPr>
            <p:custDataLst>
              <p:tags r:id="rId18"/>
            </p:custDataLst>
          </p:nvPr>
        </p:nvSpPr>
        <p:spPr>
          <a:xfrm>
            <a:off x="2940165" y="2683162"/>
            <a:ext cx="185636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354" name="任意多边形 12"/>
          <p:cNvSpPr/>
          <p:nvPr>
            <p:custDataLst>
              <p:tags r:id="rId19"/>
            </p:custDataLst>
          </p:nvPr>
        </p:nvSpPr>
        <p:spPr>
          <a:xfrm flipV="1">
            <a:off x="2833483" y="215292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2938895" y="3272453"/>
            <a:ext cx="1856368" cy="16725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600" lang="zh-CN" noProof="0">
                <a:ln>
                  <a:noFill/>
                </a:ln>
                <a:solidFill>
                  <a:schemeClr val="tx1">
                    <a:lumMod val="75000"/>
                    <a:lumOff val="25000"/>
                  </a:schemeClr>
                </a:solidFill>
                <a:effectLst/>
                <a:uLnTx/>
                <a:uFillTx/>
                <a:latin typeface="+mn-ea"/>
                <a:ea typeface="+mn-ea"/>
                <a:cs typeface="+mn-ea"/>
                <a:sym typeface="+mn-lt"/>
              </a:rPr>
              <a:t>2G时代：数字信号，短信、低速上网出现</a:t>
            </a:r>
            <a:endParaRPr altLang="en-US" dirty="0" sz="1600" lang="zh-CN" noProof="0">
              <a:ln>
                <a:noFill/>
              </a:ln>
              <a:solidFill>
                <a:schemeClr val="tx1">
                  <a:lumMod val="75000"/>
                  <a:lumOff val="25000"/>
                </a:schemeClr>
              </a:solidFill>
              <a:effectLst/>
              <a:uLnTx/>
              <a:uFillTx/>
              <a:latin typeface="+mn-ea"/>
              <a:ea typeface="+mn-ea"/>
              <a:cs typeface="+mn-ea"/>
              <a:sym typeface="+mn-lt"/>
            </a:endParaRPr>
          </a:p>
        </p:txBody>
      </p:sp>
      <p:sp>
        <p:nvSpPr>
          <p:cNvPr id="1051358" name="五边形 23"/>
          <p:cNvSpPr/>
          <p:nvPr>
            <p:custDataLst>
              <p:tags r:id="rId21"/>
            </p:custDataLst>
          </p:nvPr>
        </p:nvSpPr>
        <p:spPr>
          <a:xfrm rot="16200000" flipH="1">
            <a:off x="10188194" y="2028465"/>
            <a:ext cx="710962" cy="206753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60" name="五边形 24"/>
          <p:cNvSpPr/>
          <p:nvPr>
            <p:custDataLst>
              <p:tags r:id="rId22"/>
            </p:custDataLst>
          </p:nvPr>
        </p:nvSpPr>
        <p:spPr>
          <a:xfrm rot="16200000" flipH="1">
            <a:off x="10205974" y="4331654"/>
            <a:ext cx="675868" cy="185757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62" name="任意多边形 25"/>
          <p:cNvSpPr/>
          <p:nvPr>
            <p:custDataLst>
              <p:tags r:id="rId23"/>
            </p:custDataLst>
          </p:nvPr>
        </p:nvSpPr>
        <p:spPr>
          <a:xfrm>
            <a:off x="9614778" y="2704118"/>
            <a:ext cx="1857578" cy="2801493"/>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64" name="任意多边形 26"/>
          <p:cNvSpPr/>
          <p:nvPr>
            <p:custDataLst>
              <p:tags r:id="rId24"/>
            </p:custDataLst>
          </p:nvPr>
        </p:nvSpPr>
        <p:spPr>
          <a:xfrm flipV="1">
            <a:off x="9510001" y="2173247"/>
            <a:ext cx="2067538" cy="99413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9614778" y="3293409"/>
            <a:ext cx="1856368" cy="1672559"/>
          </a:xfrm>
          <a:prstGeom prst="rect"/>
          <a:noFill/>
          <a:ln>
            <a:noFill/>
          </a:ln>
        </p:spPr>
        <p:txBody>
          <a:bodyPr wrap="square">
            <a:normAutofit fontScale="8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5G时代：超高速率、低时延、大连接，物联网、AI等应用场景拓展</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52" name="标题 2"/>
          <p:cNvSpPr>
            <a:spLocks noGrp="1"/>
          </p:cNvSpPr>
          <p:nvPr>
            <p:ph type="title" idx="44"/>
          </p:nvPr>
        </p:nvSpPr>
        <p:spPr/>
        <p:txBody>
          <a:bodyPr/>
          <a:p>
            <a:r>
              <a:rPr altLang="en-US" lang="zh-CN"/>
              <a:t>行业市场规模</a:t>
            </a:r>
            <a:endParaRPr altLang="en-US" lang="zh-CN"/>
          </a:p>
        </p:txBody>
      </p:sp>
      <p:sp>
        <p:nvSpPr>
          <p:cNvPr id="105165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5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5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6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6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中国电信与通信行业市场规模不断扩大，2022年市场规模达到XX万亿元。</a:t>
            </a:r>
            <a:endParaRPr altLang="en-US" sz="1400" lang="zh-CN" spc="150">
              <a:solidFill>
                <a:schemeClr val="tx1"/>
              </a:solidFill>
              <a:effectLst/>
              <a:latin typeface="+mn-ea"/>
              <a:sym typeface="+mn-ea"/>
            </a:endParaRPr>
          </a:p>
        </p:txBody>
      </p:sp>
      <p:sp>
        <p:nvSpPr>
          <p:cNvPr id="105166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全球电信与通信行业市场规模持续增长，预计到2024年将达到XX万亿美元。</a:t>
            </a:r>
            <a:endParaRPr altLang="en-US" dirty="0" sz="1400" lang="zh-CN" spc="150">
              <a:solidFill>
                <a:schemeClr val="tx1"/>
              </a:solidFill>
              <a:effectLst/>
              <a:latin typeface="+mn-ea"/>
              <a:sym typeface="+mn-ea"/>
            </a:endParaRPr>
          </a:p>
        </p:txBody>
      </p:sp>
      <p:sp>
        <p:nvSpPr>
          <p:cNvPr id="105166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5G、物联网、人工智能等新兴技术为电信与通信行业带来新的增长点，推动市场规模持续扩大。</a:t>
            </a:r>
            <a:endParaRPr altLang="en-US" sz="1400" lang="zh-CN" spc="150">
              <a:solidFill>
                <a:schemeClr val="tx1"/>
              </a:solidFill>
              <a:effectLst/>
              <a:latin typeface="+mn-ea"/>
              <a:sym typeface="+mn-ea"/>
            </a:endParaRPr>
          </a:p>
        </p:txBody>
      </p:sp>
      <p:sp>
        <p:nvSpPr>
          <p:cNvPr id="105166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全球电信与通信行业竞争格局日益激烈，市场集中度不断提高。</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54" name="标题 2"/>
          <p:cNvSpPr>
            <a:spLocks noGrp="1"/>
          </p:cNvSpPr>
          <p:nvPr>
            <p:ph type="title" idx="44"/>
          </p:nvPr>
        </p:nvSpPr>
        <p:spPr/>
        <p:txBody>
          <a:bodyPr/>
          <a:p>
            <a:r>
              <a:rPr altLang="en-US" lang="zh-CN"/>
              <a:t>行业发展趋势</a:t>
            </a:r>
            <a:endParaRPr altLang="en-US" lang="zh-CN"/>
          </a:p>
        </p:txBody>
      </p:sp>
      <p:sp>
        <p:nvSpPr>
          <p:cNvPr id="105195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95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196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5G技术的普及和应用将推动电信与通信行业的快速发展。</a:t>
            </a:r>
            <a:endParaRPr altLang="en-US" dirty="0" sz="2000" lang="zh-CN" spc="200">
              <a:solidFill>
                <a:schemeClr val="tx1">
                  <a:lumMod val="85000"/>
                  <a:lumOff val="15000"/>
                </a:schemeClr>
              </a:solidFill>
              <a:latin typeface="+mn-ea"/>
              <a:sym typeface="+mn-ea"/>
            </a:endParaRPr>
          </a:p>
        </p:txBody>
      </p:sp>
      <p:sp>
        <p:nvSpPr>
          <p:cNvPr id="105196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96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96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云计算、大数据和人工智能等新兴技术的融合将为电信与通信行业带来新的发展机遇。</a:t>
            </a:r>
            <a:endParaRPr altLang="en-US" dirty="0" sz="2000" lang="zh-CN" spc="200">
              <a:solidFill>
                <a:schemeClr val="tx1">
                  <a:lumMod val="85000"/>
                  <a:lumOff val="15000"/>
                </a:schemeClr>
              </a:solidFill>
              <a:latin typeface="+mn-ea"/>
              <a:sym typeface="+mn-ea"/>
            </a:endParaRPr>
          </a:p>
        </p:txBody>
      </p:sp>
      <p:sp>
        <p:nvSpPr>
          <p:cNvPr id="105196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97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97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物联网和边缘计算的发展将进一步拓展电信与通信行业的应用场景。</a:t>
            </a:r>
            <a:endParaRPr altLang="en-US" dirty="0" sz="2000" lang="zh-CN" spc="200">
              <a:solidFill>
                <a:schemeClr val="tx1">
                  <a:lumMod val="85000"/>
                  <a:lumOff val="15000"/>
                </a:schemeClr>
              </a:solidFill>
              <a:latin typeface="+mn-ea"/>
              <a:sym typeface="+mn-ea"/>
            </a:endParaRPr>
          </a:p>
        </p:txBody>
      </p:sp>
      <p:sp>
        <p:nvSpPr>
          <p:cNvPr id="105197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97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97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网络安全和隐私保护将成为电信与通信行业的重要发展方向。</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264" name="标题 1"/>
          <p:cNvSpPr>
            <a:spLocks noGrp="1"/>
          </p:cNvSpPr>
          <p:nvPr>
            <p:ph type="title" idx="2"/>
            <p:custDataLst>
              <p:tags r:id="rId1"/>
            </p:custDataLst>
          </p:nvPr>
        </p:nvSpPr>
        <p:spPr/>
        <p:txBody>
          <a:bodyPr/>
          <a:p>
            <a:r>
              <a:rPr altLang="en-US" lang="zh-CN"/>
              <a:t>电信与通信行业市场分析</a:t>
            </a:r>
            <a:endParaRPr altLang="en-US" lang="zh-CN"/>
          </a:p>
        </p:txBody>
      </p:sp>
      <p:sp>
        <p:nvSpPr>
          <p:cNvPr id="1052266"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24" name="标题 2"/>
          <p:cNvSpPr>
            <a:spLocks noGrp="1"/>
          </p:cNvSpPr>
          <p:nvPr>
            <p:ph type="title" idx="44"/>
          </p:nvPr>
        </p:nvSpPr>
        <p:spPr/>
        <p:txBody>
          <a:bodyPr/>
          <a:p>
            <a:r>
              <a:rPr altLang="en-US" lang="zh-CN"/>
              <a:t>市场需求分析</a:t>
            </a:r>
            <a:endParaRPr altLang="en-US" lang="zh-CN"/>
          </a:p>
        </p:txBody>
      </p:sp>
      <p:sp>
        <p:nvSpPr>
          <p:cNvPr id="105272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用户规模：全球电信与通信行业用户数量及增长趋势</a:t>
            </a:r>
            <a:endParaRPr altLang="en-US" dirty="0" sz="2000" lang="zh-CN" spc="150">
              <a:solidFill>
                <a:schemeClr val="tx1">
                  <a:lumMod val="85000"/>
                  <a:lumOff val="15000"/>
                </a:schemeClr>
              </a:solidFill>
              <a:latin typeface="+mn-ea"/>
              <a:sym typeface="+mn-ea"/>
            </a:endParaRPr>
          </a:p>
        </p:txBody>
      </p:sp>
      <p:sp>
        <p:nvSpPr>
          <p:cNvPr id="105273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消费行为：用户对电信与通信服务的需求偏好及使用习惯</a:t>
            </a:r>
            <a:endParaRPr altLang="en-US" dirty="0" sz="2000" lang="zh-CN" spc="150">
              <a:solidFill>
                <a:schemeClr val="tx1">
                  <a:lumMod val="85000"/>
                  <a:lumOff val="15000"/>
                </a:schemeClr>
              </a:solidFill>
              <a:latin typeface="+mn-ea"/>
              <a:sym typeface="+mn-ea"/>
            </a:endParaRPr>
          </a:p>
        </p:txBody>
      </p:sp>
      <p:sp>
        <p:nvSpPr>
          <p:cNvPr id="105273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技术发展：5G、物联网、云计算等新技术对市场需求的推动作用</a:t>
            </a:r>
            <a:endParaRPr altLang="en-US" dirty="0" sz="2000" lang="zh-CN" spc="150">
              <a:solidFill>
                <a:schemeClr val="tx1">
                  <a:lumMod val="85000"/>
                  <a:lumOff val="15000"/>
                </a:schemeClr>
              </a:solidFill>
              <a:latin typeface="+mn-ea"/>
              <a:sym typeface="+mn-ea"/>
            </a:endParaRPr>
          </a:p>
        </p:txBody>
      </p:sp>
      <p:sp>
        <p:nvSpPr>
          <p:cNvPr id="105274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竞争格局：行业内主要企业的市场份额及竞争状况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34" name="标题 2"/>
          <p:cNvSpPr>
            <a:spLocks noGrp="1"/>
          </p:cNvSpPr>
          <p:nvPr>
            <p:ph type="title" idx="44"/>
          </p:nvPr>
        </p:nvSpPr>
        <p:spPr/>
        <p:txBody>
          <a:bodyPr/>
          <a:p>
            <a:r>
              <a:rPr altLang="en-US" lang="zh-CN"/>
              <a:t>市场竞争格局</a:t>
            </a:r>
            <a:endParaRPr altLang="en-US" lang="zh-CN"/>
          </a:p>
        </p:txBody>
      </p:sp>
      <p:sp>
        <p:nvSpPr>
          <p:cNvPr id="105303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3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4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4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互联网企业：腾讯、阿里巴巴等互联网巨头在电信与通信行业加速布局，对传统电信企业构成挑战。</a:t>
            </a:r>
            <a:endParaRPr altLang="zh-CN" dirty="0" lang="en-US">
              <a:solidFill>
                <a:schemeClr val="dk1">
                  <a:lumMod val="80000"/>
                  <a:lumOff val="20000"/>
                </a:schemeClr>
              </a:solidFill>
              <a:latin typeface="+mn-ea"/>
              <a:sym typeface="+mn-ea"/>
            </a:endParaRPr>
          </a:p>
        </p:txBody>
      </p:sp>
      <p:sp>
        <p:nvSpPr>
          <p:cNvPr id="105304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4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4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5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电信业：中国电信、中国移动、中国联通三大运营商占据主导地位，但市场份额逐渐受到新兴力量的挑战。</a:t>
            </a:r>
            <a:endParaRPr altLang="en-US" dirty="0" lang="zh-CN">
              <a:solidFill>
                <a:schemeClr val="dk1">
                  <a:lumMod val="80000"/>
                  <a:lumOff val="20000"/>
                </a:schemeClr>
              </a:solidFill>
              <a:latin typeface="+mn-ea"/>
              <a:sym typeface="+mn-ea"/>
            </a:endParaRPr>
          </a:p>
        </p:txBody>
      </p:sp>
      <p:sp>
        <p:nvSpPr>
          <p:cNvPr id="105305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5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5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5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通信设备：华为、中兴通讯等企业在国内市场占据较大份额，但国际市场面临激烈竞争。</a:t>
            </a:r>
            <a:endParaRPr altLang="en-US" dirty="0" lang="zh-CN">
              <a:solidFill>
                <a:schemeClr val="dk1">
                  <a:lumMod val="80000"/>
                  <a:lumOff val="20000"/>
                </a:schemeClr>
              </a:solidFill>
              <a:latin typeface="+mn-ea"/>
              <a:sym typeface="+mn-ea"/>
            </a:endParaRPr>
          </a:p>
        </p:txBody>
      </p:sp>
      <p:sp>
        <p:nvSpPr>
          <p:cNvPr id="105306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6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6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06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5G技术：中国在5G技术方面处于领先地位，但国际竞争依然激烈。</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52" name="标题 2"/>
          <p:cNvSpPr>
            <a:spLocks noGrp="1"/>
          </p:cNvSpPr>
          <p:nvPr>
            <p:ph type="title" idx="44"/>
          </p:nvPr>
        </p:nvSpPr>
        <p:spPr/>
        <p:txBody>
          <a:bodyPr/>
          <a:p>
            <a:r>
              <a:rPr altLang="en-US" lang="zh-CN"/>
              <a:t>行业痛点与机遇</a:t>
            </a:r>
            <a:endParaRPr altLang="en-US" lang="zh-CN"/>
          </a:p>
        </p:txBody>
      </p:sp>
      <p:sp>
        <p:nvSpPr>
          <p:cNvPr id="105335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5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5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痛点：网络覆盖不足、信号质量不稳定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36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6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6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痛点：市场竞争激烈、价格战频发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36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6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7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机遇：5G技术的推广与应用、物联网的快速发展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37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37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37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机遇：数字化转型、云计算的需求增长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62" name="标题 2"/>
          <p:cNvSpPr>
            <a:spLocks noGrp="1"/>
          </p:cNvSpPr>
          <p:nvPr>
            <p:ph type="title" idx="44"/>
          </p:nvPr>
        </p:nvSpPr>
        <p:spPr/>
        <p:txBody>
          <a:bodyPr/>
          <a:p>
            <a:r>
              <a:rPr altLang="en-US" lang="zh-CN"/>
              <a:t>行业政策环境</a:t>
            </a:r>
            <a:endParaRPr altLang="en-US" lang="zh-CN"/>
          </a:p>
        </p:txBody>
      </p:sp>
      <p:sp>
        <p:nvSpPr>
          <p:cNvPr id="1053664"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66"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68"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5G网络建设政策</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3670"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72"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74"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互联网+政策</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3676"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78"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80"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网络安全法</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3682"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84"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686"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电信法</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3972" name="标题 1"/>
          <p:cNvSpPr>
            <a:spLocks noGrp="1"/>
          </p:cNvSpPr>
          <p:nvPr>
            <p:ph type="title" idx="2"/>
            <p:custDataLst>
              <p:tags r:id="rId1"/>
            </p:custDataLst>
          </p:nvPr>
        </p:nvSpPr>
        <p:spPr/>
        <p:txBody>
          <a:bodyPr/>
          <a:p>
            <a:r>
              <a:rPr altLang="en-US" lang="zh-CN"/>
              <a:t>电信与通信行业技术发展</a:t>
            </a:r>
            <a:endParaRPr altLang="en-US" lang="zh-CN"/>
          </a:p>
        </p:txBody>
      </p:sp>
      <p:sp>
        <p:nvSpPr>
          <p:cNvPr id="1053974"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32" name="标题 2"/>
          <p:cNvSpPr>
            <a:spLocks noGrp="1"/>
          </p:cNvSpPr>
          <p:nvPr>
            <p:ph type="title" idx="44"/>
          </p:nvPr>
        </p:nvSpPr>
        <p:spPr/>
        <p:txBody>
          <a:bodyPr/>
          <a:p>
            <a:r>
              <a:rPr altLang="en-US" lang="zh-CN"/>
              <a:t>5G技术发展现状与趋势</a:t>
            </a:r>
            <a:endParaRPr altLang="en-US" lang="zh-CN"/>
          </a:p>
        </p:txBody>
      </p:sp>
      <p:sp>
        <p:nvSpPr>
          <p:cNvPr id="105443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5G技术已在全球范围内开始商用</a:t>
            </a:r>
            <a:endParaRPr altLang="en-US" dirty="0" sz="1200" lang="zh-CN" spc="150">
              <a:solidFill>
                <a:schemeClr val="tx1">
                  <a:lumMod val="65000"/>
                  <a:lumOff val="35000"/>
                </a:schemeClr>
              </a:solidFill>
              <a:latin typeface="+mn-ea"/>
              <a:sym typeface="+mn-ea"/>
            </a:endParaRPr>
          </a:p>
        </p:txBody>
      </p:sp>
      <p:sp>
        <p:nvSpPr>
          <p:cNvPr id="105443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5G技术将带来更快的网络速度和更低的延迟</a:t>
            </a:r>
            <a:endParaRPr altLang="en-US" dirty="0" sz="1200" lang="zh-CN" spc="150">
              <a:solidFill>
                <a:schemeClr val="tx1">
                  <a:lumMod val="65000"/>
                  <a:lumOff val="35000"/>
                </a:schemeClr>
              </a:solidFill>
              <a:latin typeface="+mn-ea"/>
              <a:sym typeface="+mn-ea"/>
            </a:endParaRPr>
          </a:p>
        </p:txBody>
      </p:sp>
      <p:sp>
        <p:nvSpPr>
          <p:cNvPr id="105443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5G技术将促进物联网、人工智能等技术的发展</a:t>
            </a:r>
            <a:endParaRPr altLang="en-US" dirty="0" sz="1200" lang="zh-CN" spc="150">
              <a:solidFill>
                <a:schemeClr val="tx1">
                  <a:lumMod val="65000"/>
                  <a:lumOff val="35000"/>
                </a:schemeClr>
              </a:solidFill>
              <a:latin typeface="+mn-ea"/>
              <a:sym typeface="+mn-ea"/>
            </a:endParaRPr>
          </a:p>
        </p:txBody>
      </p:sp>
      <p:sp>
        <p:nvSpPr>
          <p:cNvPr id="105444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未来5G技术将进一步演进，包括毫米波频段、网络切片等技术方向</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26" name="标题 2"/>
          <p:cNvSpPr>
            <a:spLocks noGrp="1"/>
          </p:cNvSpPr>
          <p:nvPr>
            <p:ph type="title" idx="44"/>
          </p:nvPr>
        </p:nvSpPr>
        <p:spPr/>
        <p:txBody>
          <a:bodyPr/>
          <a:p>
            <a:r>
              <a:rPr altLang="en-US" lang="zh-CN"/>
              <a:t>物联网技术应用与前景</a:t>
            </a:r>
            <a:endParaRPr altLang="en-US" lang="zh-CN"/>
          </a:p>
        </p:txBody>
      </p:sp>
      <p:sp>
        <p:nvSpPr>
          <p:cNvPr id="10547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7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物联网技术定义：物联网技术是一种基于互联网、通过信息传感器设备实现物品与物品之间相互连接的通信技术。</a:t>
            </a:r>
            <a:endParaRPr altLang="en-US" dirty="0" sz="2000" lang="zh-CN" spc="150">
              <a:solidFill>
                <a:schemeClr val="tx1">
                  <a:lumMod val="85000"/>
                  <a:lumOff val="15000"/>
                </a:schemeClr>
              </a:solidFill>
              <a:latin typeface="+mn-ea"/>
              <a:sym typeface="+mn-ea"/>
            </a:endParaRPr>
          </a:p>
        </p:txBody>
      </p:sp>
      <p:sp>
        <p:nvSpPr>
          <p:cNvPr id="10547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应用领域：物联网技术广泛应用于智能家居、智能交通、智能医疗、智能工业等领域。</a:t>
            </a:r>
            <a:endParaRPr altLang="en-US" dirty="0" sz="2000" lang="zh-CN" spc="150">
              <a:solidFill>
                <a:schemeClr val="tx1">
                  <a:lumMod val="85000"/>
                  <a:lumOff val="15000"/>
                </a:schemeClr>
              </a:solidFill>
              <a:latin typeface="+mn-ea"/>
              <a:sym typeface="+mn-ea"/>
            </a:endParaRPr>
          </a:p>
        </p:txBody>
      </p:sp>
      <p:sp>
        <p:nvSpPr>
          <p:cNvPr id="10547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发展前景：随着5G技术的普及和人工智能技术的不断发展，物联网技术的应用场景将更加广泛，将为人们的生活带来更多便利。</a:t>
            </a:r>
            <a:endParaRPr altLang="en-US" dirty="0" sz="2000" lang="zh-CN" spc="150">
              <a:solidFill>
                <a:schemeClr val="tx1">
                  <a:lumMod val="85000"/>
                  <a:lumOff val="15000"/>
                </a:schemeClr>
              </a:solidFill>
              <a:latin typeface="+mn-ea"/>
              <a:sym typeface="+mn-ea"/>
            </a:endParaRPr>
          </a:p>
        </p:txBody>
      </p:sp>
      <p:sp>
        <p:nvSpPr>
          <p:cNvPr id="10547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投资机会：物联网技术的快速发展将为投资者带来丰富的投资机会，包括物联网设备制造、物联网平台开发、物联网应用服务等。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36" name="标题 2"/>
          <p:cNvSpPr>
            <a:spLocks noGrp="1"/>
          </p:cNvSpPr>
          <p:nvPr>
            <p:ph type="title" idx="44"/>
          </p:nvPr>
        </p:nvSpPr>
        <p:spPr/>
        <p:txBody>
          <a:bodyPr/>
          <a:p>
            <a:r>
              <a:rPr altLang="en-US" lang="zh-CN"/>
              <a:t>大数据与人工智能技术在电信与通信行业的应用</a:t>
            </a:r>
            <a:endParaRPr altLang="en-US" lang="zh-CN"/>
          </a:p>
        </p:txBody>
      </p:sp>
      <p:sp>
        <p:nvSpPr>
          <p:cNvPr id="105503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4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04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概述：大数据和人工智能技术如何改变电信与通信行业的运营和服务模式。</a:t>
            </a:r>
            <a:endParaRPr altLang="en-US" dirty="0" sz="2000" lang="zh-CN" spc="150">
              <a:solidFill>
                <a:schemeClr val="tx1">
                  <a:lumMod val="85000"/>
                  <a:lumOff val="15000"/>
                </a:schemeClr>
              </a:solidFill>
              <a:latin typeface="+mn-ea"/>
              <a:sym typeface="+mn-ea"/>
            </a:endParaRPr>
          </a:p>
        </p:txBody>
      </p:sp>
      <p:sp>
        <p:nvSpPr>
          <p:cNvPr id="105504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4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4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数据采集与分析：利用大数据技术对电信与通信行业的数据进行采集、存储和分析，挖掘用户行为和业务模式。</a:t>
            </a:r>
            <a:endParaRPr altLang="en-US" dirty="0" sz="2000" lang="zh-CN" spc="150">
              <a:solidFill>
                <a:schemeClr val="tx1">
                  <a:lumMod val="85000"/>
                  <a:lumOff val="15000"/>
                </a:schemeClr>
              </a:solidFill>
              <a:latin typeface="+mn-ea"/>
              <a:sym typeface="+mn-ea"/>
            </a:endParaRPr>
          </a:p>
        </p:txBody>
      </p:sp>
      <p:sp>
        <p:nvSpPr>
          <p:cNvPr id="105505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5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5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智能客服：利用人工智能技术提供智能化的客服服务，提高客户满意度和效率。</a:t>
            </a:r>
            <a:endParaRPr altLang="en-US" dirty="0" sz="2000" lang="zh-CN" spc="150">
              <a:solidFill>
                <a:schemeClr val="tx1">
                  <a:lumMod val="85000"/>
                  <a:lumOff val="15000"/>
                </a:schemeClr>
              </a:solidFill>
              <a:latin typeface="+mn-ea"/>
              <a:sym typeface="+mn-ea"/>
            </a:endParaRPr>
          </a:p>
        </p:txBody>
      </p:sp>
      <p:sp>
        <p:nvSpPr>
          <p:cNvPr id="105505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5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06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预测与决策支持：基于大数据和人工智能技术对电信与通信行业的市场趋势进行预测，为企业决策提供支持。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46" name="标题 2"/>
          <p:cNvSpPr>
            <a:spLocks noGrp="1"/>
          </p:cNvSpPr>
          <p:nvPr>
            <p:ph type="title" idx="44"/>
          </p:nvPr>
        </p:nvSpPr>
        <p:spPr/>
        <p:txBody>
          <a:bodyPr/>
          <a:p>
            <a:r>
              <a:rPr altLang="en-US" lang="zh-CN"/>
              <a:t>云计算技术发展现状与趋势</a:t>
            </a:r>
            <a:endParaRPr altLang="en-US" lang="zh-CN"/>
          </a:p>
        </p:txBody>
      </p:sp>
      <p:sp>
        <p:nvSpPr>
          <p:cNvPr id="10553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3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3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3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3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云计算技术的发展现状和未来趋势</a:t>
            </a:r>
            <a:endParaRPr altLang="en-US" dirty="0" sz="2400" lang="zh-CN">
              <a:latin typeface="+mn-ea"/>
              <a:ea typeface="+mn-ea"/>
            </a:endParaRPr>
          </a:p>
        </p:txBody>
      </p:sp>
      <p:sp>
        <p:nvSpPr>
          <p:cNvPr id="10553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云计算技术在电信与通信行业的应用前景和挑战</a:t>
            </a:r>
            <a:endParaRPr altLang="en-US" dirty="0" sz="2400" lang="zh-CN">
              <a:latin typeface="+mn-ea"/>
              <a:ea typeface="+mn-ea"/>
            </a:endParaRPr>
          </a:p>
        </p:txBody>
      </p:sp>
      <p:sp>
        <p:nvSpPr>
          <p:cNvPr id="10553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云计算技术的定义和分类</a:t>
            </a:r>
            <a:endParaRPr altLang="en-US" dirty="0" sz="2400" lang="zh-CN">
              <a:latin typeface="+mn-ea"/>
              <a:ea typeface="+mn-ea"/>
            </a:endParaRPr>
          </a:p>
        </p:txBody>
      </p:sp>
      <p:sp>
        <p:nvSpPr>
          <p:cNvPr id="10553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云计算技术的应用场景和优势</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56" name="标题 1"/>
          <p:cNvSpPr>
            <a:spLocks noGrp="1"/>
          </p:cNvSpPr>
          <p:nvPr>
            <p:ph type="title" idx="2"/>
            <p:custDataLst>
              <p:tags r:id="rId1"/>
            </p:custDataLst>
          </p:nvPr>
        </p:nvSpPr>
        <p:spPr/>
        <p:txBody>
          <a:bodyPr/>
          <a:p>
            <a:r>
              <a:rPr altLang="en-US" lang="zh-CN"/>
              <a:t>电信与通信行业投资前景预测</a:t>
            </a:r>
            <a:endParaRPr altLang="en-US" lang="zh-CN"/>
          </a:p>
        </p:txBody>
      </p:sp>
      <p:sp>
        <p:nvSpPr>
          <p:cNvPr id="1055658"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16" name="标题 2"/>
          <p:cNvSpPr>
            <a:spLocks noGrp="1"/>
          </p:cNvSpPr>
          <p:nvPr>
            <p:ph type="title" idx="44"/>
          </p:nvPr>
        </p:nvSpPr>
        <p:spPr/>
        <p:txBody>
          <a:bodyPr/>
          <a:p>
            <a:r>
              <a:rPr altLang="en-US" lang="zh-CN"/>
              <a:t>投资机会分析</a:t>
            </a:r>
            <a:endParaRPr altLang="en-US" lang="zh-CN"/>
          </a:p>
        </p:txBody>
      </p:sp>
      <p:sp>
        <p:nvSpPr>
          <p:cNvPr id="105611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5G网络建设投资：随着5G技术的普及，电信与通信行业将迎来大规模的投资机会</a:t>
            </a:r>
            <a:endParaRPr altLang="en-US" dirty="0" sz="1200" lang="zh-CN" spc="150">
              <a:solidFill>
                <a:schemeClr val="tx1">
                  <a:lumMod val="65000"/>
                  <a:lumOff val="35000"/>
                </a:schemeClr>
              </a:solidFill>
              <a:latin typeface="+mn-ea"/>
              <a:sym typeface="+mn-ea"/>
            </a:endParaRPr>
          </a:p>
        </p:txBody>
      </p:sp>
      <p:sp>
        <p:nvSpPr>
          <p:cNvPr id="105612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物联网与边缘计算：新兴技术领域将带来新的投资机会和商业模式</a:t>
            </a:r>
            <a:endParaRPr altLang="en-US" dirty="0" sz="1200" lang="zh-CN" spc="150">
              <a:solidFill>
                <a:schemeClr val="tx1">
                  <a:lumMod val="65000"/>
                  <a:lumOff val="35000"/>
                </a:schemeClr>
              </a:solidFill>
              <a:latin typeface="+mn-ea"/>
              <a:sym typeface="+mn-ea"/>
            </a:endParaRPr>
          </a:p>
        </p:txBody>
      </p:sp>
      <p:sp>
        <p:nvSpPr>
          <p:cNvPr id="105612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网络安全与数据保护：随着数字化转型加速，网络安全和数据保护将成为重要投资领域</a:t>
            </a:r>
            <a:endParaRPr altLang="en-US" dirty="0" sz="1200" lang="zh-CN" spc="150">
              <a:solidFill>
                <a:schemeClr val="tx1">
                  <a:lumMod val="65000"/>
                  <a:lumOff val="35000"/>
                </a:schemeClr>
              </a:solidFill>
              <a:latin typeface="+mn-ea"/>
              <a:sym typeface="+mn-ea"/>
            </a:endParaRPr>
          </a:p>
        </p:txBody>
      </p:sp>
      <p:sp>
        <p:nvSpPr>
          <p:cNvPr id="105612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云计算与数据中心：企业上云的趋势将推动云计算和数据中心的投资需求增长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10" name="标题 2"/>
          <p:cNvSpPr>
            <a:spLocks noGrp="1"/>
          </p:cNvSpPr>
          <p:nvPr>
            <p:ph type="title" idx="44"/>
          </p:nvPr>
        </p:nvSpPr>
        <p:spPr/>
        <p:txBody>
          <a:bodyPr/>
          <a:p>
            <a:r>
              <a:rPr altLang="en-US" lang="zh-CN"/>
              <a:t>投资风险评估</a:t>
            </a:r>
            <a:endParaRPr altLang="en-US" lang="zh-CN"/>
          </a:p>
        </p:txBody>
      </p:sp>
      <p:sp>
        <p:nvSpPr>
          <p:cNvPr id="10564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4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技术风险：通信技术更新换代快，投资可能面临技术过时的风险。</a:t>
            </a:r>
            <a:endParaRPr altLang="en-US" dirty="0" sz="2000" lang="zh-CN" spc="150">
              <a:solidFill>
                <a:schemeClr val="tx1">
                  <a:lumMod val="85000"/>
                  <a:lumOff val="15000"/>
                </a:schemeClr>
              </a:solidFill>
              <a:latin typeface="+mn-ea"/>
              <a:sym typeface="+mn-ea"/>
            </a:endParaRPr>
          </a:p>
        </p:txBody>
      </p:sp>
      <p:sp>
        <p:nvSpPr>
          <p:cNvPr id="10564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市场风险：竞争激烈，市场需求变化快速，可能导致投资收益不稳定。</a:t>
            </a:r>
            <a:endParaRPr altLang="en-US" dirty="0" sz="2000" lang="zh-CN" spc="150">
              <a:solidFill>
                <a:schemeClr val="tx1">
                  <a:lumMod val="85000"/>
                  <a:lumOff val="15000"/>
                </a:schemeClr>
              </a:solidFill>
              <a:latin typeface="+mn-ea"/>
              <a:sym typeface="+mn-ea"/>
            </a:endParaRPr>
          </a:p>
        </p:txBody>
      </p:sp>
      <p:sp>
        <p:nvSpPr>
          <p:cNvPr id="10564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政策风险：政府对电信与通信行业的监管政策可能发生变化，影响投资收益。</a:t>
            </a:r>
            <a:endParaRPr altLang="en-US" dirty="0" sz="2000" lang="zh-CN" spc="150">
              <a:solidFill>
                <a:schemeClr val="tx1">
                  <a:lumMod val="85000"/>
                  <a:lumOff val="15000"/>
                </a:schemeClr>
              </a:solidFill>
              <a:latin typeface="+mn-ea"/>
              <a:sym typeface="+mn-ea"/>
            </a:endParaRPr>
          </a:p>
        </p:txBody>
      </p:sp>
      <p:sp>
        <p:nvSpPr>
          <p:cNvPr id="10564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4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财务风险：投资规模大，资金回收周期长，可能面临资金流动性风险。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20" name="标题 2"/>
          <p:cNvSpPr>
            <a:spLocks noGrp="1"/>
          </p:cNvSpPr>
          <p:nvPr>
            <p:ph type="title" idx="44"/>
          </p:nvPr>
        </p:nvSpPr>
        <p:spPr/>
        <p:txBody>
          <a:bodyPr/>
          <a:p>
            <a:r>
              <a:rPr altLang="en-US" lang="zh-CN"/>
              <a:t>投资策略建议</a:t>
            </a:r>
            <a:endParaRPr altLang="en-US" lang="zh-CN"/>
          </a:p>
        </p:txBody>
      </p:sp>
      <p:sp>
        <p:nvSpPr>
          <p:cNvPr id="10567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关注行业政策及监管环境，规避政策风险</a:t>
            </a:r>
            <a:endParaRPr altLang="zh-CN" dirty="0" lang="en-US">
              <a:solidFill>
                <a:schemeClr val="dk1">
                  <a:lumMod val="80000"/>
                  <a:lumOff val="20000"/>
                </a:schemeClr>
              </a:solidFill>
              <a:latin typeface="+mn-ea"/>
              <a:sym typeface="+mn-ea"/>
            </a:endParaRPr>
          </a:p>
        </p:txBody>
      </p:sp>
      <p:sp>
        <p:nvSpPr>
          <p:cNvPr id="10567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关注5G网络建设及物联网应用领域</a:t>
            </a:r>
            <a:endParaRPr altLang="en-US" dirty="0" lang="zh-CN">
              <a:solidFill>
                <a:schemeClr val="dk1">
                  <a:lumMod val="80000"/>
                  <a:lumOff val="20000"/>
                </a:schemeClr>
              </a:solidFill>
              <a:latin typeface="+mn-ea"/>
              <a:sym typeface="+mn-ea"/>
            </a:endParaRPr>
          </a:p>
        </p:txBody>
      </p:sp>
      <p:sp>
        <p:nvSpPr>
          <p:cNvPr id="10567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投资具有创新技术的企业，如云计算、大数据分析等</a:t>
            </a:r>
            <a:endParaRPr altLang="en-US" dirty="0" lang="zh-CN">
              <a:solidFill>
                <a:schemeClr val="dk1">
                  <a:lumMod val="80000"/>
                  <a:lumOff val="20000"/>
                </a:schemeClr>
              </a:solidFill>
              <a:latin typeface="+mn-ea"/>
              <a:sym typeface="+mn-ea"/>
            </a:endParaRPr>
          </a:p>
        </p:txBody>
      </p:sp>
      <p:sp>
        <p:nvSpPr>
          <p:cNvPr id="10567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7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多元化投资组合，降低单一投资风险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38" name="标题 2"/>
          <p:cNvSpPr>
            <a:spLocks noGrp="1"/>
          </p:cNvSpPr>
          <p:nvPr>
            <p:ph type="title" idx="44"/>
          </p:nvPr>
        </p:nvSpPr>
        <p:spPr/>
        <p:txBody>
          <a:bodyPr/>
          <a:p>
            <a:r>
              <a:rPr altLang="en-US" lang="zh-CN"/>
              <a:t>未来投资趋势预测</a:t>
            </a:r>
            <a:endParaRPr altLang="en-US" lang="zh-CN"/>
          </a:p>
        </p:txBody>
      </p:sp>
      <p:sp>
        <p:nvSpPr>
          <p:cNvPr id="105704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04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4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5G网络建设投资将持续增长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04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04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5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云计算和大数据将成为重点投资领域</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05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05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物联网和边缘计算将获得更多关注和投资</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05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5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06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6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网络安全和数字化转型将成为投资热点</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48" name="标题 1"/>
          <p:cNvSpPr>
            <a:spLocks noGrp="1"/>
          </p:cNvSpPr>
          <p:nvPr>
            <p:ph type="title" idx="2"/>
            <p:custDataLst>
              <p:tags r:id="rId1"/>
            </p:custDataLst>
          </p:nvPr>
        </p:nvSpPr>
        <p:spPr/>
        <p:txBody>
          <a:bodyPr/>
          <a:p>
            <a:r>
              <a:rPr altLang="en-US" lang="zh-CN"/>
              <a:t>电信与通信行业未来展望</a:t>
            </a:r>
            <a:endParaRPr altLang="en-US" lang="zh-CN"/>
          </a:p>
        </p:txBody>
      </p:sp>
      <p:sp>
        <p:nvSpPr>
          <p:cNvPr id="1057350"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08" name="标题 2"/>
          <p:cNvSpPr>
            <a:spLocks noGrp="1"/>
          </p:cNvSpPr>
          <p:nvPr>
            <p:ph type="title" idx="44"/>
          </p:nvPr>
        </p:nvSpPr>
        <p:spPr/>
        <p:txBody>
          <a:bodyPr/>
          <a:p>
            <a:r>
              <a:rPr altLang="en-US" lang="zh-CN"/>
              <a:t>行业发展趋势展望</a:t>
            </a:r>
            <a:endParaRPr altLang="en-US" lang="zh-CN"/>
          </a:p>
        </p:txBody>
      </p:sp>
      <p:sp>
        <p:nvSpPr>
          <p:cNvPr id="105781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81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81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81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81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物联网和智能家居的融合</a:t>
            </a:r>
            <a:endParaRPr altLang="en-US" sz="1400" lang="zh-CN" spc="150">
              <a:solidFill>
                <a:schemeClr val="tx1"/>
              </a:solidFill>
              <a:effectLst/>
              <a:latin typeface="+mn-ea"/>
              <a:sym typeface="+mn-ea"/>
            </a:endParaRPr>
          </a:p>
        </p:txBody>
      </p:sp>
      <p:sp>
        <p:nvSpPr>
          <p:cNvPr id="105782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5G技术的广泛应用</a:t>
            </a:r>
            <a:endParaRPr altLang="en-US" dirty="0" sz="1400" lang="zh-CN" spc="150">
              <a:solidFill>
                <a:schemeClr val="tx1"/>
              </a:solidFill>
              <a:effectLst/>
              <a:latin typeface="+mn-ea"/>
              <a:sym typeface="+mn-ea"/>
            </a:endParaRPr>
          </a:p>
        </p:txBody>
      </p:sp>
      <p:sp>
        <p:nvSpPr>
          <p:cNvPr id="105782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云计算和大数据的推动</a:t>
            </a:r>
            <a:endParaRPr altLang="en-US" sz="1400" lang="zh-CN" spc="150">
              <a:solidFill>
                <a:schemeClr val="tx1"/>
              </a:solidFill>
              <a:effectLst/>
              <a:latin typeface="+mn-ea"/>
              <a:sym typeface="+mn-ea"/>
            </a:endParaRPr>
          </a:p>
        </p:txBody>
      </p:sp>
      <p:sp>
        <p:nvSpPr>
          <p:cNvPr id="105782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网络安全和隐私保护的重视</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10" name="标题 2"/>
          <p:cNvSpPr>
            <a:spLocks noGrp="1"/>
          </p:cNvSpPr>
          <p:nvPr>
            <p:ph type="title" idx="44"/>
          </p:nvPr>
        </p:nvSpPr>
        <p:spPr/>
        <p:txBody>
          <a:bodyPr/>
          <a:p>
            <a:r>
              <a:rPr altLang="en-US" lang="zh-CN"/>
              <a:t>技术创新对行业发展的影响</a:t>
            </a:r>
            <a:endParaRPr altLang="en-US" lang="zh-CN"/>
          </a:p>
        </p:txBody>
      </p:sp>
      <p:sp>
        <p:nvSpPr>
          <p:cNvPr id="10581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1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1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1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1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人工智能和大数据技术的融合，将为电信与通信行业提供更高效、智能的服务和解决方案。</a:t>
            </a:r>
            <a:endParaRPr altLang="en-US" sz="1400" lang="zh-CN" spc="150">
              <a:solidFill>
                <a:schemeClr val="tx1"/>
              </a:solidFill>
              <a:effectLst/>
              <a:latin typeface="+mn-ea"/>
              <a:sym typeface="+mn-ea"/>
            </a:endParaRPr>
          </a:p>
        </p:txBody>
      </p:sp>
      <p:sp>
        <p:nvSpPr>
          <p:cNvPr id="10581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5G技术的推广和应用，将进一步推动电信与通信行业的数字化转型。</a:t>
            </a:r>
            <a:endParaRPr altLang="en-US" dirty="0" sz="1400" lang="zh-CN" spc="150">
              <a:solidFill>
                <a:schemeClr val="tx1"/>
              </a:solidFill>
              <a:effectLst/>
              <a:latin typeface="+mn-ea"/>
              <a:sym typeface="+mn-ea"/>
            </a:endParaRPr>
          </a:p>
        </p:txBody>
      </p:sp>
      <p:sp>
        <p:nvSpPr>
          <p:cNvPr id="10581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云计算技术的普及，将促进电信与通信行业的资源共享和业务创新。</a:t>
            </a:r>
            <a:endParaRPr altLang="en-US" sz="1400" lang="zh-CN" spc="150">
              <a:solidFill>
                <a:schemeClr val="tx1"/>
              </a:solidFill>
              <a:effectLst/>
              <a:latin typeface="+mn-ea"/>
              <a:sym typeface="+mn-ea"/>
            </a:endParaRPr>
          </a:p>
        </p:txBody>
      </p:sp>
      <p:sp>
        <p:nvSpPr>
          <p:cNvPr id="10581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物联网技术的应用，将加速电信与通信行业在智能家居、工业互联网等领域的发展。</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12" name="标题 2"/>
          <p:cNvSpPr>
            <a:spLocks noGrp="1"/>
          </p:cNvSpPr>
          <p:nvPr>
            <p:ph type="title" idx="44"/>
          </p:nvPr>
        </p:nvSpPr>
        <p:spPr/>
        <p:txBody>
          <a:bodyPr/>
          <a:p>
            <a:r>
              <a:rPr altLang="en-US" lang="zh-CN"/>
              <a:t>跨界融合与新兴业态的发展</a:t>
            </a:r>
            <a:endParaRPr altLang="en-US" lang="zh-CN"/>
          </a:p>
        </p:txBody>
      </p:sp>
      <p:sp>
        <p:nvSpPr>
          <p:cNvPr id="105841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电信与通信行业将与各领域深度融合，推动跨界创新。</a:t>
            </a:r>
            <a:endParaRPr altLang="en-US" dirty="0" sz="1200" lang="zh-CN" spc="150">
              <a:solidFill>
                <a:schemeClr val="tx1">
                  <a:lumMod val="65000"/>
                  <a:lumOff val="35000"/>
                </a:schemeClr>
              </a:solidFill>
              <a:latin typeface="+mn-ea"/>
              <a:sym typeface="+mn-ea"/>
            </a:endParaRPr>
          </a:p>
        </p:txBody>
      </p:sp>
      <p:sp>
        <p:nvSpPr>
          <p:cNvPr id="105841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5G、物联网、人工智能等新兴技术将加速行业发展，催生新的业态和商业模式。</a:t>
            </a:r>
            <a:endParaRPr altLang="en-US" dirty="0" sz="1200" lang="zh-CN" spc="150">
              <a:solidFill>
                <a:schemeClr val="tx1">
                  <a:lumMod val="65000"/>
                  <a:lumOff val="35000"/>
                </a:schemeClr>
              </a:solidFill>
              <a:latin typeface="+mn-ea"/>
              <a:sym typeface="+mn-ea"/>
            </a:endParaRPr>
          </a:p>
        </p:txBody>
      </p:sp>
      <p:sp>
        <p:nvSpPr>
          <p:cNvPr id="105841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跨界融合将促进产业升级和优化，提高行业整体竞争力。</a:t>
            </a:r>
            <a:endParaRPr altLang="en-US" dirty="0" sz="1200" lang="zh-CN" spc="150">
              <a:solidFill>
                <a:schemeClr val="tx1">
                  <a:lumMod val="65000"/>
                  <a:lumOff val="35000"/>
                </a:schemeClr>
              </a:solidFill>
              <a:latin typeface="+mn-ea"/>
              <a:sym typeface="+mn-ea"/>
            </a:endParaRPr>
          </a:p>
        </p:txBody>
      </p:sp>
      <p:sp>
        <p:nvSpPr>
          <p:cNvPr id="105842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新兴业态的发展将为电信与通信行业带来新的增长点和发展机遇。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06" name="标题 2"/>
          <p:cNvSpPr>
            <a:spLocks noGrp="1"/>
          </p:cNvSpPr>
          <p:nvPr>
            <p:ph type="title" idx="44"/>
          </p:nvPr>
        </p:nvSpPr>
        <p:spPr/>
        <p:txBody>
          <a:bodyPr/>
          <a:p>
            <a:r>
              <a:rPr altLang="en-US" lang="zh-CN"/>
              <a:t>国际市场拓展与合作机遇</a:t>
            </a:r>
            <a:endParaRPr altLang="en-US" lang="zh-CN"/>
          </a:p>
        </p:txBody>
      </p:sp>
      <p:sp>
        <p:nvSpPr>
          <p:cNvPr id="105870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1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1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1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1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1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2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2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全球5G网络建设加速，为电信与通信行业提供新的发展空间</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8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跨国企业合作加强，共同推进全球通信网络升级</a:t>
            </a:r>
            <a:endParaRPr dirty="0" sz="2000" err="1">
              <a:solidFill>
                <a:schemeClr val="tx1">
                  <a:lumMod val="75000"/>
                  <a:lumOff val="25000"/>
                </a:schemeClr>
              </a:solidFill>
              <a:latin typeface="+mn-ea"/>
              <a:ea typeface="+mn-ea"/>
              <a:cs typeface="+mn-ea"/>
              <a:sym typeface="+mn-lt"/>
            </a:endParaRPr>
          </a:p>
        </p:txBody>
      </p:sp>
      <p:sp>
        <p:nvSpPr>
          <p:cNvPr id="105872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3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3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873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3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3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4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4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8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数字经济发展为国际市场拓展提供更多机遇</a:t>
            </a:r>
            <a:endParaRPr dirty="0" sz="2000" err="1">
              <a:solidFill>
                <a:schemeClr val="tx1">
                  <a:lumMod val="75000"/>
                  <a:lumOff val="25000"/>
                </a:schemeClr>
              </a:solidFill>
              <a:latin typeface="+mn-ea"/>
              <a:ea typeface="+mn-ea"/>
              <a:cs typeface="+mn-ea"/>
              <a:sym typeface="+mn-lt"/>
            </a:endParaRPr>
          </a:p>
        </p:txBody>
      </p:sp>
      <p:sp>
        <p:nvSpPr>
          <p:cNvPr id="1058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国际政策合作推动信息通信基础设施共建共享</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32"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034"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2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3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4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4*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4*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5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a*1_5_1"/>
  <p:tag name="KSO_WM_TEMPLATE_CATEGORY" val="diagram"/>
  <p:tag name="KSO_WM_TEMPLATE_INDEX" val="20231670"/>
  <p:tag name="KSO_WM_UNIT_LAYERLEVEL" val="1_1_1"/>
  <p:tag name="KSO_WM_TAG_VERSION" val="3.0"/>
  <p:tag name="KSO_WM_BEAUTIFY_FLAG" val="#wm#"/>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5_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4*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4*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0_4*l_h_f*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4*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4*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0_4*l_h_f*1_5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4*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4*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4*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4*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4*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4*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4*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4*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4*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4*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4*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4*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4*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4*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4*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4*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4*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4*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4*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4*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4*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4*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4*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4*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4*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4*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8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8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4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4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8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7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76.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2024-01-05T05:27:12Z</dcterms:created>
  <dcterms:modified xsi:type="dcterms:W3CDTF">2024-01-05T05:27:12Z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0028dc02dcab470f90bc5a707be92b26_21</vt:lpwstr>
  </property>
</Properties>
</file>