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87" r:id="rId1"/>
    <p:sldMasterId id="2147489724" r:id="rId2"/>
  </p:sldMasterIdLst>
  <p:notesMasterIdLst>
    <p:notesMasterId r:id="rId3"/>
  </p:notesMasterIdLst>
  <p:sldIdLst>
    <p:sldId id="3149" r:id="rId4"/>
    <p:sldId id="3153" r:id="rId5"/>
    <p:sldId id="3156" r:id="rId6"/>
    <p:sldId id="3159" r:id="rId7"/>
    <p:sldId id="3165" r:id="rId9"/>
    <p:sldId id="3168" r:id="rId10"/>
    <p:sldId id="3171" r:id="rId11"/>
    <p:sldId id="3174" r:id="rId12"/>
    <p:sldId id="3180" r:id="rId14"/>
    <p:sldId id="3183" r:id="rId15"/>
    <p:sldId id="3186" r:id="rId16"/>
    <p:sldId id="3189" r:id="rId17"/>
    <p:sldId id="3195" r:id="rId19"/>
    <p:sldId id="3198" r:id="rId20"/>
    <p:sldId id="3201" r:id="rId21"/>
    <p:sldId id="3205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88" r:id="rId1"/>
    <p:sldLayoutId id="2147489689" r:id="rId2"/>
    <p:sldLayoutId id="2147489690" r:id="rId3"/>
    <p:sldLayoutId id="2147489691" r:id="rId4"/>
    <p:sldLayoutId id="2147489692" r:id="rId5"/>
    <p:sldLayoutId id="2147489693" r:id="rId6"/>
    <p:sldLayoutId id="2147489694" r:id="rId7"/>
    <p:sldLayoutId id="2147489695" r:id="rId8"/>
    <p:sldLayoutId id="2147489696" r:id="rId9"/>
    <p:sldLayoutId id="2147489697" r:id="rId10"/>
    <p:sldLayoutId id="21474896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725" r:id="rId1"/>
    <p:sldLayoutId id="2147489726" r:id="rId2"/>
    <p:sldLayoutId id="2147489727" r:id="rId3"/>
    <p:sldLayoutId id="2147489728" r:id="rId4"/>
    <p:sldLayoutId id="2147489729" r:id="rId5"/>
    <p:sldLayoutId id="2147489730" r:id="rId6"/>
    <p:sldLayoutId id="2147489731" r:id="rId7"/>
    <p:sldLayoutId id="2147489732" r:id="rId8"/>
    <p:sldLayoutId id="2147489733" r:id="rId9"/>
    <p:sldLayoutId id="2147489734" r:id="rId10"/>
    <p:sldLayoutId id="21474897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价值创造与客户导向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价值创造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客户导向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价值创造与客户导向的融合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价值创造</a:t>
            </a:r>
            <a:endParaRPr altLang="en-US" dirty="0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价值创造的内涵</a:t>
            </a:r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价值创造的定义：价值创造是指企业通过提供产品或服务，满足客户需求，实现企业与客户的共同成长和互利共赢。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价值创造的来源：价值创造的来源包括产品创新、服务创新、营销创新等方面，这些创新能够提高企业的竞争力和市场份额，从而创造更多的价值。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价值创造的过程：价值创造的过程包括市场调研、产品研发、生产制造、销售推广等环节，这些环节需要相互配合，形成完整的价值链。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价值创造的意义：价值创造不仅有助于提高企业的经济效益，还能够增强企业的品牌形象和市场地位，提高客户满意度和忠诚度，从而实现企业的可持续发展。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价值创造的方式</a:t>
            </a:r>
            <a:endParaRPr altLang="en-US" lang="zh-CN"/>
          </a:p>
        </p:txBody>
      </p:sp>
      <p:sp>
        <p:nvSpPr>
          <p:cNvPr id="10489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创新产品或服务：通过研发新产品或改进现有产品，满足客户需求，创造价值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提高效率：通过优化流程、降低成本等方式提高效率，从而创造价值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开发新市场：通过拓展新市场、开发新客户等方式，扩大业务规模，创造价值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提供优质服务：通过提供优质的服务、增强客户满意度等方式，创造价值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价值创造的实践</a:t>
            </a:r>
            <a:endParaRPr altLang="en-US" lang="zh-CN"/>
          </a:p>
        </p:txBody>
      </p:sp>
      <p:sp>
        <p:nvSpPr>
          <p:cNvPr id="10490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降低成本：通过有效的生产和管理，降低产品的成本，提高产品的竞争力，创造价值。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优化产品设计：通过改进产品设计，提高产品的质量和性能，满足客户需求，创造价值。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创新营销策略：通过创新的营销策略，提高产品的知名度和美誉度，吸引更多客户，创造价值。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提供优质服务：通过提供优质的售前、售中和售后服务，提高客户满意度，增强客户忠诚度，创造价值。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客户导向</a:t>
            </a:r>
            <a:endParaRPr altLang="en-US" dirty="0" lang="zh-CN"/>
          </a:p>
        </p:txBody>
      </p:sp>
      <p:sp>
        <p:nvSpPr>
          <p:cNvPr id="1049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客户导向的理念</a:t>
            </a:r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客户至上：始终将客户放在首位，关注客户需求和体验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客户需求：深入了解客户需求，提供个性化、定制化的产品和服务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客户满意度：不断提升客户满意度，建立长期稳定的客户关系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客户价值：通过满足客户需求，实现客户价值的最大化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客户导向的实践</a:t>
            </a:r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了解客户需求：通过市场调研、客户反馈等方式，深入了解客户的需求和期望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优化产品设计：根据客户需求，优化产品设计，提高产品的质量和竞争力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提供个性化服务：根据客户的特殊需求，提供个性化的服务，提高客户满意度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建立长期合作关系：通过与客户建立长期合作关系，提供持续的服务和支持，增强客户忠诚度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客户导向的成果</a:t>
            </a:r>
            <a:endParaRPr altLang="en-US" lang="zh-CN"/>
          </a:p>
        </p:txBody>
      </p:sp>
      <p:sp>
        <p:nvSpPr>
          <p:cNvPr id="10492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提升客户满意度：通过深入了解客户需求，提供个性化解决方案，提高客户满意度。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增加市场份额：以客户为中心，不断优化产品和服务，吸引更多客户，增加市场份额。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提升品牌形象：通过优质的服务和产品，树立良好的企业形象，提升品牌知名度。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促进业务增长：通过满足客户需求，提高客户黏性，促进业务持续增长。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价值创造与客户导向的融合</a:t>
            </a:r>
            <a:endParaRPr altLang="en-US" dirty="0" lang="zh-CN"/>
          </a:p>
        </p:txBody>
      </p:sp>
      <p:sp>
        <p:nvSpPr>
          <p:cNvPr id="1049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价值创造与客户导向的关联</a:t>
            </a:r>
            <a:endParaRPr altLang="en-US" lang="zh-CN"/>
          </a:p>
        </p:txBody>
      </p:sp>
      <p:sp>
        <p:nvSpPr>
          <p:cNvPr id="10493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价值创造与客户导向的关联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价值创造与客户导向的内涵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价值创造与客户导向的融合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价值创造与客户导向的实践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价值创造与客户导向的融合实践</a:t>
            </a:r>
            <a:endParaRPr altLang="en-US" lang="zh-CN"/>
          </a:p>
        </p:txBody>
      </p:sp>
      <p:sp>
        <p:nvSpPr>
          <p:cNvPr id="10493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价值创造与客户导向的融合背景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融合实践的案例分析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融合实践的挑战与解决方案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融合实践的未来展望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价值创造与客户导向融合的未来发展</a:t>
            </a:r>
            <a:endParaRPr altLang="en-US" lang="zh-CN"/>
          </a:p>
        </p:txBody>
      </p:sp>
      <p:sp>
        <p:nvSpPr>
          <p:cNvPr id="10494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人工智能和大数据技术将为价值创造与客户导向融合提供有力支持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未来企业将更加注重客户需求，以客户为中心进行价值创造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价值创造与客户导向的融合将成为未来企业发展的核心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数字化转型将推动价值创造与客户导向的深度融合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1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51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0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3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17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2023-12-19T13:10:56Z</dcterms:created>
  <dcterms:modified xsi:type="dcterms:W3CDTF">2023-12-19T13:10:56Z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a7595a8cfd0e444b87dd5a8f22e465aa_21</vt:lpwstr>
  </property>
</Properties>
</file>