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87" r:id="rId1"/>
    <p:sldMasterId id="2147487124" r:id="rId2"/>
  </p:sldMasterIdLst>
  <p:notesMasterIdLst>
    <p:notesMasterId r:id="rId3"/>
  </p:notesMasterIdLst>
  <p:sldIdLst>
    <p:sldId id="1774" r:id="rId4"/>
    <p:sldId id="1779" r:id="rId5"/>
    <p:sldId id="1783" r:id="rId6"/>
    <p:sldId id="1786" r:id="rId7"/>
    <p:sldId id="1792" r:id="rId9"/>
    <p:sldId id="1795" r:id="rId10"/>
    <p:sldId id="1798" r:id="rId11"/>
    <p:sldId id="1801" r:id="rId12"/>
    <p:sldId id="1807" r:id="rId14"/>
    <p:sldId id="1810" r:id="rId15"/>
    <p:sldId id="1813" r:id="rId16"/>
    <p:sldId id="1816" r:id="rId17"/>
    <p:sldId id="1819" r:id="rId18"/>
    <p:sldId id="1825" r:id="rId20"/>
    <p:sldId id="1828" r:id="rId21"/>
    <p:sldId id="1831" r:id="rId22"/>
    <p:sldId id="1834" r:id="rId23"/>
    <p:sldId id="1840" r:id="rId25"/>
    <p:sldId id="1843" r:id="rId26"/>
    <p:sldId id="1846" r:id="rId27"/>
    <p:sldId id="1849" r:id="rId28"/>
    <p:sldId id="1852" r:id="rId29"/>
    <p:sldId id="1858" r:id="rId31"/>
    <p:sldId id="1861" r:id="rId32"/>
    <p:sldId id="1865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88" r:id="rId1"/>
    <p:sldLayoutId id="2147487089" r:id="rId2"/>
    <p:sldLayoutId id="2147487090" r:id="rId3"/>
    <p:sldLayoutId id="2147487091" r:id="rId4"/>
    <p:sldLayoutId id="2147487092" r:id="rId5"/>
    <p:sldLayoutId id="2147487093" r:id="rId6"/>
    <p:sldLayoutId id="2147487094" r:id="rId7"/>
    <p:sldLayoutId id="2147487095" r:id="rId8"/>
    <p:sldLayoutId id="2147487096" r:id="rId9"/>
    <p:sldLayoutId id="2147487097" r:id="rId10"/>
    <p:sldLayoutId id="21474870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125" r:id="rId1"/>
    <p:sldLayoutId id="2147487126" r:id="rId2"/>
    <p:sldLayoutId id="2147487127" r:id="rId3"/>
    <p:sldLayoutId id="2147487128" r:id="rId4"/>
    <p:sldLayoutId id="2147487129" r:id="rId5"/>
    <p:sldLayoutId id="2147487130" r:id="rId6"/>
    <p:sldLayoutId id="2147487131" r:id="rId7"/>
    <p:sldLayoutId id="2147487132" r:id="rId8"/>
    <p:sldLayoutId id="2147487133" r:id="rId9"/>
    <p:sldLayoutId id="2147487134" r:id="rId10"/>
    <p:sldLayoutId id="21474871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tags" Target="../tags/tag388.xml"/><Relationship Id="rId18" Type="http://schemas.openxmlformats.org/officeDocument/2006/relationships/tags" Target="../tags/tag389.xml"/><Relationship Id="rId19" Type="http://schemas.openxmlformats.org/officeDocument/2006/relationships/tags" Target="../tags/tag390.xml"/><Relationship Id="rId20" Type="http://schemas.openxmlformats.org/officeDocument/2006/relationships/tags" Target="../tags/tag39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人工智能在智能司法中的应用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智能司法概述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人工智能在智能司法中的应用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人工智能在智能司法中的优势和挑战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416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案例分析：人工智能在智能司法中的具体应用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结论和建议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智能司法概述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智能司法的定义和背景</a:t>
            </a:r>
            <a:endParaRPr altLang="en-US" lang="zh-CN"/>
          </a:p>
        </p:txBody>
      </p:sp>
      <p:sp>
        <p:nvSpPr>
          <p:cNvPr id="104918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8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8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9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4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定义：智能司法是指利用人工智能技术对司法领域进行智能化改造，提高司法效率和公正性的过程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背景：随着人工智能技术的不断发展，智能司法逐渐成为司法领域的重要发展方向，可以提高司法效率和公正性，减少人为因素对司法审判的影响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智能司法的主要应用场景：包括智能审判、智能取证、智能法律咨询等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智能司法的发展前景：随着人工智能技术的不断进步和应用，智能司法将会在司法领域发挥更加重要的作用，为人们提供更加便捷、高效、公正的司法服务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智能司法的发展历程</a:t>
            </a:r>
            <a:endParaRPr altLang="en-US" lang="zh-CN"/>
          </a:p>
        </p:txBody>
      </p:sp>
      <p:sp>
        <p:nvSpPr>
          <p:cNvPr id="10492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智能司法的定义和概念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智能司法的发展趋势和未来展望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智能司法的主要应用场景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智能司法的发展阶段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智能司法的主要应用场景</a:t>
            </a:r>
            <a:endParaRPr altLang="en-US" lang="zh-CN"/>
          </a:p>
        </p:txBody>
      </p:sp>
      <p:sp>
        <p:nvSpPr>
          <p:cNvPr id="10493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智能证据分析：利用大数据和人工智能技术对证据进行自动化分析，提高证据认定的准确性和效率。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智能审判：利用人工智能技术辅助法官进行案件审理，提高审判效率和公正性。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智能法律咨询：通过自然语言处理技术，为公众提供智能化的法律咨询服务。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智能监管：通过人工智能技术对司法执行过程进行监管，提高监管效率和公正性。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人工智能在智能司法中的应用</a:t>
            </a:r>
            <a:endParaRPr altLang="en-US" lang="zh-CN"/>
          </a:p>
        </p:txBody>
      </p:sp>
      <p:sp>
        <p:nvSpPr>
          <p:cNvPr id="104941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人工智能在司法审判中的应用</a:t>
            </a:r>
            <a:endParaRPr altLang="en-US" lang="zh-CN"/>
          </a:p>
        </p:txBody>
      </p:sp>
      <p:sp>
        <p:nvSpPr>
          <p:cNvPr id="10495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证据收集与整理：利用人工智能技术自动收集、整理、分类案件证据，提高效率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法律文书生成：利用自然语言处理技术自动生成起诉书、判决书等法律文书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案件分析与预测：通过大数据分析、机器学习等技术对案件进行深入分析，预测案件走向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智能辅助决策：为法官提供智能辅助决策支持，提高审判质量和效率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人工智能在司法执行中的应用</a:t>
            </a:r>
            <a:endParaRPr altLang="en-US" lang="zh-CN"/>
          </a:p>
        </p:txBody>
      </p:sp>
      <p:sp>
        <p:nvSpPr>
          <p:cNvPr id="10495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智能执行监督系统：利用人工智能技术，对执行过程进行实时监控和预警，确保执行行为的合法性和公正性。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智能执行管理系统：通过人工智能技术，对执行案件进行分类、归档和统计，提高管理效率和规范化程度。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智能司法执行系统：利用人工智能技术，实现司法执行流程的自动化和智能化，提高执行效率和公正性。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智能执行辅助系统：通过人工智能技术，对执行案件进行智能分析、预测和评估，为执行人员提供辅助决策支持。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人工智能在司法管理中的应用</a:t>
            </a:r>
            <a:endParaRPr altLang="en-US" lang="zh-CN"/>
          </a:p>
        </p:txBody>
      </p:sp>
      <p:sp>
        <p:nvSpPr>
          <p:cNvPr id="10496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司法流程自动化：利用人工智能技术实现司法流程的自动化，包括立案、审判、执行等环节，提高司法效率。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司法监督与评估：通过人工智能技术对司法活动进行监督和评估，包括案件质量、法官绩效、司法公正等方面，促进司法公正和透明度。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司法数据采集与处理：利用人工智能技术对司法数据进行采集、清洗、整合和分类，提高数据质量和可用性。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司法决策支持：通过人工智能算法和模型，对司法案件进行风险评估、证据分析、法律适用等，为法官提供决策支持。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人工智能在司法服务中的应用</a:t>
            </a:r>
            <a:endParaRPr altLang="en-US" lang="zh-CN"/>
          </a:p>
        </p:txBody>
      </p:sp>
      <p:sp>
        <p:nvSpPr>
          <p:cNvPr id="10497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智能监管系统：通过人工智能技术，对罪犯进行智能监管，包括行为分析、心理评估、风险评估等，提高监管效果和安全性。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智能司法服务系统：通过人工智能技术，建立智能司法服务系统，提供法律咨询、案件查询、法律文书生成等服务。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智能审判辅助系统：利用人工智能技术，对案件进行智能分析、证据比对、法律适用等辅助审判工作，提高审判效率和公正性。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智能法律援助系统：利用人工智能技术，为需要法律援助的人群提供智能化的法律援助服务，包括法律咨询、案件代理、证据收集等。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人工智能在智能司法中的优势和挑战</a:t>
            </a:r>
            <a:endParaRPr altLang="en-US" lang="zh-CN"/>
          </a:p>
        </p:txBody>
      </p:sp>
      <p:sp>
        <p:nvSpPr>
          <p:cNvPr id="104980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83750" lnSpcReduction="10000"/>
          </a:bodyPr>
          <a:p>
            <a:r>
              <a:rPr altLang="en-US" lang="zh-CN"/>
              <a:t>提高司法效率：通过自动化处理案件，减少人工干预，提高审判速度和效率</a:t>
            </a:r>
            <a:endParaRPr altLang="en-US" lang="zh-CN"/>
          </a:p>
          <a:p>
            <a:r>
              <a:rPr altLang="en-US" lang="zh-CN"/>
              <a:t>降低司法成本：通过自动化处理案件，减少人力成本和时间成本</a:t>
            </a:r>
            <a:endParaRPr altLang="en-US" lang="zh-CN"/>
          </a:p>
          <a:p>
            <a:r>
              <a:rPr altLang="en-US" lang="zh-CN"/>
              <a:t>提高司法公正性：通过自动化处理案件，减少人为因素干扰，提高审判公正性</a:t>
            </a:r>
            <a:endParaRPr altLang="en-US" lang="zh-CN"/>
          </a:p>
          <a:p>
            <a:r>
              <a:rPr altLang="en-US" lang="zh-CN"/>
              <a:t>增强司法透明度：通过自动化处理案件，增加审判过程的透明度，让公众更加了解司法程序和结果  人工智能在智能司法中的挑战</a:t>
            </a:r>
            <a:endParaRPr altLang="en-US" lang="zh-CN"/>
          </a:p>
          <a:p>
            <a:pPr lvl="1"/>
            <a:r>
              <a:rPr altLang="en-US" lang="zh-CN"/>
              <a:t>人工智能在智能司法中的挑战</a:t>
            </a:r>
            <a:endParaRPr altLang="en-US" lang="zh-CN"/>
          </a:p>
          <a:p>
            <a:r>
              <a:rPr altLang="en-US" lang="zh-CN"/>
              <a:t>数据隐私和安全问题：人工智能需要大量的数据来训练模型，但数据的隐私和安全问题需要得到保障</a:t>
            </a:r>
            <a:endParaRPr altLang="en-US" lang="zh-CN"/>
          </a:p>
          <a:p>
            <a:r>
              <a:rPr altLang="en-US" lang="zh-CN"/>
              <a:t>技术成熟度问题：目前人工智能技术尚未完全成熟，需要不断改进和完善</a:t>
            </a:r>
            <a:endParaRPr altLang="en-US" lang="zh-CN"/>
          </a:p>
          <a:p>
            <a:r>
              <a:rPr altLang="en-US" lang="zh-CN"/>
              <a:t>法律和伦理问题：人工智能在司法中的应用需要遵守法律和伦理规范，避免出现滥用和误用的情况</a:t>
            </a:r>
            <a:endParaRPr altLang="en-US" lang="zh-CN"/>
          </a:p>
          <a:p>
            <a:r>
              <a:rPr altLang="en-US" lang="zh-CN"/>
              <a:t>人员培训问题：人工智能技术的应用需要相关人员进行培训和学习，以适应新的技术和工作方式</a:t>
            </a:r>
            <a:endParaRPr altLang="en-US" lang="zh-CN"/>
          </a:p>
        </p:txBody>
      </p:sp>
      <p:sp>
        <p:nvSpPr>
          <p:cNvPr id="10499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人工智能在智能司法中的优势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人工智能在智能司法中的挑战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数据隐私和安全问题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法律和伦理问题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跨领域合作和交流问题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技术成熟度和可靠性问题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人工智能在智能司法中的未来发展趋势</a:t>
            </a:r>
            <a:endParaRPr altLang="en-US" lang="zh-CN"/>
          </a:p>
        </p:txBody>
      </p:sp>
      <p:sp>
        <p:nvSpPr>
          <p:cNvPr id="10500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跨领域合作，实现司法与科技深度融合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人工智能技术不断升级，推动智能司法向更高层次发展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借助大数据和云计算技术，提高智能司法的效率和准确性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人工智能在智能司法中的应用将成为未来司法领域的重要发展方向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案例分析：人工智能在智能司法中的具体应用</a:t>
            </a:r>
            <a:endParaRPr altLang="en-US" lang="zh-CN"/>
          </a:p>
        </p:txBody>
      </p:sp>
      <p:sp>
        <p:nvSpPr>
          <p:cNvPr id="105011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案例一：智能审判系统在案件审理中的应用</a:t>
            </a:r>
            <a:endParaRPr altLang="en-US" lang="zh-CN"/>
          </a:p>
        </p:txBody>
      </p:sp>
      <p:sp>
        <p:nvSpPr>
          <p:cNvPr id="10502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智能审判系统的定义和功能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智能审判系统在案件审理中的应用场景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智能审判系统在案件审理中的优势和局限性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智能审判系统的未来发展趋势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案例二：智能执行系统在强制执行中的应用</a:t>
            </a:r>
            <a:endParaRPr altLang="en-US" lang="zh-CN"/>
          </a:p>
        </p:txBody>
      </p:sp>
      <p:sp>
        <p:nvSpPr>
          <p:cNvPr id="10502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智能执行系统的优势：分析智能执行系统相较于传统执行方式的优点，如提高执行效率、降低执行成本、减少人为干预等。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智能执行系统概述：介绍智能执行系统的定义、功能和特点。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智能执行系统在强制执行中的应用场景：详细阐述智能执行系统在强制执行中的具体应用，如查封、冻结、扣押等操作。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智能执行系统的未来发展：探讨智能执行系统在未来司法领域的发展趋势和应用前景。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案例三：智能管理系统在司法行政中的应用</a:t>
            </a:r>
            <a:endParaRPr altLang="en-US" lang="zh-CN"/>
          </a:p>
        </p:txBody>
      </p:sp>
      <p:sp>
        <p:nvSpPr>
          <p:cNvPr id="10503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智能管理系统在司法行政中的优势：分析智能管理系统在司法行政中的优势，如提高工作效率、降低成本、增强公正性等。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智能管理系统在司法行政中的挑战与前景：探讨智能管理系统在司法行政中面临的挑战，如数据安全、隐私保护等问题，并展望其未来的发展前景。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智能管理系统概述：介绍智能管理系统的定义、功能和特点，以及在司法行政领域的应用背景。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智能管理系统在司法行政中的应用案例：具体介绍一个或多个智能管理系统在司法行政中的应用案例，包括应用场景、实施过程、应用效果等方面的内容。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案例四：智能服务系统在司法服务中的应用</a:t>
            </a:r>
            <a:endParaRPr altLang="en-US" lang="zh-CN"/>
          </a:p>
        </p:txBody>
      </p:sp>
      <p:sp>
        <p:nvSpPr>
          <p:cNvPr id="10504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智能服务系统在司法服务中的应用背景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智能服务系统在司法服务中的具体应用案例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智能服务系统在司法服务中的应用效果与影响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智能服务系统在司法服务中的未来发展趋势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51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结论：人工智能在智能司法中具有广泛的应用前景和重要的现实意义</a:t>
            </a:r>
            <a:endParaRPr altLang="en-US" lang="zh-CN"/>
          </a:p>
        </p:txBody>
      </p:sp>
      <p:sp>
        <p:nvSpPr>
          <p:cNvPr id="10506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人工智能技术能够提高司法效率和公正性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人工智能技术能够辅助法官做出更准确的判决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人工智能技术能够提高司法系统的智能化水平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人工智能技术能够为司法系统提供更好的技术支持和服务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建议：加强人工智能技术研发和应用推广，提高智能司法的效率和公正性</a:t>
            </a:r>
            <a:endParaRPr altLang="en-US" lang="zh-CN"/>
          </a:p>
        </p:txBody>
      </p:sp>
      <p:sp>
        <p:nvSpPr>
          <p:cNvPr id="1050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加强人工智能技术研发：加大投入，鼓励创新，提高技术水平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建立完善的技术标准和规范：制定相关标准和规范，确保技术的安全性和可靠性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加强人才培养和队伍建设：培养具备人工智能技术的人才，提高司法队伍的素质和能力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推广应用：将人工智能技术应用于司法领域，提高审判效率和公正性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0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3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8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1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6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4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2023-12-16T14:57:33Z</dcterms:created>
  <dcterms:modified xsi:type="dcterms:W3CDTF">2023-12-16T14:57:33Z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8b0d7de75abd4277b9e881045b8031e5_21</vt:lpwstr>
  </property>
</Properties>
</file>