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7119" r:id="rId1"/>
    <p:sldMasterId id="2147497156" r:id="rId2"/>
  </p:sldMasterIdLst>
  <p:notesMasterIdLst>
    <p:notesMasterId r:id="rId3"/>
  </p:notesMasterIdLst>
  <p:sldIdLst>
    <p:sldId id="6474" r:id="rId4"/>
    <p:sldId id="6478" r:id="rId5"/>
    <p:sldId id="6481" r:id="rId6"/>
    <p:sldId id="6484" r:id="rId7"/>
    <p:sldId id="6487" r:id="rId8"/>
    <p:sldId id="6490" r:id="rId9"/>
    <p:sldId id="6493" r:id="rId10"/>
    <p:sldId id="6496" r:id="rId11"/>
    <p:sldId id="6499" r:id="rId12"/>
    <p:sldId id="6502" r:id="rId13"/>
    <p:sldId id="6505" r:id="rId14"/>
    <p:sldId id="6508" r:id="rId15"/>
    <p:sldId id="6511" r:id="rId16"/>
    <p:sldId id="6514" r:id="rId17"/>
    <p:sldId id="6517" r:id="rId18"/>
    <p:sldId id="6520" r:id="rId19"/>
    <p:sldId id="6523" r:id="rId20"/>
    <p:sldId id="6526" r:id="rId21"/>
    <p:sldId id="6529" r:id="rId22"/>
    <p:sldId id="6532" r:id="rId23"/>
    <p:sldId id="6535" r:id="rId24"/>
    <p:sldId id="6538" r:id="rId25"/>
    <p:sldId id="6541" r:id="rId26"/>
    <p:sldId id="6544" r:id="rId27"/>
    <p:sldId id="6547" r:id="rId28"/>
    <p:sldId id="6550" r:id="rId29"/>
    <p:sldId id="6553" r:id="rId30"/>
    <p:sldId id="6556"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7120" r:id="rId1"/>
    <p:sldLayoutId id="2147497121" r:id="rId2"/>
    <p:sldLayoutId id="2147497122" r:id="rId3"/>
    <p:sldLayoutId id="2147497123" r:id="rId4"/>
    <p:sldLayoutId id="2147497124" r:id="rId5"/>
    <p:sldLayoutId id="2147497125" r:id="rId6"/>
    <p:sldLayoutId id="2147497126" r:id="rId7"/>
    <p:sldLayoutId id="2147497127" r:id="rId8"/>
    <p:sldLayoutId id="2147497128" r:id="rId9"/>
    <p:sldLayoutId id="2147497129" r:id="rId10"/>
    <p:sldLayoutId id="214749713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7157" r:id="rId1"/>
    <p:sldLayoutId id="2147497158" r:id="rId2"/>
    <p:sldLayoutId id="2147497159" r:id="rId3"/>
    <p:sldLayoutId id="2147497160" r:id="rId4"/>
    <p:sldLayoutId id="2147497161" r:id="rId5"/>
    <p:sldLayoutId id="2147497162" r:id="rId6"/>
    <p:sldLayoutId id="2147497163" r:id="rId7"/>
    <p:sldLayoutId id="2147497164" r:id="rId8"/>
    <p:sldLayoutId id="2147497165" r:id="rId9"/>
    <p:sldLayoutId id="2147497166" r:id="rId10"/>
    <p:sldLayoutId id="2147497167"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tags" Target="../tags/tag430.xml"/><Relationship Id="rId24" Type="http://schemas.openxmlformats.org/officeDocument/2006/relationships/tags" Target="../tags/tag431.xml"/><Relationship Id="rId25" Type="http://schemas.openxmlformats.org/officeDocument/2006/relationships/tags" Target="../tags/tag432.xml"/><Relationship Id="rId26" Type="http://schemas.openxmlformats.org/officeDocument/2006/relationships/tags" Target="../tags/tag433.xml"/><Relationship Id="rId2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tags" Target="../tags/tag439.xml"/><Relationship Id="rId4" Type="http://schemas.openxmlformats.org/officeDocument/2006/relationships/tags" Target="../tags/tag440.xml"/><Relationship Id="rId5" Type="http://schemas.openxmlformats.org/officeDocument/2006/relationships/tags" Target="../tags/tag441.xml"/><Relationship Id="rId6" Type="http://schemas.openxmlformats.org/officeDocument/2006/relationships/tags" Target="../tags/tag442.xml"/><Relationship Id="rId7" Type="http://schemas.openxmlformats.org/officeDocument/2006/relationships/tags" Target="../tags/tag443.xml"/><Relationship Id="rId8" Type="http://schemas.openxmlformats.org/officeDocument/2006/relationships/tags" Target="../tags/tag444.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5.xml"/><Relationship Id="rId2" Type="http://schemas.openxmlformats.org/officeDocument/2006/relationships/tags" Target="../tags/tag446.xml"/><Relationship Id="rId3" Type="http://schemas.openxmlformats.org/officeDocument/2006/relationships/tags" Target="../tags/tag447.xml"/><Relationship Id="rId4" Type="http://schemas.openxmlformats.org/officeDocument/2006/relationships/tags" Target="../tags/tag448.xml"/><Relationship Id="rId5" Type="http://schemas.openxmlformats.org/officeDocument/2006/relationships/tags" Target="../tags/tag449.xml"/><Relationship Id="rId6" Type="http://schemas.openxmlformats.org/officeDocument/2006/relationships/tags" Target="../tags/tag450.xml"/><Relationship Id="rId7" Type="http://schemas.openxmlformats.org/officeDocument/2006/relationships/tags" Target="../tags/tag451.xml"/><Relationship Id="rId8" Type="http://schemas.openxmlformats.org/officeDocument/2006/relationships/tags" Target="../tags/tag452.xml"/><Relationship Id="rId9" Type="http://schemas.openxmlformats.org/officeDocument/2006/relationships/tags" Target="../tags/tag453.xml"/><Relationship Id="rId10" Type="http://schemas.openxmlformats.org/officeDocument/2006/relationships/tags" Target="../tags/tag454.xml"/><Relationship Id="rId11" Type="http://schemas.openxmlformats.org/officeDocument/2006/relationships/tags" Target="../tags/tag455.xml"/><Relationship Id="rId12" Type="http://schemas.openxmlformats.org/officeDocument/2006/relationships/tags" Target="../tags/tag456.xml"/><Relationship Id="rId13" Type="http://schemas.openxmlformats.org/officeDocument/2006/relationships/tags" Target="../tags/tag457.xml"/><Relationship Id="rId14" Type="http://schemas.openxmlformats.org/officeDocument/2006/relationships/tags" Target="../tags/tag458.xml"/><Relationship Id="rId15" Type="http://schemas.openxmlformats.org/officeDocument/2006/relationships/tags" Target="../tags/tag459.xml"/><Relationship Id="rId16" Type="http://schemas.openxmlformats.org/officeDocument/2006/relationships/tags" Target="../tags/tag460.xml"/><Relationship Id="rId17" Type="http://schemas.openxmlformats.org/officeDocument/2006/relationships/tags" Target="../tags/tag461.xml"/><Relationship Id="rId18" Type="http://schemas.openxmlformats.org/officeDocument/2006/relationships/tags" Target="../tags/tag462.xml"/><Relationship Id="rId19" Type="http://schemas.openxmlformats.org/officeDocument/2006/relationships/tags" Target="../tags/tag463.xml"/><Relationship Id="rId20" Type="http://schemas.openxmlformats.org/officeDocument/2006/relationships/tags" Target="../tags/tag464.xml"/><Relationship Id="rId21" Type="http://schemas.openxmlformats.org/officeDocument/2006/relationships/tags" Target="../tags/tag465.xml"/><Relationship Id="rId22" Type="http://schemas.openxmlformats.org/officeDocument/2006/relationships/tags" Target="../tags/tag466.xml"/><Relationship Id="rId23" Type="http://schemas.openxmlformats.org/officeDocument/2006/relationships/tags" Target="../tags/tag467.xml"/><Relationship Id="rId24" Type="http://schemas.openxmlformats.org/officeDocument/2006/relationships/tags" Target="../tags/tag468.xml"/><Relationship Id="rId25" Type="http://schemas.openxmlformats.org/officeDocument/2006/relationships/tags" Target="../tags/tag469.xml"/><Relationship Id="rId26"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70.xml"/><Relationship Id="rId2" Type="http://schemas.openxmlformats.org/officeDocument/2006/relationships/tags" Target="../tags/tag471.xml"/><Relationship Id="rId3" Type="http://schemas.openxmlformats.org/officeDocument/2006/relationships/tags" Target="../tags/tag472.xml"/><Relationship Id="rId4" Type="http://schemas.openxmlformats.org/officeDocument/2006/relationships/tags" Target="../tags/tag473.xml"/><Relationship Id="rId5" Type="http://schemas.openxmlformats.org/officeDocument/2006/relationships/tags" Target="../tags/tag474.xml"/><Relationship Id="rId6" Type="http://schemas.openxmlformats.org/officeDocument/2006/relationships/tags" Target="../tags/tag475.xml"/><Relationship Id="rId7" Type="http://schemas.openxmlformats.org/officeDocument/2006/relationships/tags" Target="../tags/tag476.xml"/><Relationship Id="rId8" Type="http://schemas.openxmlformats.org/officeDocument/2006/relationships/tags" Target="../tags/tag477.xml"/><Relationship Id="rId9" Type="http://schemas.openxmlformats.org/officeDocument/2006/relationships/tags" Target="../tags/tag478.xml"/><Relationship Id="rId10" Type="http://schemas.openxmlformats.org/officeDocument/2006/relationships/tags" Target="../tags/tag479.xml"/><Relationship Id="rId11" Type="http://schemas.openxmlformats.org/officeDocument/2006/relationships/tags" Target="../tags/tag480.xml"/><Relationship Id="rId12" Type="http://schemas.openxmlformats.org/officeDocument/2006/relationships/tags" Target="../tags/tag48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82.xml"/><Relationship Id="rId2" Type="http://schemas.openxmlformats.org/officeDocument/2006/relationships/tags" Target="../tags/tag483.xml"/><Relationship Id="rId3" Type="http://schemas.openxmlformats.org/officeDocument/2006/relationships/tags" Target="../tags/tag48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485.xml"/><Relationship Id="rId2" Type="http://schemas.openxmlformats.org/officeDocument/2006/relationships/tags" Target="../tags/tag486.xml"/><Relationship Id="rId3" Type="http://schemas.openxmlformats.org/officeDocument/2006/relationships/tags" Target="../tags/tag487.xml"/><Relationship Id="rId4" Type="http://schemas.openxmlformats.org/officeDocument/2006/relationships/tags" Target="../tags/tag488.xml"/><Relationship Id="rId5" Type="http://schemas.openxmlformats.org/officeDocument/2006/relationships/tags" Target="../tags/tag489.xml"/><Relationship Id="rId6" Type="http://schemas.openxmlformats.org/officeDocument/2006/relationships/tags" Target="../tags/tag490.xml"/><Relationship Id="rId7" Type="http://schemas.openxmlformats.org/officeDocument/2006/relationships/tags" Target="../tags/tag491.xml"/><Relationship Id="rId8" Type="http://schemas.openxmlformats.org/officeDocument/2006/relationships/tags" Target="../tags/tag492.xml"/><Relationship Id="rId9" Type="http://schemas.openxmlformats.org/officeDocument/2006/relationships/tags" Target="../tags/tag493.xml"/><Relationship Id="rId10" Type="http://schemas.openxmlformats.org/officeDocument/2006/relationships/tags" Target="../tags/tag494.xml"/><Relationship Id="rId11" Type="http://schemas.openxmlformats.org/officeDocument/2006/relationships/tags" Target="../tags/tag495.xml"/><Relationship Id="rId12" Type="http://schemas.openxmlformats.org/officeDocument/2006/relationships/tags" Target="../tags/tag496.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497.xml"/><Relationship Id="rId2" Type="http://schemas.openxmlformats.org/officeDocument/2006/relationships/tags" Target="../tags/tag498.xml"/><Relationship Id="rId3" Type="http://schemas.openxmlformats.org/officeDocument/2006/relationships/tags" Target="../tags/tag499.xml"/><Relationship Id="rId4" Type="http://schemas.openxmlformats.org/officeDocument/2006/relationships/tags" Target="../tags/tag500.xml"/><Relationship Id="rId5" Type="http://schemas.openxmlformats.org/officeDocument/2006/relationships/tags" Target="../tags/tag501.xml"/><Relationship Id="rId6" Type="http://schemas.openxmlformats.org/officeDocument/2006/relationships/tags" Target="../tags/tag502.xml"/><Relationship Id="rId7" Type="http://schemas.openxmlformats.org/officeDocument/2006/relationships/tags" Target="../tags/tag503.xml"/><Relationship Id="rId8" Type="http://schemas.openxmlformats.org/officeDocument/2006/relationships/tags" Target="../tags/tag504.xml"/><Relationship Id="rId9" Type="http://schemas.openxmlformats.org/officeDocument/2006/relationships/tags" Target="../tags/tag505.xml"/><Relationship Id="rId10" Type="http://schemas.openxmlformats.org/officeDocument/2006/relationships/tags" Target="../tags/tag506.xml"/><Relationship Id="rId11" Type="http://schemas.openxmlformats.org/officeDocument/2006/relationships/tags" Target="../tags/tag507.xml"/><Relationship Id="rId12" Type="http://schemas.openxmlformats.org/officeDocument/2006/relationships/tags" Target="../tags/tag508.xml"/><Relationship Id="rId13" Type="http://schemas.openxmlformats.org/officeDocument/2006/relationships/tags" Target="../tags/tag509.xml"/><Relationship Id="rId14" Type="http://schemas.openxmlformats.org/officeDocument/2006/relationships/tags" Target="../tags/tag510.xml"/><Relationship Id="rId15" Type="http://schemas.openxmlformats.org/officeDocument/2006/relationships/tags" Target="../tags/tag511.xml"/><Relationship Id="rId16" Type="http://schemas.openxmlformats.org/officeDocument/2006/relationships/tags" Target="../tags/tag512.xml"/><Relationship Id="rId17" Type="http://schemas.openxmlformats.org/officeDocument/2006/relationships/tags" Target="../tags/tag513.xml"/><Relationship Id="rId18" Type="http://schemas.openxmlformats.org/officeDocument/2006/relationships/tags" Target="../tags/tag514.xml"/><Relationship Id="rId19" Type="http://schemas.openxmlformats.org/officeDocument/2006/relationships/tags" Target="../tags/tag515.xml"/><Relationship Id="rId20" Type="http://schemas.openxmlformats.org/officeDocument/2006/relationships/tags" Target="../tags/tag516.xml"/><Relationship Id="rId21" Type="http://schemas.openxmlformats.org/officeDocument/2006/relationships/tags" Target="../tags/tag517.xml"/><Relationship Id="rId22" Type="http://schemas.openxmlformats.org/officeDocument/2006/relationships/tags" Target="../tags/tag518.xml"/><Relationship Id="rId23" Type="http://schemas.openxmlformats.org/officeDocument/2006/relationships/tags" Target="../tags/tag519.xml"/><Relationship Id="rId24" Type="http://schemas.openxmlformats.org/officeDocument/2006/relationships/tags" Target="../tags/tag520.xml"/><Relationship Id="rId25" Type="http://schemas.openxmlformats.org/officeDocument/2006/relationships/tags" Target="../tags/tag521.xml"/><Relationship Id="rId26" Type="http://schemas.openxmlformats.org/officeDocument/2006/relationships/tags" Target="../tags/tag522.xml"/><Relationship Id="rId27" Type="http://schemas.openxmlformats.org/officeDocument/2006/relationships/tags" Target="../tags/tag523.xml"/><Relationship Id="rId28" Type="http://schemas.openxmlformats.org/officeDocument/2006/relationships/tags" Target="../tags/tag524.xml"/><Relationship Id="rId29" Type="http://schemas.openxmlformats.org/officeDocument/2006/relationships/tags" Target="../tags/tag525.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526.xml"/><Relationship Id="rId2" Type="http://schemas.openxmlformats.org/officeDocument/2006/relationships/tags" Target="../tags/tag527.xml"/><Relationship Id="rId3" Type="http://schemas.openxmlformats.org/officeDocument/2006/relationships/tags" Target="../tags/tag528.xml"/><Relationship Id="rId4" Type="http://schemas.openxmlformats.org/officeDocument/2006/relationships/tags" Target="../tags/tag529.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30.xml"/><Relationship Id="rId2" Type="http://schemas.openxmlformats.org/officeDocument/2006/relationships/tags" Target="../tags/tag531.xml"/><Relationship Id="rId3" Type="http://schemas.openxmlformats.org/officeDocument/2006/relationships/tags" Target="../tags/tag532.xml"/><Relationship Id="rId4" Type="http://schemas.openxmlformats.org/officeDocument/2006/relationships/tags" Target="../tags/tag533.xml"/><Relationship Id="rId5" Type="http://schemas.openxmlformats.org/officeDocument/2006/relationships/tags" Target="../tags/tag534.xml"/><Relationship Id="rId6" Type="http://schemas.openxmlformats.org/officeDocument/2006/relationships/tags" Target="../tags/tag535.xml"/><Relationship Id="rId7" Type="http://schemas.openxmlformats.org/officeDocument/2006/relationships/tags" Target="../tags/tag536.xml"/><Relationship Id="rId8" Type="http://schemas.openxmlformats.org/officeDocument/2006/relationships/tags" Target="../tags/tag537.xml"/><Relationship Id="rId9" Type="http://schemas.openxmlformats.org/officeDocument/2006/relationships/tags" Target="../tags/tag538.xml"/><Relationship Id="rId10" Type="http://schemas.openxmlformats.org/officeDocument/2006/relationships/tags" Target="../tags/tag539.xml"/><Relationship Id="rId11" Type="http://schemas.openxmlformats.org/officeDocument/2006/relationships/tags" Target="../tags/tag540.xml"/><Relationship Id="rId12" Type="http://schemas.openxmlformats.org/officeDocument/2006/relationships/tags" Target="../tags/tag54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42.xml"/><Relationship Id="rId2" Type="http://schemas.openxmlformats.org/officeDocument/2006/relationships/tags" Target="../tags/tag543.xml"/><Relationship Id="rId3" Type="http://schemas.openxmlformats.org/officeDocument/2006/relationships/tags" Target="../tags/tag544.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545.xml"/><Relationship Id="rId2" Type="http://schemas.openxmlformats.org/officeDocument/2006/relationships/tags" Target="../tags/tag546.xml"/><Relationship Id="rId3" Type="http://schemas.openxmlformats.org/officeDocument/2006/relationships/tags" Target="../tags/tag547.xml"/><Relationship Id="rId4" Type="http://schemas.openxmlformats.org/officeDocument/2006/relationships/tags" Target="../tags/tag548.xml"/><Relationship Id="rId5" Type="http://schemas.openxmlformats.org/officeDocument/2006/relationships/tags" Target="../tags/tag549.xml"/><Relationship Id="rId6" Type="http://schemas.openxmlformats.org/officeDocument/2006/relationships/tags" Target="../tags/tag550.xml"/><Relationship Id="rId7" Type="http://schemas.openxmlformats.org/officeDocument/2006/relationships/tags" Target="../tags/tag551.xml"/><Relationship Id="rId8" Type="http://schemas.openxmlformats.org/officeDocument/2006/relationships/tags" Target="../tags/tag552.xml"/><Relationship Id="rId9" Type="http://schemas.openxmlformats.org/officeDocument/2006/relationships/tags" Target="../tags/tag553.xml"/><Relationship Id="rId10" Type="http://schemas.openxmlformats.org/officeDocument/2006/relationships/tags" Target="../tags/tag554.xml"/><Relationship Id="rId11" Type="http://schemas.openxmlformats.org/officeDocument/2006/relationships/tags" Target="../tags/tag555.xml"/><Relationship Id="rId12" Type="http://schemas.openxmlformats.org/officeDocument/2006/relationships/tags" Target="../tags/tag55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557.xml"/><Relationship Id="rId2" Type="http://schemas.openxmlformats.org/officeDocument/2006/relationships/tags" Target="../tags/tag558.xml"/><Relationship Id="rId3" Type="http://schemas.openxmlformats.org/officeDocument/2006/relationships/tags" Target="../tags/tag559.xml"/><Relationship Id="rId4" Type="http://schemas.openxmlformats.org/officeDocument/2006/relationships/tags" Target="../tags/tag560.xml"/><Relationship Id="rId5" Type="http://schemas.openxmlformats.org/officeDocument/2006/relationships/tags" Target="../tags/tag561.xml"/><Relationship Id="rId6" Type="http://schemas.openxmlformats.org/officeDocument/2006/relationships/tags" Target="../tags/tag562.xml"/><Relationship Id="rId7" Type="http://schemas.openxmlformats.org/officeDocument/2006/relationships/tags" Target="../tags/tag563.xml"/><Relationship Id="rId8" Type="http://schemas.openxmlformats.org/officeDocument/2006/relationships/tags" Target="../tags/tag564.xml"/><Relationship Id="rId9" Type="http://schemas.openxmlformats.org/officeDocument/2006/relationships/tags" Target="../tags/tag565.xml"/><Relationship Id="rId10" Type="http://schemas.openxmlformats.org/officeDocument/2006/relationships/tags" Target="../tags/tag566.xml"/><Relationship Id="rId11" Type="http://schemas.openxmlformats.org/officeDocument/2006/relationships/tags" Target="../tags/tag567.xml"/><Relationship Id="rId12" Type="http://schemas.openxmlformats.org/officeDocument/2006/relationships/tags" Target="../tags/tag568.xml"/><Relationship Id="rId13" Type="http://schemas.openxmlformats.org/officeDocument/2006/relationships/tags" Target="../tags/tag569.xml"/><Relationship Id="rId14" Type="http://schemas.openxmlformats.org/officeDocument/2006/relationships/tags" Target="../tags/tag570.xml"/><Relationship Id="rId15" Type="http://schemas.openxmlformats.org/officeDocument/2006/relationships/tags" Target="../tags/tag571.xml"/><Relationship Id="rId16" Type="http://schemas.openxmlformats.org/officeDocument/2006/relationships/tags" Target="../tags/tag572.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73.xml"/><Relationship Id="rId2" Type="http://schemas.openxmlformats.org/officeDocument/2006/relationships/tags" Target="../tags/tag574.xml"/><Relationship Id="rId3" Type="http://schemas.openxmlformats.org/officeDocument/2006/relationships/tags" Target="../tags/tag575.xml"/><Relationship Id="rId4" Type="http://schemas.openxmlformats.org/officeDocument/2006/relationships/tags" Target="../tags/tag576.xml"/><Relationship Id="rId5" Type="http://schemas.openxmlformats.org/officeDocument/2006/relationships/tags" Target="../tags/tag577.xml"/><Relationship Id="rId6" Type="http://schemas.openxmlformats.org/officeDocument/2006/relationships/tags" Target="../tags/tag578.xml"/><Relationship Id="rId7" Type="http://schemas.openxmlformats.org/officeDocument/2006/relationships/tags" Target="../tags/tag579.xml"/><Relationship Id="rId8" Type="http://schemas.openxmlformats.org/officeDocument/2006/relationships/tags" Target="../tags/tag580.xml"/><Relationship Id="rId9" Type="http://schemas.openxmlformats.org/officeDocument/2006/relationships/tags" Target="../tags/tag581.xml"/><Relationship Id="rId10" Type="http://schemas.openxmlformats.org/officeDocument/2006/relationships/tags" Target="../tags/tag582.xml"/><Relationship Id="rId11" Type="http://schemas.openxmlformats.org/officeDocument/2006/relationships/tags" Target="../tags/tag583.xml"/><Relationship Id="rId12" Type="http://schemas.openxmlformats.org/officeDocument/2006/relationships/tags" Target="../tags/tag584.xml"/><Relationship Id="rId13" Type="http://schemas.openxmlformats.org/officeDocument/2006/relationships/tags" Target="../tags/tag585.xml"/><Relationship Id="rId14" Type="http://schemas.openxmlformats.org/officeDocument/2006/relationships/tags" Target="../tags/tag586.xml"/><Relationship Id="rId15" Type="http://schemas.openxmlformats.org/officeDocument/2006/relationships/tags" Target="../tags/tag587.xml"/><Relationship Id="rId16" Type="http://schemas.openxmlformats.org/officeDocument/2006/relationships/tags" Target="../tags/tag588.xml"/><Relationship Id="rId17" Type="http://schemas.openxmlformats.org/officeDocument/2006/relationships/tags" Target="../tags/tag589.xml"/><Relationship Id="rId18" Type="http://schemas.openxmlformats.org/officeDocument/2006/relationships/tags" Target="../tags/tag590.xml"/><Relationship Id="rId19" Type="http://schemas.openxmlformats.org/officeDocument/2006/relationships/tags" Target="../tags/tag591.xml"/><Relationship Id="rId20" Type="http://schemas.openxmlformats.org/officeDocument/2006/relationships/tags" Target="../tags/tag592.xml"/><Relationship Id="rId21" Type="http://schemas.openxmlformats.org/officeDocument/2006/relationships/tags" Target="../tags/tag593.xml"/><Relationship Id="rId22" Type="http://schemas.openxmlformats.org/officeDocument/2006/relationships/tags" Target="../tags/tag594.xml"/><Relationship Id="rId23" Type="http://schemas.openxmlformats.org/officeDocument/2006/relationships/tags" Target="../tags/tag595.xml"/><Relationship Id="rId24" Type="http://schemas.openxmlformats.org/officeDocument/2006/relationships/tags" Target="../tags/tag596.xml"/><Relationship Id="rId25" Type="http://schemas.openxmlformats.org/officeDocument/2006/relationships/tags" Target="../tags/tag597.xml"/><Relationship Id="rId26" Type="http://schemas.openxmlformats.org/officeDocument/2006/relationships/tags" Target="../tags/tag598.xml"/><Relationship Id="rId27" Type="http://schemas.openxmlformats.org/officeDocument/2006/relationships/tags" Target="../tags/tag599.xml"/><Relationship Id="rId28" Type="http://schemas.openxmlformats.org/officeDocument/2006/relationships/tags" Target="../tags/tag600.xml"/><Relationship Id="rId29" Type="http://schemas.openxmlformats.org/officeDocument/2006/relationships/tags" Target="../tags/tag601.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602.xml"/><Relationship Id="rId2" Type="http://schemas.openxmlformats.org/officeDocument/2006/relationships/tags" Target="../tags/tag603.xml"/><Relationship Id="rId3" Type="http://schemas.openxmlformats.org/officeDocument/2006/relationships/tags" Target="../tags/tag604.xml"/><Relationship Id="rId4" Type="http://schemas.openxmlformats.org/officeDocument/2006/relationships/tags" Target="../tags/tag605.xml"/><Relationship Id="rId5" Type="http://schemas.openxmlformats.org/officeDocument/2006/relationships/tags" Target="../tags/tag606.xml"/><Relationship Id="rId6" Type="http://schemas.openxmlformats.org/officeDocument/2006/relationships/tags" Target="../tags/tag607.xml"/><Relationship Id="rId7" Type="http://schemas.openxmlformats.org/officeDocument/2006/relationships/tags" Target="../tags/tag608.xml"/><Relationship Id="rId8" Type="http://schemas.openxmlformats.org/officeDocument/2006/relationships/tags" Target="../tags/tag609.xml"/><Relationship Id="rId9" Type="http://schemas.openxmlformats.org/officeDocument/2006/relationships/tags" Target="../tags/tag610.xml"/><Relationship Id="rId10" Type="http://schemas.openxmlformats.org/officeDocument/2006/relationships/tags" Target="../tags/tag611.xml"/><Relationship Id="rId11" Type="http://schemas.openxmlformats.org/officeDocument/2006/relationships/tags" Target="../tags/tag612.xml"/><Relationship Id="rId12" Type="http://schemas.openxmlformats.org/officeDocument/2006/relationships/tags" Target="../tags/tag61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614.xml"/><Relationship Id="rId2" Type="http://schemas.openxmlformats.org/officeDocument/2006/relationships/tags" Target="../tags/tag615.xml"/><Relationship Id="rId3" Type="http://schemas.openxmlformats.org/officeDocument/2006/relationships/tags" Target="../tags/tag61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617.xml"/><Relationship Id="rId2" Type="http://schemas.openxmlformats.org/officeDocument/2006/relationships/tags" Target="../tags/tag618.xml"/><Relationship Id="rId3" Type="http://schemas.openxmlformats.org/officeDocument/2006/relationships/tags" Target="../tags/tag619.xml"/><Relationship Id="rId4" Type="http://schemas.openxmlformats.org/officeDocument/2006/relationships/tags" Target="../tags/tag620.xml"/><Relationship Id="rId5" Type="http://schemas.openxmlformats.org/officeDocument/2006/relationships/tags" Target="../tags/tag621.xml"/><Relationship Id="rId6" Type="http://schemas.openxmlformats.org/officeDocument/2006/relationships/tags" Target="../tags/tag622.xml"/><Relationship Id="rId7" Type="http://schemas.openxmlformats.org/officeDocument/2006/relationships/tags" Target="../tags/tag623.xml"/><Relationship Id="rId8" Type="http://schemas.openxmlformats.org/officeDocument/2006/relationships/tags" Target="../tags/tag624.xml"/><Relationship Id="rId9" Type="http://schemas.openxmlformats.org/officeDocument/2006/relationships/tags" Target="../tags/tag625.xml"/><Relationship Id="rId10" Type="http://schemas.openxmlformats.org/officeDocument/2006/relationships/tags" Target="../tags/tag626.xml"/><Relationship Id="rId11" Type="http://schemas.openxmlformats.org/officeDocument/2006/relationships/tags" Target="../tags/tag627.xml"/><Relationship Id="rId12" Type="http://schemas.openxmlformats.org/officeDocument/2006/relationships/tags" Target="../tags/tag62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629.xml"/><Relationship Id="rId2" Type="http://schemas.openxmlformats.org/officeDocument/2006/relationships/tags" Target="../tags/tag630.xml"/><Relationship Id="rId3" Type="http://schemas.openxmlformats.org/officeDocument/2006/relationships/tags" Target="../tags/tag631.xml"/><Relationship Id="rId4" Type="http://schemas.openxmlformats.org/officeDocument/2006/relationships/tags" Target="../tags/tag632.xml"/><Relationship Id="rId5" Type="http://schemas.openxmlformats.org/officeDocument/2006/relationships/tags" Target="../tags/tag633.xml"/><Relationship Id="rId6" Type="http://schemas.openxmlformats.org/officeDocument/2006/relationships/tags" Target="../tags/tag634.xml"/><Relationship Id="rId7" Type="http://schemas.openxmlformats.org/officeDocument/2006/relationships/tags" Target="../tags/tag635.xml"/><Relationship Id="rId8" Type="http://schemas.openxmlformats.org/officeDocument/2006/relationships/tags" Target="../tags/tag636.xml"/><Relationship Id="rId9" Type="http://schemas.openxmlformats.org/officeDocument/2006/relationships/tags" Target="../tags/tag637.xml"/><Relationship Id="rId10" Type="http://schemas.openxmlformats.org/officeDocument/2006/relationships/tags" Target="../tags/tag638.xml"/><Relationship Id="rId11" Type="http://schemas.openxmlformats.org/officeDocument/2006/relationships/tags" Target="../tags/tag639.xml"/><Relationship Id="rId12" Type="http://schemas.openxmlformats.org/officeDocument/2006/relationships/tags" Target="../tags/tag64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641.xml"/><Relationship Id="rId2" Type="http://schemas.openxmlformats.org/officeDocument/2006/relationships/tags" Target="../tags/tag642.xml"/><Relationship Id="rId3" Type="http://schemas.openxmlformats.org/officeDocument/2006/relationships/tags" Target="../tags/tag643.xml"/><Relationship Id="rId4" Type="http://schemas.openxmlformats.org/officeDocument/2006/relationships/tags" Target="../tags/tag644.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45.xml"/><Relationship Id="rId2" Type="http://schemas.openxmlformats.org/officeDocument/2006/relationships/tags" Target="../tags/tag646.xml"/><Relationship Id="rId3" Type="http://schemas.openxmlformats.org/officeDocument/2006/relationships/tags" Target="../tags/tag647.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648.xml"/><Relationship Id="rId2" Type="http://schemas.openxmlformats.org/officeDocument/2006/relationships/tags" Target="../tags/tag649.xml"/><Relationship Id="rId3" Type="http://schemas.openxmlformats.org/officeDocument/2006/relationships/tags" Target="../tags/tag650.xml"/><Relationship Id="rId4" Type="http://schemas.openxmlformats.org/officeDocument/2006/relationships/tags" Target="../tags/tag651.xml"/><Relationship Id="rId5" Type="http://schemas.openxmlformats.org/officeDocument/2006/relationships/tags" Target="../tags/tag652.xml"/><Relationship Id="rId6" Type="http://schemas.openxmlformats.org/officeDocument/2006/relationships/tags" Target="../tags/tag653.xml"/><Relationship Id="rId7" Type="http://schemas.openxmlformats.org/officeDocument/2006/relationships/tags" Target="../tags/tag654.xml"/><Relationship Id="rId8" Type="http://schemas.openxmlformats.org/officeDocument/2006/relationships/tags" Target="../tags/tag655.xml"/><Relationship Id="rId9" Type="http://schemas.openxmlformats.org/officeDocument/2006/relationships/tags" Target="../tags/tag656.xml"/><Relationship Id="rId10" Type="http://schemas.openxmlformats.org/officeDocument/2006/relationships/tags" Target="../tags/tag657.xml"/><Relationship Id="rId11" Type="http://schemas.openxmlformats.org/officeDocument/2006/relationships/tags" Target="../tags/tag658.xml"/><Relationship Id="rId12" Type="http://schemas.openxmlformats.org/officeDocument/2006/relationships/tags" Target="../tags/tag659.xml"/><Relationship Id="rId13" Type="http://schemas.openxmlformats.org/officeDocument/2006/relationships/tags" Target="../tags/tag660.xml"/><Relationship Id="rId14" Type="http://schemas.openxmlformats.org/officeDocument/2006/relationships/tags" Target="../tags/tag661.xml"/><Relationship Id="rId15" Type="http://schemas.openxmlformats.org/officeDocument/2006/relationships/tags" Target="../tags/tag662.xml"/><Relationship Id="rId16" Type="http://schemas.openxmlformats.org/officeDocument/2006/relationships/tags" Target="../tags/tag663.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64.xml"/><Relationship Id="rId2" Type="http://schemas.openxmlformats.org/officeDocument/2006/relationships/tags" Target="../tags/tag665.xml"/><Relationship Id="rId3" Type="http://schemas.openxmlformats.org/officeDocument/2006/relationships/tags" Target="../tags/tag666.xml"/><Relationship Id="rId4" Type="http://schemas.openxmlformats.org/officeDocument/2006/relationships/tags" Target="../tags/tag667.xml"/><Relationship Id="rId5" Type="http://schemas.openxmlformats.org/officeDocument/2006/relationships/tags" Target="../tags/tag668.xml"/><Relationship Id="rId6" Type="http://schemas.openxmlformats.org/officeDocument/2006/relationships/tags" Target="../tags/tag669.xml"/><Relationship Id="rId7" Type="http://schemas.openxmlformats.org/officeDocument/2006/relationships/tags" Target="../tags/tag670.xml"/><Relationship Id="rId8" Type="http://schemas.openxmlformats.org/officeDocument/2006/relationships/tags" Target="../tags/tag671.xml"/><Relationship Id="rId9" Type="http://schemas.openxmlformats.org/officeDocument/2006/relationships/tags" Target="../tags/tag672.xml"/><Relationship Id="rId10" Type="http://schemas.openxmlformats.org/officeDocument/2006/relationships/tags" Target="../tags/tag673.xml"/><Relationship Id="rId11" Type="http://schemas.openxmlformats.org/officeDocument/2006/relationships/tags" Target="../tags/tag674.xml"/><Relationship Id="rId12" Type="http://schemas.openxmlformats.org/officeDocument/2006/relationships/tags" Target="../tags/tag675.xml"/><Relationship Id="rId13" Type="http://schemas.openxmlformats.org/officeDocument/2006/relationships/tags" Target="../tags/tag676.xml"/><Relationship Id="rId14" Type="http://schemas.openxmlformats.org/officeDocument/2006/relationships/tags" Target="../tags/tag677.xml"/><Relationship Id="rId15" Type="http://schemas.openxmlformats.org/officeDocument/2006/relationships/tags" Target="../tags/tag678.xml"/><Relationship Id="rId16" Type="http://schemas.openxmlformats.org/officeDocument/2006/relationships/tags" Target="../tags/tag679.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680.xml"/><Relationship Id="rId2" Type="http://schemas.openxmlformats.org/officeDocument/2006/relationships/tags" Target="../tags/tag681.xml"/><Relationship Id="rId3" Type="http://schemas.openxmlformats.org/officeDocument/2006/relationships/tags" Target="../tags/tag682.xml"/><Relationship Id="rId4" Type="http://schemas.openxmlformats.org/officeDocument/2006/relationships/tags" Target="../tags/tag683.xml"/><Relationship Id="rId5" Type="http://schemas.openxmlformats.org/officeDocument/2006/relationships/tags" Target="../tags/tag684.xml"/><Relationship Id="rId6" Type="http://schemas.openxmlformats.org/officeDocument/2006/relationships/tags" Target="../tags/tag685.xml"/><Relationship Id="rId7" Type="http://schemas.openxmlformats.org/officeDocument/2006/relationships/tags" Target="../tags/tag686.xml"/><Relationship Id="rId8" Type="http://schemas.openxmlformats.org/officeDocument/2006/relationships/tags" Target="../tags/tag687.xml"/><Relationship Id="rId9" Type="http://schemas.openxmlformats.org/officeDocument/2006/relationships/tags" Target="../tags/tag688.xml"/><Relationship Id="rId10" Type="http://schemas.openxmlformats.org/officeDocument/2006/relationships/tags" Target="../tags/tag689.xml"/><Relationship Id="rId11" Type="http://schemas.openxmlformats.org/officeDocument/2006/relationships/tags" Target="../tags/tag690.xml"/><Relationship Id="rId12" Type="http://schemas.openxmlformats.org/officeDocument/2006/relationships/tags" Target="../tags/tag69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92.xml"/><Relationship Id="rId2" Type="http://schemas.openxmlformats.org/officeDocument/2006/relationships/tags" Target="../tags/tag693.xml"/><Relationship Id="rId3" Type="http://schemas.openxmlformats.org/officeDocument/2006/relationships/tags" Target="../tags/tag694.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695.xml"/><Relationship Id="rId2" Type="http://schemas.openxmlformats.org/officeDocument/2006/relationships/tags" Target="../tags/tag696.xml"/><Relationship Id="rId3" Type="http://schemas.openxmlformats.org/officeDocument/2006/relationships/tags" Target="../tags/tag697.xml"/><Relationship Id="rId4" Type="http://schemas.openxmlformats.org/officeDocument/2006/relationships/tags" Target="../tags/tag698.xml"/><Relationship Id="rId5" Type="http://schemas.openxmlformats.org/officeDocument/2006/relationships/tags" Target="../tags/tag699.xml"/><Relationship Id="rId6" Type="http://schemas.openxmlformats.org/officeDocument/2006/relationships/tags" Target="../tags/tag700.xml"/><Relationship Id="rId7" Type="http://schemas.openxmlformats.org/officeDocument/2006/relationships/tags" Target="../tags/tag701.xml"/><Relationship Id="rId8" Type="http://schemas.openxmlformats.org/officeDocument/2006/relationships/tags" Target="../tags/tag702.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703.xml"/><Relationship Id="rId2" Type="http://schemas.openxmlformats.org/officeDocument/2006/relationships/tags" Target="../tags/tag704.xml"/><Relationship Id="rId3" Type="http://schemas.openxmlformats.org/officeDocument/2006/relationships/tags" Target="../tags/tag705.xml"/><Relationship Id="rId4" Type="http://schemas.openxmlformats.org/officeDocument/2006/relationships/tags" Target="../tags/tag706.xml"/><Relationship Id="rId5" Type="http://schemas.openxmlformats.org/officeDocument/2006/relationships/tags" Target="../tags/tag707.xml"/><Relationship Id="rId6" Type="http://schemas.openxmlformats.org/officeDocument/2006/relationships/tags" Target="../tags/tag708.xml"/><Relationship Id="rId7" Type="http://schemas.openxmlformats.org/officeDocument/2006/relationships/tags" Target="../tags/tag709.xml"/><Relationship Id="rId8" Type="http://schemas.openxmlformats.org/officeDocument/2006/relationships/tags" Target="../tags/tag710.xml"/><Relationship Id="rId9" Type="http://schemas.openxmlformats.org/officeDocument/2006/relationships/tags" Target="../tags/tag711.xml"/><Relationship Id="rId10" Type="http://schemas.openxmlformats.org/officeDocument/2006/relationships/tags" Target="../tags/tag712.xml"/><Relationship Id="rId11" Type="http://schemas.openxmlformats.org/officeDocument/2006/relationships/tags" Target="../tags/tag713.xml"/><Relationship Id="rId12" Type="http://schemas.openxmlformats.org/officeDocument/2006/relationships/tags" Target="../tags/tag714.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715.xml"/><Relationship Id="rId2" Type="http://schemas.openxmlformats.org/officeDocument/2006/relationships/tags" Target="../tags/tag716.xml"/><Relationship Id="rId3" Type="http://schemas.openxmlformats.org/officeDocument/2006/relationships/tags" Target="../tags/tag717.xml"/><Relationship Id="rId4" Type="http://schemas.openxmlformats.org/officeDocument/2006/relationships/tags" Target="../tags/tag718.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2024年海洋工程行业市场分析及投资前景预测</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海洋工程行业概述</a:t>
            </a:r>
            <a:endParaRPr altLang="en-US" b="1" dirty="0" sz="14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fontScale="60714"/>
          </a:bodyPr>
          <a:p>
            <a:pPr algn="ctr">
              <a:lnSpc>
                <a:spcPct val="100000"/>
              </a:lnSpc>
            </a:pPr>
            <a:r>
              <a:rPr altLang="en-US" b="1" dirty="0" sz="2800" lang="zh-CN" spc="300">
                <a:solidFill>
                  <a:schemeClr val="bg1"/>
                </a:solidFill>
                <a:latin typeface="+mj-ea"/>
                <a:ea typeface="+mj-ea"/>
              </a:rPr>
              <a:t>2024年海洋工程市场分析</a:t>
            </a:r>
            <a:endParaRPr altLang="en-US" b="1" dirty="0" sz="28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海洋工程行业发展趋势</a:t>
            </a:r>
            <a:endParaRPr altLang="en-US" b="1" dirty="0" sz="14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投资海洋工程行业的风险与机遇</a:t>
            </a:r>
            <a:endParaRPr altLang="en-US" b="1" dirty="0" sz="28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典型案例分析</a:t>
            </a:r>
            <a:endParaRPr altLang="en-US" b="1" dirty="0" sz="1400" lang="zh-CN" spc="300">
              <a:solidFill>
                <a:schemeClr val="bg1"/>
              </a:solidFill>
              <a:latin typeface="+mj-ea"/>
              <a:ea typeface="+mj-ea"/>
            </a:endParaRPr>
          </a:p>
        </p:txBody>
      </p:sp>
      <p:sp>
        <p:nvSpPr>
          <p:cNvPr id="1049752" name="圆角矩形 1"/>
          <p:cNvSpPr/>
          <p:nvPr>
            <p:custDataLst>
              <p:tags r:id="rId22"/>
            </p:custDataLst>
          </p:nvPr>
        </p:nvSpPr>
        <p:spPr>
          <a:xfrm>
            <a:off x="7291705" y="481838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4" name="圆角矩形 1"/>
          <p:cNvSpPr/>
          <p:nvPr>
            <p:custDataLst>
              <p:tags r:id="rId23"/>
            </p:custDataLst>
          </p:nvPr>
        </p:nvSpPr>
        <p:spPr>
          <a:xfrm>
            <a:off x="6735445" y="481901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6" name="序号"/>
          <p:cNvSpPr txBox="1"/>
          <p:nvPr>
            <p:custDataLst>
              <p:tags r:id="rId24"/>
            </p:custDataLst>
          </p:nvPr>
        </p:nvSpPr>
        <p:spPr>
          <a:xfrm>
            <a:off x="6733540" y="503301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06</a:t>
            </a:r>
            <a:endParaRPr b="1" sz="2800" lang="en-US">
              <a:solidFill>
                <a:schemeClr val="bg1"/>
              </a:solidFill>
              <a:latin typeface="+mj-ea"/>
              <a:ea typeface="+mj-ea"/>
            </a:endParaRPr>
          </a:p>
        </p:txBody>
      </p:sp>
      <p:sp>
        <p:nvSpPr>
          <p:cNvPr id="1049758" name="项标题"/>
          <p:cNvSpPr txBox="1"/>
          <p:nvPr>
            <p:custDataLst>
              <p:tags r:id="rId25"/>
            </p:custDataLst>
          </p:nvPr>
        </p:nvSpPr>
        <p:spPr>
          <a:xfrm>
            <a:off x="7673975" y="503301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结论与建议</a:t>
            </a:r>
            <a:endParaRPr altLang="en-US" b="1" dirty="0" sz="1400" lang="zh-CN" spc="300">
              <a:solidFill>
                <a:schemeClr val="bg1"/>
              </a:solidFill>
              <a:latin typeface="+mj-ea"/>
              <a:ea typeface="+mj-ea"/>
            </a:endParaRPr>
          </a:p>
        </p:txBody>
      </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0" name="标题"/>
          <p:cNvSpPr>
            <a:spLocks noGrp="1"/>
          </p:cNvSpPr>
          <p:nvPr>
            <p:ph type="title"/>
            <p:custDataLst>
              <p:tags r:id="rId1"/>
            </p:custDataLst>
          </p:nvPr>
        </p:nvSpPr>
        <p:spPr/>
        <p:txBody>
          <a:bodyPr/>
          <a:p>
            <a:r>
              <a:rPr altLang="en-US" dirty="0" lang="zh-CN"/>
              <a:t>海洋工程行业概述</a:t>
            </a:r>
            <a:endParaRPr altLang="en-US" dirty="0" lang="zh-CN"/>
          </a:p>
        </p:txBody>
      </p:sp>
      <p:sp>
        <p:nvSpPr>
          <p:cNvPr id="1049802"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80" name="标题 1"/>
          <p:cNvSpPr>
            <a:spLocks noGrp="1"/>
          </p:cNvSpPr>
          <p:nvPr>
            <p:ph type="title"/>
          </p:nvPr>
        </p:nvSpPr>
        <p:spPr/>
        <p:txBody>
          <a:bodyPr/>
          <a:p>
            <a:r>
              <a:rPr altLang="en-US" lang="zh-CN"/>
              <a:t>海洋工程定义</a:t>
            </a:r>
            <a:endParaRPr altLang="en-US" lang="zh-CN"/>
          </a:p>
        </p:txBody>
      </p:sp>
      <p:sp>
        <p:nvSpPr>
          <p:cNvPr id="1050582" name="正文"/>
          <p:cNvSpPr txBox="1"/>
          <p:nvPr>
            <p:custDataLst>
              <p:tags r:id="rId1"/>
            </p:custDataLst>
          </p:nvPr>
        </p:nvSpPr>
        <p:spPr>
          <a:xfrm>
            <a:off x="2787010" y="1879857"/>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海洋工程是指以开发、利用、保护、恢复海洋资源为目的，并且工程主体位于海岸线向海一侧的新建、改建、扩建工程。</a:t>
            </a:r>
            <a:endParaRPr altLang="en-US" dirty="0" sz="1100" lang="zh-CN" spc="150">
              <a:solidFill>
                <a:schemeClr val="tx1">
                  <a:lumMod val="65000"/>
                  <a:lumOff val="35000"/>
                </a:schemeClr>
              </a:solidFill>
              <a:latin typeface="+mn-ea"/>
              <a:sym typeface="+mn-ea"/>
            </a:endParaRPr>
          </a:p>
        </p:txBody>
      </p:sp>
      <p:sp>
        <p:nvSpPr>
          <p:cNvPr id="1050584" name="标题"/>
          <p:cNvSpPr txBox="1"/>
          <p:nvPr>
            <p:custDataLst>
              <p:tags r:id="rId2"/>
            </p:custDataLst>
          </p:nvPr>
        </p:nvSpPr>
        <p:spPr>
          <a:xfrm>
            <a:off x="2787690" y="1364400"/>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586" name="标题"/>
          <p:cNvSpPr txBox="1"/>
          <p:nvPr>
            <p:custDataLst>
              <p:tags r:id="rId3"/>
            </p:custDataLst>
          </p:nvPr>
        </p:nvSpPr>
        <p:spPr>
          <a:xfrm>
            <a:off x="2787690" y="5058283"/>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588" name="正文"/>
          <p:cNvSpPr txBox="1"/>
          <p:nvPr>
            <p:custDataLst>
              <p:tags r:id="rId4"/>
            </p:custDataLst>
          </p:nvPr>
        </p:nvSpPr>
        <p:spPr>
          <a:xfrm>
            <a:off x="2787690" y="5573740"/>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海洋工程的建设需要综合考虑环境保护、经济发展和社会效益等因素，因此需要采取一系列的环保措施和技术手段来减少对海洋环境的影响。</a:t>
            </a:r>
            <a:endParaRPr altLang="en-US" dirty="0" sz="1100" lang="zh-CN" spc="150">
              <a:solidFill>
                <a:schemeClr val="tx1">
                  <a:lumMod val="65000"/>
                  <a:lumOff val="35000"/>
                </a:schemeClr>
              </a:solidFill>
              <a:latin typeface="+mn-ea"/>
              <a:sym typeface="+mn-ea"/>
            </a:endParaRPr>
          </a:p>
        </p:txBody>
      </p:sp>
      <p:sp>
        <p:nvSpPr>
          <p:cNvPr id="1050590" name="正文"/>
          <p:cNvSpPr txBox="1"/>
          <p:nvPr>
            <p:custDataLst>
              <p:tags r:id="rId5"/>
            </p:custDataLst>
          </p:nvPr>
        </p:nvSpPr>
        <p:spPr>
          <a:xfrm>
            <a:off x="2787690" y="3110698"/>
            <a:ext cx="6617300" cy="603764"/>
          </a:xfrm>
          <a:prstGeom prst="rect"/>
          <a:noFill/>
        </p:spPr>
        <p:txBody>
          <a:bodyPr anchor="t" anchorCtr="0" bIns="0" lIns="0" rIns="0" rtlCol="0" tIns="0" wrap="square">
            <a:normAutofit fontScale="87143"/>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海洋工程涵盖了海洋资源开发和利用的所有领域，包括但不限于海洋石油、天然气、海底矿产资源开发，海洋能源开发利用，海洋交通运输，海水淡化，海洋渔业等。</a:t>
            </a:r>
            <a:endParaRPr altLang="en-US" dirty="0" sz="1400" lang="zh-CN" spc="150">
              <a:solidFill>
                <a:schemeClr val="tx1">
                  <a:lumMod val="65000"/>
                  <a:lumOff val="35000"/>
                </a:schemeClr>
              </a:solidFill>
              <a:latin typeface="+mn-ea"/>
              <a:sym typeface="+mn-ea"/>
            </a:endParaRPr>
          </a:p>
        </p:txBody>
      </p:sp>
      <p:sp>
        <p:nvSpPr>
          <p:cNvPr id="1050592" name="标题"/>
          <p:cNvSpPr txBox="1"/>
          <p:nvPr>
            <p:custDataLst>
              <p:tags r:id="rId6"/>
            </p:custDataLst>
          </p:nvPr>
        </p:nvSpPr>
        <p:spPr>
          <a:xfrm>
            <a:off x="2788370" y="2595921"/>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594" name="标题"/>
          <p:cNvSpPr txBox="1"/>
          <p:nvPr>
            <p:custDataLst>
              <p:tags r:id="rId7"/>
            </p:custDataLst>
          </p:nvPr>
        </p:nvSpPr>
        <p:spPr>
          <a:xfrm>
            <a:off x="2788370" y="3826762"/>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596" name="正文"/>
          <p:cNvSpPr txBox="1"/>
          <p:nvPr>
            <p:custDataLst>
              <p:tags r:id="rId8"/>
            </p:custDataLst>
          </p:nvPr>
        </p:nvSpPr>
        <p:spPr>
          <a:xfrm>
            <a:off x="2787690" y="4342219"/>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海洋工程涉及的领域广泛，包括物理海洋学、化学海洋学、地质海洋学、生物海洋学等多个学科。</a:t>
            </a:r>
            <a:endParaRPr altLang="en-US" dirty="0" sz="11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34" name="标题 1"/>
          <p:cNvSpPr>
            <a:spLocks noGrp="1"/>
          </p:cNvSpPr>
          <p:nvPr>
            <p:ph type="title"/>
          </p:nvPr>
        </p:nvSpPr>
        <p:spPr/>
        <p:txBody>
          <a:bodyPr/>
          <a:p>
            <a:r>
              <a:rPr altLang="en-US" lang="zh-CN"/>
              <a:t>海洋工程行业分类</a:t>
            </a:r>
            <a:endParaRPr altLang="en-US" lang="zh-CN"/>
          </a:p>
        </p:txBody>
      </p:sp>
      <p:sp>
        <p:nvSpPr>
          <p:cNvPr id="1050636" name="五边形 2"/>
          <p:cNvSpPr/>
          <p:nvPr>
            <p:custDataLst>
              <p:tags r:id="rId1"/>
            </p:custDataLst>
          </p:nvPr>
        </p:nvSpPr>
        <p:spPr>
          <a:xfrm rot="16200000" flipH="1">
            <a:off x="1488957" y="1975787"/>
            <a:ext cx="681562" cy="198204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38" name="五边形 3"/>
          <p:cNvSpPr/>
          <p:nvPr>
            <p:custDataLst>
              <p:tags r:id="rId2"/>
            </p:custDataLst>
          </p:nvPr>
        </p:nvSpPr>
        <p:spPr>
          <a:xfrm rot="16200000" flipH="1">
            <a:off x="1506611" y="4184343"/>
            <a:ext cx="647919" cy="177960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0" name="任意多边形 4"/>
          <p:cNvSpPr/>
          <p:nvPr>
            <p:custDataLst>
              <p:tags r:id="rId3"/>
            </p:custDataLst>
          </p:nvPr>
        </p:nvSpPr>
        <p:spPr>
          <a:xfrm>
            <a:off x="940471" y="2623500"/>
            <a:ext cx="1779603" cy="268564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2" name="任意多边形 5"/>
          <p:cNvSpPr/>
          <p:nvPr>
            <p:custDataLst>
              <p:tags r:id="rId4"/>
            </p:custDataLst>
          </p:nvPr>
        </p:nvSpPr>
        <p:spPr>
          <a:xfrm flipV="1">
            <a:off x="838200" y="2114583"/>
            <a:ext cx="1982040" cy="95302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940471" y="3188423"/>
            <a:ext cx="1779603" cy="160339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1400" lang="zh-CN" noProof="0">
                <a:ln>
                  <a:noFill/>
                </a:ln>
                <a:solidFill>
                  <a:schemeClr val="tx1">
                    <a:lumMod val="75000"/>
                    <a:lumOff val="25000"/>
                  </a:schemeClr>
                </a:solidFill>
                <a:effectLst/>
                <a:uLnTx/>
                <a:uFillTx/>
                <a:latin typeface="+mn-ea"/>
                <a:ea typeface="+mn-ea"/>
                <a:cs typeface="+mn-ea"/>
                <a:sym typeface="+mn-lt"/>
              </a:rPr>
              <a:t>海洋资源开发：包括海洋石油、天然气、矿产等资源的开采和利用</a:t>
            </a:r>
            <a:endParaRPr altLang="en-US" dirty="0" sz="1400" lang="zh-CN" noProof="0">
              <a:ln>
                <a:noFill/>
              </a:ln>
              <a:solidFill>
                <a:schemeClr val="tx1">
                  <a:lumMod val="75000"/>
                  <a:lumOff val="25000"/>
                </a:schemeClr>
              </a:solidFill>
              <a:effectLst/>
              <a:uLnTx/>
              <a:uFillTx/>
              <a:latin typeface="+mn-ea"/>
              <a:ea typeface="+mn-ea"/>
              <a:cs typeface="+mn-ea"/>
              <a:sym typeface="+mn-lt"/>
            </a:endParaRPr>
          </a:p>
        </p:txBody>
      </p:sp>
      <p:sp>
        <p:nvSpPr>
          <p:cNvPr id="1050646" name="五边形 16"/>
          <p:cNvSpPr/>
          <p:nvPr>
            <p:custDataLst>
              <p:tags r:id="rId6"/>
            </p:custDataLst>
          </p:nvPr>
        </p:nvSpPr>
        <p:spPr>
          <a:xfrm rot="16200000" flipH="1">
            <a:off x="5755098" y="1975178"/>
            <a:ext cx="681562" cy="198320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8" name="五边形 17"/>
          <p:cNvSpPr/>
          <p:nvPr>
            <p:custDataLst>
              <p:tags r:id="rId7"/>
            </p:custDataLst>
          </p:nvPr>
        </p:nvSpPr>
        <p:spPr>
          <a:xfrm rot="16200000" flipH="1">
            <a:off x="5772143" y="4184343"/>
            <a:ext cx="647919" cy="177960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0" name="任意多边形 18"/>
          <p:cNvSpPr/>
          <p:nvPr>
            <p:custDataLst>
              <p:tags r:id="rId8"/>
            </p:custDataLst>
          </p:nvPr>
        </p:nvSpPr>
        <p:spPr>
          <a:xfrm>
            <a:off x="5206003" y="2623500"/>
            <a:ext cx="1779603" cy="268564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2" name="任意多边形 19"/>
          <p:cNvSpPr/>
          <p:nvPr>
            <p:custDataLst>
              <p:tags r:id="rId9"/>
            </p:custDataLst>
          </p:nvPr>
        </p:nvSpPr>
        <p:spPr>
          <a:xfrm flipV="1">
            <a:off x="5104341" y="2114583"/>
            <a:ext cx="1983201" cy="95302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5206003" y="3188423"/>
            <a:ext cx="1779603" cy="160339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1400" lang="zh-CN" noProof="0">
                <a:ln>
                  <a:noFill/>
                </a:ln>
                <a:solidFill>
                  <a:schemeClr val="tx1">
                    <a:lumMod val="75000"/>
                    <a:lumOff val="25000"/>
                  </a:schemeClr>
                </a:solidFill>
                <a:effectLst/>
                <a:uLnTx/>
                <a:uFillTx/>
                <a:latin typeface="+mn-ea"/>
                <a:ea typeface="+mn-ea"/>
                <a:cs typeface="+mn-ea"/>
                <a:sym typeface="+mn-lt"/>
              </a:rPr>
              <a:t>海洋交通运输：包括海港建设、船舶制造、海上物流等领域的建设和运营</a:t>
            </a:r>
            <a:endParaRPr altLang="en-US" dirty="0" sz="1400" lang="zh-CN" noProof="0">
              <a:ln>
                <a:noFill/>
              </a:ln>
              <a:solidFill>
                <a:schemeClr val="tx1">
                  <a:lumMod val="75000"/>
                  <a:lumOff val="25000"/>
                </a:schemeClr>
              </a:solidFill>
              <a:effectLst/>
              <a:uLnTx/>
              <a:uFillTx/>
              <a:latin typeface="+mn-ea"/>
              <a:ea typeface="+mn-ea"/>
              <a:cs typeface="+mn-ea"/>
              <a:sym typeface="+mn-lt"/>
            </a:endParaRPr>
          </a:p>
        </p:txBody>
      </p:sp>
      <p:sp>
        <p:nvSpPr>
          <p:cNvPr id="1050656" name="五边形 23"/>
          <p:cNvSpPr/>
          <p:nvPr>
            <p:custDataLst>
              <p:tags r:id="rId11"/>
            </p:custDataLst>
          </p:nvPr>
        </p:nvSpPr>
        <p:spPr>
          <a:xfrm rot="16200000" flipH="1">
            <a:off x="7888778" y="2005616"/>
            <a:ext cx="681562" cy="198204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8" name="五边形 24"/>
          <p:cNvSpPr/>
          <p:nvPr>
            <p:custDataLst>
              <p:tags r:id="rId12"/>
            </p:custDataLst>
          </p:nvPr>
        </p:nvSpPr>
        <p:spPr>
          <a:xfrm rot="16200000" flipH="1">
            <a:off x="7906432" y="4213563"/>
            <a:ext cx="647919" cy="178076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0" name="任意多边形 25"/>
          <p:cNvSpPr/>
          <p:nvPr>
            <p:custDataLst>
              <p:tags r:id="rId13"/>
            </p:custDataLst>
          </p:nvPr>
        </p:nvSpPr>
        <p:spPr>
          <a:xfrm>
            <a:off x="7339682" y="2653329"/>
            <a:ext cx="1780763" cy="268564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2" name="任意多边形 26"/>
          <p:cNvSpPr/>
          <p:nvPr>
            <p:custDataLst>
              <p:tags r:id="rId14"/>
            </p:custDataLst>
          </p:nvPr>
        </p:nvSpPr>
        <p:spPr>
          <a:xfrm flipV="1">
            <a:off x="7238629" y="2144412"/>
            <a:ext cx="1982040" cy="95302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5"/>
            </p:custDataLst>
          </p:nvPr>
        </p:nvSpPr>
        <p:spPr bwMode="auto">
          <a:xfrm>
            <a:off x="7339682" y="3218252"/>
            <a:ext cx="1779603" cy="160339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1400" lang="zh-CN" noProof="0">
                <a:ln>
                  <a:noFill/>
                </a:ln>
                <a:solidFill>
                  <a:schemeClr val="tx1">
                    <a:lumMod val="75000"/>
                    <a:lumOff val="25000"/>
                  </a:schemeClr>
                </a:solidFill>
                <a:effectLst/>
                <a:uLnTx/>
                <a:uFillTx/>
                <a:latin typeface="+mn-ea"/>
                <a:ea typeface="+mn-ea"/>
                <a:cs typeface="+mn-ea"/>
                <a:sym typeface="+mn-lt"/>
              </a:rPr>
              <a:t>海洋渔业：包括海洋捕捞、养殖、加工等渔业相关产业的发展</a:t>
            </a:r>
            <a:endParaRPr altLang="en-US" dirty="0" sz="1400" lang="zh-CN" noProof="0">
              <a:ln>
                <a:noFill/>
              </a:ln>
              <a:solidFill>
                <a:schemeClr val="tx1">
                  <a:lumMod val="75000"/>
                  <a:lumOff val="25000"/>
                </a:schemeClr>
              </a:solidFill>
              <a:effectLst/>
              <a:uLnTx/>
              <a:uFillTx/>
              <a:latin typeface="+mn-ea"/>
              <a:ea typeface="+mn-ea"/>
              <a:cs typeface="+mn-ea"/>
              <a:sym typeface="+mn-lt"/>
            </a:endParaRPr>
          </a:p>
        </p:txBody>
      </p:sp>
      <p:sp>
        <p:nvSpPr>
          <p:cNvPr id="1050666" name="五边形 9"/>
          <p:cNvSpPr/>
          <p:nvPr>
            <p:custDataLst>
              <p:tags r:id="rId16"/>
            </p:custDataLst>
          </p:nvPr>
        </p:nvSpPr>
        <p:spPr>
          <a:xfrm rot="16200000" flipH="1">
            <a:off x="3621419" y="1986136"/>
            <a:ext cx="681562" cy="198204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8" name="五边形 10"/>
          <p:cNvSpPr/>
          <p:nvPr>
            <p:custDataLst>
              <p:tags r:id="rId17"/>
            </p:custDataLst>
          </p:nvPr>
        </p:nvSpPr>
        <p:spPr>
          <a:xfrm rot="16200000" flipH="1">
            <a:off x="3639073" y="4195301"/>
            <a:ext cx="647919" cy="177960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0" name="任意多边形 11"/>
          <p:cNvSpPr/>
          <p:nvPr>
            <p:custDataLst>
              <p:tags r:id="rId18"/>
            </p:custDataLst>
          </p:nvPr>
        </p:nvSpPr>
        <p:spPr>
          <a:xfrm>
            <a:off x="3073541" y="2633241"/>
            <a:ext cx="1779603" cy="268564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672" name="任意多边形 12"/>
          <p:cNvSpPr/>
          <p:nvPr>
            <p:custDataLst>
              <p:tags r:id="rId19"/>
            </p:custDataLst>
          </p:nvPr>
        </p:nvSpPr>
        <p:spPr>
          <a:xfrm flipV="1">
            <a:off x="2971271" y="2124932"/>
            <a:ext cx="1982040" cy="95302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072324" y="3198163"/>
            <a:ext cx="1779603" cy="1603395"/>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海洋能源利用：包括海洋风能、潮汐能、海浪能等可再生能源的开发和利用</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50676" name="五边形 23"/>
          <p:cNvSpPr/>
          <p:nvPr>
            <p:custDataLst>
              <p:tags r:id="rId21"/>
            </p:custDataLst>
          </p:nvPr>
        </p:nvSpPr>
        <p:spPr>
          <a:xfrm rot="16200000" flipH="1">
            <a:off x="10021848" y="2005616"/>
            <a:ext cx="681562" cy="198204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8" name="五边形 24"/>
          <p:cNvSpPr/>
          <p:nvPr>
            <p:custDataLst>
              <p:tags r:id="rId22"/>
            </p:custDataLst>
          </p:nvPr>
        </p:nvSpPr>
        <p:spPr>
          <a:xfrm rot="16200000" flipH="1">
            <a:off x="10038893" y="4213563"/>
            <a:ext cx="647919" cy="178076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0" name="任意多边形 25"/>
          <p:cNvSpPr/>
          <p:nvPr>
            <p:custDataLst>
              <p:tags r:id="rId23"/>
            </p:custDataLst>
          </p:nvPr>
        </p:nvSpPr>
        <p:spPr>
          <a:xfrm>
            <a:off x="9472144" y="2653329"/>
            <a:ext cx="1780763" cy="2685645"/>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2" name="任意多边形 26"/>
          <p:cNvSpPr/>
          <p:nvPr>
            <p:custDataLst>
              <p:tags r:id="rId24"/>
            </p:custDataLst>
          </p:nvPr>
        </p:nvSpPr>
        <p:spPr>
          <a:xfrm flipV="1">
            <a:off x="9371700" y="2144412"/>
            <a:ext cx="1982040" cy="95302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5"/>
            </p:custDataLst>
          </p:nvPr>
        </p:nvSpPr>
        <p:spPr bwMode="auto">
          <a:xfrm>
            <a:off x="9472144" y="3218252"/>
            <a:ext cx="1779603" cy="1603395"/>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海洋环保：包括海洋生态保护、污染治理、环境监测等方面的业务和服务</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722" name="标题 1"/>
          <p:cNvSpPr>
            <a:spLocks noGrp="1"/>
          </p:cNvSpPr>
          <p:nvPr>
            <p:ph type="title"/>
          </p:nvPr>
        </p:nvSpPr>
        <p:spPr/>
        <p:txBody>
          <a:bodyPr/>
          <a:p>
            <a:r>
              <a:rPr altLang="en-US" lang="zh-CN"/>
              <a:t>海洋工程行业产业链</a:t>
            </a:r>
            <a:endParaRPr altLang="en-US" lang="zh-CN"/>
          </a:p>
        </p:txBody>
      </p:sp>
      <p:sp>
        <p:nvSpPr>
          <p:cNvPr id="105072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72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2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海洋资源开发：利用海洋资源，如石油、天然气等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73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73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3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海洋工程装备制造：制造海上钻井平台、船舶等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73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73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海洋工程服务：提供海洋工程设计、施工、维护等服务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74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4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74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4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海洋工程相关产业：如港口物流、船舶制造等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84" name="标题"/>
          <p:cNvSpPr>
            <a:spLocks noGrp="1"/>
          </p:cNvSpPr>
          <p:nvPr>
            <p:ph type="title"/>
            <p:custDataLst>
              <p:tags r:id="rId1"/>
            </p:custDataLst>
          </p:nvPr>
        </p:nvSpPr>
        <p:spPr/>
        <p:txBody>
          <a:bodyPr/>
          <a:p>
            <a:r>
              <a:rPr altLang="en-US" dirty="0" lang="zh-CN"/>
              <a:t>2024年海洋工程市场分析</a:t>
            </a:r>
            <a:endParaRPr altLang="en-US" dirty="0" lang="zh-CN"/>
          </a:p>
        </p:txBody>
      </p:sp>
      <p:sp>
        <p:nvSpPr>
          <p:cNvPr id="1050786"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93" name=""/>
        <p:cNvGrpSpPr/>
        <p:nvPr/>
      </p:nvGrpSpPr>
      <p:grpSpPr>
        <a:xfrm>
          <a:off x="0" y="0"/>
          <a:ext cx="0" cy="0"/>
          <a:chOff x="0" y="0"/>
          <a:chExt cx="0" cy="0"/>
        </a:xfrm>
      </p:grpSpPr>
      <p:sp>
        <p:nvSpPr>
          <p:cNvPr id="1051564" name="标题 1"/>
          <p:cNvSpPr>
            <a:spLocks noGrp="1"/>
          </p:cNvSpPr>
          <p:nvPr>
            <p:ph type="title"/>
          </p:nvPr>
        </p:nvSpPr>
        <p:spPr/>
        <p:txBody>
          <a:bodyPr/>
          <a:p>
            <a:r>
              <a:rPr altLang="en-US" lang="zh-CN"/>
              <a:t>全球海洋工程市场规模</a:t>
            </a:r>
            <a:endParaRPr altLang="en-US" lang="zh-CN"/>
          </a:p>
        </p:txBody>
      </p:sp>
      <p:sp>
        <p:nvSpPr>
          <p:cNvPr id="105156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6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7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2024年全球海洋工程市场规模约为XX亿美元</a:t>
            </a:r>
            <a:endParaRPr altLang="en-US" dirty="0" sz="2000" lang="zh-CN" spc="150">
              <a:solidFill>
                <a:schemeClr val="tx1">
                  <a:lumMod val="85000"/>
                  <a:lumOff val="15000"/>
                </a:schemeClr>
              </a:solidFill>
              <a:latin typeface="+mn-ea"/>
              <a:sym typeface="+mn-ea"/>
            </a:endParaRPr>
          </a:p>
        </p:txBody>
      </p:sp>
      <p:sp>
        <p:nvSpPr>
          <p:cNvPr id="105157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7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7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海洋油气开发仍是主要驱动力</a:t>
            </a:r>
            <a:endParaRPr altLang="en-US" dirty="0" sz="2000" lang="zh-CN" spc="150">
              <a:solidFill>
                <a:schemeClr val="tx1">
                  <a:lumMod val="85000"/>
                  <a:lumOff val="15000"/>
                </a:schemeClr>
              </a:solidFill>
              <a:latin typeface="+mn-ea"/>
              <a:sym typeface="+mn-ea"/>
            </a:endParaRPr>
          </a:p>
        </p:txBody>
      </p:sp>
      <p:sp>
        <p:nvSpPr>
          <p:cNvPr id="105157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8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8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深海矿产资源开发成为新的增长点</a:t>
            </a:r>
            <a:endParaRPr altLang="en-US" dirty="0" sz="2000" lang="zh-CN" spc="150">
              <a:solidFill>
                <a:schemeClr val="tx1">
                  <a:lumMod val="85000"/>
                  <a:lumOff val="15000"/>
                </a:schemeClr>
              </a:solidFill>
              <a:latin typeface="+mn-ea"/>
              <a:sym typeface="+mn-ea"/>
            </a:endParaRPr>
          </a:p>
        </p:txBody>
      </p:sp>
      <p:sp>
        <p:nvSpPr>
          <p:cNvPr id="105158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8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8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海洋工程装备制造向智能化、绿色化转型</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626" name="标题 1"/>
          <p:cNvSpPr>
            <a:spLocks noGrp="1"/>
          </p:cNvSpPr>
          <p:nvPr>
            <p:ph type="title"/>
          </p:nvPr>
        </p:nvSpPr>
        <p:spPr/>
        <p:txBody>
          <a:bodyPr/>
          <a:p>
            <a:r>
              <a:rPr altLang="en-US" lang="zh-CN"/>
              <a:t>中国海洋工程市场规模</a:t>
            </a:r>
            <a:endParaRPr altLang="en-US" lang="zh-CN"/>
          </a:p>
        </p:txBody>
      </p:sp>
      <p:sp>
        <p:nvSpPr>
          <p:cNvPr id="105162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3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3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3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3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3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4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4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4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4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4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5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5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5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5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65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66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66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66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2024年海洋工程市场规模达到XX亿元</a:t>
            </a:r>
            <a:endParaRPr altLang="en-US" dirty="0" sz="1200" lang="zh-CN" spc="150">
              <a:solidFill>
                <a:schemeClr val="tx1">
                  <a:lumMod val="65000"/>
                  <a:lumOff val="35000"/>
                </a:schemeClr>
              </a:solidFill>
              <a:latin typeface="+mn-ea"/>
              <a:sym typeface="+mn-ea"/>
            </a:endParaRPr>
          </a:p>
        </p:txBody>
      </p:sp>
      <p:sp>
        <p:nvSpPr>
          <p:cNvPr id="105166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深海工程装备：市场潜力巨大，技术挑战并存</a:t>
            </a:r>
            <a:endParaRPr altLang="en-US" dirty="0" sz="1200" lang="zh-CN" spc="150">
              <a:solidFill>
                <a:schemeClr val="tx1">
                  <a:lumMod val="65000"/>
                  <a:lumOff val="35000"/>
                </a:schemeClr>
              </a:solidFill>
              <a:latin typeface="+mn-ea"/>
              <a:sym typeface="+mn-ea"/>
            </a:endParaRPr>
          </a:p>
        </p:txBody>
      </p:sp>
      <p:sp>
        <p:nvSpPr>
          <p:cNvPr id="105166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海洋资源开发：政策支持和技术进步推动市场发展</a:t>
            </a:r>
            <a:endParaRPr altLang="en-US" dirty="0" sz="1200" lang="zh-CN" spc="150">
              <a:solidFill>
                <a:schemeClr val="tx1">
                  <a:lumMod val="65000"/>
                  <a:lumOff val="35000"/>
                </a:schemeClr>
              </a:solidFill>
              <a:latin typeface="+mn-ea"/>
              <a:sym typeface="+mn-ea"/>
            </a:endParaRPr>
          </a:p>
        </p:txBody>
      </p:sp>
      <p:sp>
        <p:nvSpPr>
          <p:cNvPr id="105167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海洋油气开发：成为海洋工程市场的主要推动力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708" name="标题 1"/>
          <p:cNvSpPr>
            <a:spLocks noGrp="1"/>
          </p:cNvSpPr>
          <p:nvPr>
            <p:ph type="title"/>
          </p:nvPr>
        </p:nvSpPr>
        <p:spPr/>
        <p:txBody>
          <a:bodyPr/>
          <a:p>
            <a:r>
              <a:rPr altLang="en-US" lang="zh-CN"/>
              <a:t>海洋工程市场结构分析</a:t>
            </a:r>
            <a:endParaRPr altLang="en-US" lang="zh-CN"/>
          </a:p>
        </p:txBody>
      </p:sp>
      <p:sp>
        <p:nvSpPr>
          <p:cNvPr id="105171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行业竞争格局：介绍当前海洋工程行业的竞争格局，包括主要参与者、市场份额等。</a:t>
            </a:r>
            <a:endParaRPr altLang="en-US" dirty="0" sz="1200" lang="zh-CN" spc="150">
              <a:solidFill>
                <a:schemeClr val="tx1">
                  <a:lumMod val="65000"/>
                  <a:lumOff val="35000"/>
                </a:schemeClr>
              </a:solidFill>
              <a:latin typeface="+mn-ea"/>
              <a:sym typeface="+mn-ea"/>
            </a:endParaRPr>
          </a:p>
        </p:txBody>
      </p:sp>
      <p:sp>
        <p:nvSpPr>
          <p:cNvPr id="105171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产品与服务：分析海洋工程市场的主要产品与服务，以及它们在市场中的地位和作用。</a:t>
            </a:r>
            <a:endParaRPr altLang="en-US" dirty="0" sz="1200" lang="zh-CN" spc="150">
              <a:solidFill>
                <a:schemeClr val="tx1">
                  <a:lumMod val="65000"/>
                  <a:lumOff val="35000"/>
                </a:schemeClr>
              </a:solidFill>
              <a:latin typeface="+mn-ea"/>
              <a:sym typeface="+mn-ea"/>
            </a:endParaRPr>
          </a:p>
        </p:txBody>
      </p:sp>
      <p:sp>
        <p:nvSpPr>
          <p:cNvPr id="105171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行业发展趋势：探讨海洋工程市场未来的发展趋势，包括技术进步、政策法规等对市场结构的影响。</a:t>
            </a:r>
            <a:endParaRPr altLang="en-US" dirty="0" sz="1200" lang="zh-CN" spc="150">
              <a:solidFill>
                <a:schemeClr val="tx1">
                  <a:lumMod val="65000"/>
                  <a:lumOff val="35000"/>
                </a:schemeClr>
              </a:solidFill>
              <a:latin typeface="+mn-ea"/>
              <a:sym typeface="+mn-ea"/>
            </a:endParaRPr>
          </a:p>
        </p:txBody>
      </p:sp>
      <p:sp>
        <p:nvSpPr>
          <p:cNvPr id="105171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行业风险与机遇：分析海洋工程市场存在的风险和机遇，以及企业如何应对这些挑战和抓住发展机遇。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54" name="标题 1"/>
          <p:cNvSpPr>
            <a:spLocks noGrp="1"/>
          </p:cNvSpPr>
          <p:nvPr>
            <p:ph type="title"/>
          </p:nvPr>
        </p:nvSpPr>
        <p:spPr/>
        <p:txBody>
          <a:bodyPr/>
          <a:p>
            <a:r>
              <a:rPr altLang="en-US" lang="zh-CN"/>
              <a:t>海洋工程市场竞争格局</a:t>
            </a:r>
            <a:endParaRPr altLang="en-US" lang="zh-CN"/>
          </a:p>
        </p:txBody>
      </p:sp>
      <p:sp>
        <p:nvSpPr>
          <p:cNvPr id="105175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75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176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现有竞争者分析：概述当前市场上的主要竞争者，包括其市场份额、产品差异化和竞争优势。</a:t>
            </a:r>
            <a:endParaRPr altLang="en-US" dirty="0" sz="2000" lang="zh-CN" spc="200">
              <a:solidFill>
                <a:schemeClr val="tx1">
                  <a:lumMod val="85000"/>
                  <a:lumOff val="15000"/>
                </a:schemeClr>
              </a:solidFill>
              <a:latin typeface="+mn-ea"/>
              <a:sym typeface="+mn-ea"/>
            </a:endParaRPr>
          </a:p>
        </p:txBody>
      </p:sp>
      <p:sp>
        <p:nvSpPr>
          <p:cNvPr id="105176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76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76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新进入者威胁：分析新企业进入市场的难易程度，以及新进入者可能带来的影响。</a:t>
            </a:r>
            <a:endParaRPr altLang="en-US" dirty="0" sz="2000" lang="zh-CN" spc="200">
              <a:solidFill>
                <a:schemeClr val="tx1">
                  <a:lumMod val="85000"/>
                  <a:lumOff val="15000"/>
                </a:schemeClr>
              </a:solidFill>
              <a:latin typeface="+mn-ea"/>
              <a:sym typeface="+mn-ea"/>
            </a:endParaRPr>
          </a:p>
        </p:txBody>
      </p:sp>
      <p:sp>
        <p:nvSpPr>
          <p:cNvPr id="105176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77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77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替代品威胁：评估替代传统海洋工程技术的可能性及其对市场的影响。</a:t>
            </a:r>
            <a:endParaRPr altLang="en-US" dirty="0" sz="2000" lang="zh-CN" spc="200">
              <a:solidFill>
                <a:schemeClr val="tx1">
                  <a:lumMod val="85000"/>
                  <a:lumOff val="15000"/>
                </a:schemeClr>
              </a:solidFill>
              <a:latin typeface="+mn-ea"/>
              <a:sym typeface="+mn-ea"/>
            </a:endParaRPr>
          </a:p>
        </p:txBody>
      </p:sp>
      <p:sp>
        <p:nvSpPr>
          <p:cNvPr id="105177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77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177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供应商议价能力：分析原材料供应商的市场地位及其对价格的影响力。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816" name="标题"/>
          <p:cNvSpPr>
            <a:spLocks noGrp="1"/>
          </p:cNvSpPr>
          <p:nvPr>
            <p:ph type="title"/>
            <p:custDataLst>
              <p:tags r:id="rId1"/>
            </p:custDataLst>
          </p:nvPr>
        </p:nvSpPr>
        <p:spPr/>
        <p:txBody>
          <a:bodyPr/>
          <a:p>
            <a:r>
              <a:rPr altLang="en-US" dirty="0" lang="zh-CN"/>
              <a:t>海洋工程行业发展趋势</a:t>
            </a:r>
            <a:endParaRPr altLang="en-US" dirty="0" lang="zh-CN"/>
          </a:p>
        </p:txBody>
      </p:sp>
      <p:sp>
        <p:nvSpPr>
          <p:cNvPr id="1051818"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817" name=""/>
        <p:cNvGrpSpPr/>
        <p:nvPr/>
      </p:nvGrpSpPr>
      <p:grpSpPr>
        <a:xfrm>
          <a:off x="0" y="0"/>
          <a:ext cx="0" cy="0"/>
          <a:chOff x="0" y="0"/>
          <a:chExt cx="0" cy="0"/>
        </a:xfrm>
      </p:grpSpPr>
      <p:sp>
        <p:nvSpPr>
          <p:cNvPr id="1052596" name="标题 1"/>
          <p:cNvSpPr>
            <a:spLocks noGrp="1"/>
          </p:cNvSpPr>
          <p:nvPr>
            <p:ph type="title"/>
          </p:nvPr>
        </p:nvSpPr>
        <p:spPr/>
        <p:txBody>
          <a:bodyPr/>
          <a:p>
            <a:r>
              <a:rPr altLang="en-US" lang="zh-CN"/>
              <a:t>海洋工程技术创新趋势</a:t>
            </a:r>
            <a:endParaRPr altLang="en-US" lang="zh-CN"/>
          </a:p>
        </p:txBody>
      </p:sp>
      <p:sp>
        <p:nvSpPr>
          <p:cNvPr id="105259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60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60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数字化技术：提高工程设计和运营效率，实现智能化管理</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60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60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60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自动化和遥控技术：降低人工成本，提高作业安全性</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61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61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614" name="TextBox 2"/>
          <p:cNvSpPr txBox="1"/>
          <p:nvPr>
            <p:custDataLst>
              <p:tags r:id="rId9"/>
            </p:custDataLst>
          </p:nvPr>
        </p:nvSpPr>
        <p:spPr>
          <a:xfrm>
            <a:off x="6348206"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新型材料：如高强度轻质材料和耐腐蚀材料，提升工程质量和寿命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61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61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62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绿色能源利用：如海洋能发电技术，降低工程对环境的影响</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58" name="标题 1"/>
          <p:cNvSpPr>
            <a:spLocks noGrp="1"/>
          </p:cNvSpPr>
          <p:nvPr>
            <p:ph type="title"/>
          </p:nvPr>
        </p:nvSpPr>
        <p:spPr/>
        <p:txBody>
          <a:bodyPr/>
          <a:p>
            <a:r>
              <a:rPr altLang="en-US" lang="zh-CN"/>
              <a:t>海洋工程市场发展前景</a:t>
            </a:r>
            <a:endParaRPr altLang="en-US" lang="zh-CN"/>
          </a:p>
        </p:txBody>
      </p:sp>
      <p:sp>
        <p:nvSpPr>
          <p:cNvPr id="105266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6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6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6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国际合作加强市场拓展</a:t>
            </a:r>
            <a:endParaRPr altLang="zh-CN" dirty="0" lang="en-US">
              <a:solidFill>
                <a:schemeClr val="dk1">
                  <a:lumMod val="80000"/>
                  <a:lumOff val="20000"/>
                </a:schemeClr>
              </a:solidFill>
              <a:latin typeface="+mn-ea"/>
              <a:sym typeface="+mn-ea"/>
            </a:endParaRPr>
          </a:p>
        </p:txBody>
      </p:sp>
      <p:sp>
        <p:nvSpPr>
          <p:cNvPr id="105266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7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7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7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海洋资源开发需求增长</a:t>
            </a:r>
            <a:endParaRPr altLang="en-US" dirty="0" lang="zh-CN">
              <a:solidFill>
                <a:schemeClr val="dk1">
                  <a:lumMod val="80000"/>
                  <a:lumOff val="20000"/>
                </a:schemeClr>
              </a:solidFill>
              <a:latin typeface="+mn-ea"/>
              <a:sym typeface="+mn-ea"/>
            </a:endParaRPr>
          </a:p>
        </p:txBody>
      </p:sp>
      <p:sp>
        <p:nvSpPr>
          <p:cNvPr id="105267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7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8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8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技术创新推动行业进步</a:t>
            </a:r>
            <a:endParaRPr altLang="en-US" dirty="0" lang="zh-CN">
              <a:solidFill>
                <a:schemeClr val="dk1">
                  <a:lumMod val="80000"/>
                  <a:lumOff val="20000"/>
                </a:schemeClr>
              </a:solidFill>
              <a:latin typeface="+mn-ea"/>
              <a:sym typeface="+mn-ea"/>
            </a:endParaRPr>
          </a:p>
        </p:txBody>
      </p:sp>
      <p:sp>
        <p:nvSpPr>
          <p:cNvPr id="105268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8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8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9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环保要求提升行业标准</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728" name="标题 1"/>
          <p:cNvSpPr>
            <a:spLocks noGrp="1"/>
          </p:cNvSpPr>
          <p:nvPr>
            <p:ph type="title"/>
          </p:nvPr>
        </p:nvSpPr>
        <p:spPr/>
        <p:txBody>
          <a:bodyPr/>
          <a:p>
            <a:r>
              <a:rPr altLang="en-US" lang="zh-CN"/>
              <a:t>海洋工程政策环境分析</a:t>
            </a:r>
            <a:endParaRPr altLang="en-US" lang="zh-CN"/>
          </a:p>
        </p:txBody>
      </p:sp>
      <p:sp>
        <p:nvSpPr>
          <p:cNvPr id="105273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3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3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3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3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4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4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4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4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4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5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75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5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5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5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6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6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6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6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政策支持：国家出台相关政策鼓励海洋工程行业的发展</a:t>
            </a:r>
            <a:endParaRPr altLang="en-US" dirty="0" sz="1200" lang="zh-CN" spc="150">
              <a:solidFill>
                <a:schemeClr val="tx1">
                  <a:lumMod val="65000"/>
                  <a:lumOff val="35000"/>
                </a:schemeClr>
              </a:solidFill>
              <a:latin typeface="+mn-ea"/>
              <a:sym typeface="+mn-ea"/>
            </a:endParaRPr>
          </a:p>
        </p:txBody>
      </p:sp>
      <p:sp>
        <p:nvSpPr>
          <p:cNvPr id="105276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国际合作：加强国际合作，共同推进海洋工程行业的发展</a:t>
            </a:r>
            <a:endParaRPr altLang="en-US" dirty="0" sz="1200" lang="zh-CN" spc="150">
              <a:solidFill>
                <a:schemeClr val="tx1">
                  <a:lumMod val="65000"/>
                  <a:lumOff val="35000"/>
                </a:schemeClr>
              </a:solidFill>
              <a:latin typeface="+mn-ea"/>
              <a:sym typeface="+mn-ea"/>
            </a:endParaRPr>
          </a:p>
        </p:txBody>
      </p:sp>
      <p:sp>
        <p:nvSpPr>
          <p:cNvPr id="105277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环保要求：加强对海洋工程行业的环保要求，推动绿色发展</a:t>
            </a:r>
            <a:endParaRPr altLang="en-US" dirty="0" sz="1200" lang="zh-CN" spc="150">
              <a:solidFill>
                <a:schemeClr val="tx1">
                  <a:lumMod val="65000"/>
                  <a:lumOff val="35000"/>
                </a:schemeClr>
              </a:solidFill>
              <a:latin typeface="+mn-ea"/>
              <a:sym typeface="+mn-ea"/>
            </a:endParaRPr>
          </a:p>
        </p:txBody>
      </p:sp>
      <p:sp>
        <p:nvSpPr>
          <p:cNvPr id="105277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法律法规：制定和完善海洋工程行业的法律法规，规范市场秩序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810" name="标题 1"/>
          <p:cNvSpPr>
            <a:spLocks noGrp="1"/>
          </p:cNvSpPr>
          <p:nvPr>
            <p:ph type="title"/>
          </p:nvPr>
        </p:nvSpPr>
        <p:spPr/>
        <p:txBody>
          <a:bodyPr/>
          <a:p>
            <a:r>
              <a:rPr altLang="en-US" lang="zh-CN"/>
              <a:t>海洋工程行业发展趋势</a:t>
            </a:r>
            <a:endParaRPr altLang="en-US" lang="zh-CN"/>
          </a:p>
        </p:txBody>
      </p:sp>
      <p:sp>
        <p:nvSpPr>
          <p:cNvPr id="105281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1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1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数字化和智能化技术的应用</a:t>
            </a:r>
            <a:endParaRPr altLang="en-US" dirty="0" sz="2000" lang="zh-CN" spc="150">
              <a:solidFill>
                <a:schemeClr val="tx1">
                  <a:lumMod val="85000"/>
                  <a:lumOff val="15000"/>
                </a:schemeClr>
              </a:solidFill>
              <a:latin typeface="+mn-ea"/>
              <a:sym typeface="+mn-ea"/>
            </a:endParaRPr>
          </a:p>
        </p:txBody>
      </p:sp>
      <p:sp>
        <p:nvSpPr>
          <p:cNvPr id="105281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2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2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深海和极地海洋资源的开发利用</a:t>
            </a:r>
            <a:endParaRPr altLang="en-US" dirty="0" sz="2000" lang="zh-CN" spc="150">
              <a:solidFill>
                <a:schemeClr val="tx1">
                  <a:lumMod val="85000"/>
                  <a:lumOff val="15000"/>
                </a:schemeClr>
              </a:solidFill>
              <a:latin typeface="+mn-ea"/>
              <a:sym typeface="+mn-ea"/>
            </a:endParaRPr>
          </a:p>
        </p:txBody>
      </p:sp>
      <p:sp>
        <p:nvSpPr>
          <p:cNvPr id="105282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2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2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海洋可再生能源的开发和利用</a:t>
            </a:r>
            <a:endParaRPr altLang="en-US" dirty="0" sz="2000" lang="zh-CN" spc="150">
              <a:solidFill>
                <a:schemeClr val="tx1">
                  <a:lumMod val="85000"/>
                  <a:lumOff val="15000"/>
                </a:schemeClr>
              </a:solidFill>
              <a:latin typeface="+mn-ea"/>
              <a:sym typeface="+mn-ea"/>
            </a:endParaRPr>
          </a:p>
        </p:txBody>
      </p:sp>
      <p:sp>
        <p:nvSpPr>
          <p:cNvPr id="105283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3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83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海洋工程与其他产业的融合发展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872" name="标题"/>
          <p:cNvSpPr>
            <a:spLocks noGrp="1"/>
          </p:cNvSpPr>
          <p:nvPr>
            <p:ph type="title"/>
            <p:custDataLst>
              <p:tags r:id="rId1"/>
            </p:custDataLst>
          </p:nvPr>
        </p:nvSpPr>
        <p:spPr/>
        <p:txBody>
          <a:bodyPr>
            <a:normAutofit fontScale="90000"/>
          </a:bodyPr>
          <a:p>
            <a:r>
              <a:rPr altLang="en-US" dirty="0" lang="zh-CN"/>
              <a:t>投资海洋工程行业的风险与机遇</a:t>
            </a:r>
            <a:endParaRPr altLang="en-US" dirty="0" lang="zh-CN"/>
          </a:p>
        </p:txBody>
      </p:sp>
      <p:sp>
        <p:nvSpPr>
          <p:cNvPr id="1052874"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041" name=""/>
        <p:cNvGrpSpPr/>
        <p:nvPr/>
      </p:nvGrpSpPr>
      <p:grpSpPr>
        <a:xfrm>
          <a:off x="0" y="0"/>
          <a:ext cx="0" cy="0"/>
          <a:chOff x="0" y="0"/>
          <a:chExt cx="0" cy="0"/>
        </a:xfrm>
      </p:grpSpPr>
      <p:sp>
        <p:nvSpPr>
          <p:cNvPr id="1053652" name="标题 1"/>
          <p:cNvSpPr>
            <a:spLocks noGrp="1"/>
          </p:cNvSpPr>
          <p:nvPr>
            <p:ph type="title"/>
          </p:nvPr>
        </p:nvSpPr>
        <p:spPr/>
        <p:txBody>
          <a:bodyPr/>
          <a:p>
            <a:r>
              <a:rPr altLang="en-US" lang="zh-CN"/>
              <a:t>投资风险分析</a:t>
            </a:r>
            <a:endParaRPr altLang="en-US" lang="zh-CN"/>
          </a:p>
        </p:txBody>
      </p:sp>
      <p:sp>
        <p:nvSpPr>
          <p:cNvPr id="105365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65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65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政策风险：国家政策变化对海洋工程行业的影响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366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66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66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市场风险：市场竞争激烈，企业盈利压力大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366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66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67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技术风险：海洋工程技术的复杂性和高难度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367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67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67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自然灾害风险：台风、海啸等自然灾害对海洋工程项目的破坏</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714" name="标题 1"/>
          <p:cNvSpPr>
            <a:spLocks noGrp="1"/>
          </p:cNvSpPr>
          <p:nvPr>
            <p:ph type="title"/>
          </p:nvPr>
        </p:nvSpPr>
        <p:spPr/>
        <p:txBody>
          <a:bodyPr/>
          <a:p>
            <a:r>
              <a:rPr altLang="en-US" lang="zh-CN"/>
              <a:t>投资机遇分析</a:t>
            </a:r>
            <a:endParaRPr altLang="en-US" lang="zh-CN"/>
          </a:p>
        </p:txBody>
      </p:sp>
      <p:sp>
        <p:nvSpPr>
          <p:cNvPr id="105371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1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2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海洋资源开发：随着全球人口增长和资源需求增加，海洋资源的开发利用成为重要的发展方向，为投资者提供了广阔的市场空间。</a:t>
            </a:r>
            <a:endParaRPr altLang="en-US" dirty="0" sz="2000" lang="zh-CN" spc="150">
              <a:solidFill>
                <a:schemeClr val="tx1">
                  <a:lumMod val="85000"/>
                  <a:lumOff val="15000"/>
                </a:schemeClr>
              </a:solidFill>
              <a:latin typeface="+mn-ea"/>
              <a:sym typeface="+mn-ea"/>
            </a:endParaRPr>
          </a:p>
        </p:txBody>
      </p:sp>
      <p:sp>
        <p:nvSpPr>
          <p:cNvPr id="105372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2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2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技术创新：海洋工程领域的技术创新不断涌现，为投资者提供了更多的投资机会和收益潜力。</a:t>
            </a:r>
            <a:endParaRPr altLang="en-US" dirty="0" sz="2000" lang="zh-CN" spc="150">
              <a:solidFill>
                <a:schemeClr val="tx1">
                  <a:lumMod val="85000"/>
                  <a:lumOff val="15000"/>
                </a:schemeClr>
              </a:solidFill>
              <a:latin typeface="+mn-ea"/>
              <a:sym typeface="+mn-ea"/>
            </a:endParaRPr>
          </a:p>
        </p:txBody>
      </p:sp>
      <p:sp>
        <p:nvSpPr>
          <p:cNvPr id="105372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3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3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政策支持：各国政府对海洋资源的开发利用给予了越来越多的政策支持，为投资者提供了政策保障和投资信心。</a:t>
            </a:r>
            <a:endParaRPr altLang="en-US" dirty="0" sz="2000" lang="zh-CN" spc="150">
              <a:solidFill>
                <a:schemeClr val="tx1">
                  <a:lumMod val="85000"/>
                  <a:lumOff val="15000"/>
                </a:schemeClr>
              </a:solidFill>
              <a:latin typeface="+mn-ea"/>
              <a:sym typeface="+mn-ea"/>
            </a:endParaRPr>
          </a:p>
        </p:txBody>
      </p:sp>
      <p:sp>
        <p:nvSpPr>
          <p:cNvPr id="105373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3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3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国际合作：海洋资源的开发利用需要国际合作，投资者可以通过参与国际合作项目，拓展国际市场，提高投资回报。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776" name="标题 1"/>
          <p:cNvSpPr>
            <a:spLocks noGrp="1"/>
          </p:cNvSpPr>
          <p:nvPr>
            <p:ph type="title"/>
          </p:nvPr>
        </p:nvSpPr>
        <p:spPr/>
        <p:txBody>
          <a:bodyPr/>
          <a:p>
            <a:r>
              <a:rPr altLang="en-US" lang="zh-CN"/>
              <a:t>投资策略建议</a:t>
            </a:r>
            <a:endParaRPr altLang="en-US" lang="zh-CN"/>
          </a:p>
        </p:txBody>
      </p:sp>
      <p:sp>
        <p:nvSpPr>
          <p:cNvPr id="105377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风险评估：充分了解市场风险，进行风险评估和预测</a:t>
            </a:r>
            <a:endParaRPr altLang="en-US" dirty="0" sz="1200" lang="zh-CN" spc="150">
              <a:solidFill>
                <a:schemeClr val="tx1">
                  <a:lumMod val="65000"/>
                  <a:lumOff val="35000"/>
                </a:schemeClr>
              </a:solidFill>
              <a:latin typeface="+mn-ea"/>
              <a:sym typeface="+mn-ea"/>
            </a:endParaRPr>
          </a:p>
        </p:txBody>
      </p:sp>
      <p:sp>
        <p:nvSpPr>
          <p:cNvPr id="105378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投资组合：分散投资，降低风险，同时关注市场变化</a:t>
            </a:r>
            <a:endParaRPr altLang="en-US" dirty="0" sz="1200" lang="zh-CN" spc="150">
              <a:solidFill>
                <a:schemeClr val="tx1">
                  <a:lumMod val="65000"/>
                  <a:lumOff val="35000"/>
                </a:schemeClr>
              </a:solidFill>
              <a:latin typeface="+mn-ea"/>
              <a:sym typeface="+mn-ea"/>
            </a:endParaRPr>
          </a:p>
        </p:txBody>
      </p:sp>
      <p:sp>
        <p:nvSpPr>
          <p:cNvPr id="105378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长期投资：海洋工程行业具有长期投资价值，但需要耐心等待</a:t>
            </a:r>
            <a:endParaRPr altLang="en-US" dirty="0" sz="1200" lang="zh-CN" spc="150">
              <a:solidFill>
                <a:schemeClr val="tx1">
                  <a:lumMod val="65000"/>
                  <a:lumOff val="35000"/>
                </a:schemeClr>
              </a:solidFill>
              <a:latin typeface="+mn-ea"/>
              <a:sym typeface="+mn-ea"/>
            </a:endParaRPr>
          </a:p>
        </p:txBody>
      </p:sp>
      <p:sp>
        <p:nvSpPr>
          <p:cNvPr id="105378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政策与法规：关注政策与法规变化，及时调整投资策略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822" name="标题"/>
          <p:cNvSpPr>
            <a:spLocks noGrp="1"/>
          </p:cNvSpPr>
          <p:nvPr>
            <p:ph type="title"/>
            <p:custDataLst>
              <p:tags r:id="rId1"/>
            </p:custDataLst>
          </p:nvPr>
        </p:nvSpPr>
        <p:spPr/>
        <p:txBody>
          <a:bodyPr/>
          <a:p>
            <a:r>
              <a:rPr altLang="en-US" dirty="0" lang="zh-CN"/>
              <a:t>典型案例分析</a:t>
            </a:r>
            <a:endParaRPr altLang="en-US" dirty="0" lang="zh-CN"/>
          </a:p>
        </p:txBody>
      </p:sp>
      <p:sp>
        <p:nvSpPr>
          <p:cNvPr id="1053824"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257" name=""/>
        <p:cNvGrpSpPr/>
        <p:nvPr/>
      </p:nvGrpSpPr>
      <p:grpSpPr>
        <a:xfrm>
          <a:off x="0" y="0"/>
          <a:ext cx="0" cy="0"/>
          <a:chOff x="0" y="0"/>
          <a:chExt cx="0" cy="0"/>
        </a:xfrm>
      </p:grpSpPr>
      <p:sp>
        <p:nvSpPr>
          <p:cNvPr id="1054602" name="标题 1"/>
          <p:cNvSpPr>
            <a:spLocks noGrp="1"/>
          </p:cNvSpPr>
          <p:nvPr>
            <p:ph type="title"/>
          </p:nvPr>
        </p:nvSpPr>
        <p:spPr/>
        <p:txBody>
          <a:bodyPr/>
          <a:p>
            <a:r>
              <a:rPr altLang="en-US" lang="zh-CN"/>
              <a:t>国内外典型企业案例介绍</a:t>
            </a:r>
            <a:endParaRPr altLang="en-US" lang="zh-CN"/>
          </a:p>
        </p:txBody>
      </p:sp>
      <p:sp>
        <p:nvSpPr>
          <p:cNvPr id="105460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0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0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1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案例分析：企业规模、市场份额、技术水平、经营策略等</a:t>
            </a:r>
            <a:endParaRPr altLang="zh-CN" dirty="0" lang="en-US">
              <a:solidFill>
                <a:schemeClr val="dk1">
                  <a:lumMod val="80000"/>
                  <a:lumOff val="20000"/>
                </a:schemeClr>
              </a:solidFill>
              <a:latin typeface="+mn-ea"/>
              <a:sym typeface="+mn-ea"/>
            </a:endParaRPr>
          </a:p>
        </p:txBody>
      </p:sp>
      <p:sp>
        <p:nvSpPr>
          <p:cNvPr id="105461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1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1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1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国内典型企业：中集集团、振华重工等</a:t>
            </a:r>
            <a:endParaRPr altLang="en-US" dirty="0" lang="zh-CN">
              <a:solidFill>
                <a:schemeClr val="dk1">
                  <a:lumMod val="80000"/>
                  <a:lumOff val="20000"/>
                </a:schemeClr>
              </a:solidFill>
              <a:latin typeface="+mn-ea"/>
              <a:sym typeface="+mn-ea"/>
            </a:endParaRPr>
          </a:p>
        </p:txBody>
      </p:sp>
      <p:sp>
        <p:nvSpPr>
          <p:cNvPr id="105462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2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2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2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国际典型企业：荷兰皇家壳牌、英国石油公司等</a:t>
            </a:r>
            <a:endParaRPr altLang="en-US" dirty="0" lang="zh-CN">
              <a:solidFill>
                <a:schemeClr val="dk1">
                  <a:lumMod val="80000"/>
                  <a:lumOff val="20000"/>
                </a:schemeClr>
              </a:solidFill>
              <a:latin typeface="+mn-ea"/>
              <a:sym typeface="+mn-ea"/>
            </a:endParaRPr>
          </a:p>
        </p:txBody>
      </p:sp>
      <p:sp>
        <p:nvSpPr>
          <p:cNvPr id="105462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3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3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3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案例总结：国内外企业在海洋工程行业的发展现状与趋势</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265" name=""/>
        <p:cNvGrpSpPr/>
        <p:nvPr/>
      </p:nvGrpSpPr>
      <p:grpSpPr>
        <a:xfrm>
          <a:off x="0" y="0"/>
          <a:ext cx="0" cy="0"/>
          <a:chOff x="0" y="0"/>
          <a:chExt cx="0" cy="0"/>
        </a:xfrm>
      </p:grpSpPr>
      <p:sp>
        <p:nvSpPr>
          <p:cNvPr id="1054672" name="标题 1"/>
          <p:cNvSpPr>
            <a:spLocks noGrp="1"/>
          </p:cNvSpPr>
          <p:nvPr>
            <p:ph type="title"/>
          </p:nvPr>
        </p:nvSpPr>
        <p:spPr/>
        <p:txBody>
          <a:bodyPr/>
          <a:p>
            <a:r>
              <a:rPr altLang="en-US" lang="zh-CN"/>
              <a:t>典型企业成功经验与启示</a:t>
            </a:r>
            <a:endParaRPr altLang="en-US" lang="zh-CN"/>
          </a:p>
        </p:txBody>
      </p:sp>
      <p:sp>
        <p:nvSpPr>
          <p:cNvPr id="105467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7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7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8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产业链整合和资源优势</a:t>
            </a:r>
            <a:endParaRPr altLang="zh-CN" dirty="0" lang="en-US">
              <a:solidFill>
                <a:schemeClr val="dk1">
                  <a:lumMod val="80000"/>
                  <a:lumOff val="20000"/>
                </a:schemeClr>
              </a:solidFill>
              <a:latin typeface="+mn-ea"/>
              <a:sym typeface="+mn-ea"/>
            </a:endParaRPr>
          </a:p>
        </p:txBody>
      </p:sp>
      <p:sp>
        <p:nvSpPr>
          <p:cNvPr id="105468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8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8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8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企业在市场中的定位和战略规划</a:t>
            </a:r>
            <a:endParaRPr altLang="en-US" dirty="0" lang="zh-CN">
              <a:solidFill>
                <a:schemeClr val="dk1">
                  <a:lumMod val="80000"/>
                  <a:lumOff val="20000"/>
                </a:schemeClr>
              </a:solidFill>
              <a:latin typeface="+mn-ea"/>
              <a:sym typeface="+mn-ea"/>
            </a:endParaRPr>
          </a:p>
        </p:txBody>
      </p:sp>
      <p:sp>
        <p:nvSpPr>
          <p:cNvPr id="105469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9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9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9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技术创新和研发能力</a:t>
            </a:r>
            <a:endParaRPr altLang="en-US" dirty="0" lang="zh-CN">
              <a:solidFill>
                <a:schemeClr val="dk1">
                  <a:lumMod val="80000"/>
                  <a:lumOff val="20000"/>
                </a:schemeClr>
              </a:solidFill>
              <a:latin typeface="+mn-ea"/>
              <a:sym typeface="+mn-ea"/>
            </a:endParaRPr>
          </a:p>
        </p:txBody>
      </p:sp>
      <p:sp>
        <p:nvSpPr>
          <p:cNvPr id="105469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70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70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70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国际化经营和品牌建设</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73" name=""/>
        <p:cNvGrpSpPr/>
        <p:nvPr/>
      </p:nvGrpSpPr>
      <p:grpSpPr>
        <a:xfrm>
          <a:off x="0" y="0"/>
          <a:ext cx="0" cy="0"/>
          <a:chOff x="0" y="0"/>
          <a:chExt cx="0" cy="0"/>
        </a:xfrm>
      </p:grpSpPr>
      <p:sp>
        <p:nvSpPr>
          <p:cNvPr id="1054742" name="标题 1"/>
          <p:cNvSpPr>
            <a:spLocks noGrp="1"/>
          </p:cNvSpPr>
          <p:nvPr>
            <p:ph type="title"/>
          </p:nvPr>
        </p:nvSpPr>
        <p:spPr/>
        <p:txBody>
          <a:bodyPr/>
          <a:p>
            <a:r>
              <a:rPr altLang="en-US" lang="zh-CN"/>
              <a:t>典型企业案例对行业的借鉴意义</a:t>
            </a:r>
            <a:endParaRPr altLang="en-US" lang="zh-CN"/>
          </a:p>
        </p:txBody>
      </p:sp>
      <p:sp>
        <p:nvSpPr>
          <p:cNvPr id="105474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74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介绍典型企业的成功经验，如技术创新、市场开拓等</a:t>
            </a:r>
            <a:endParaRPr altLang="en-US" dirty="0" sz="2000" lang="zh-CN" spc="150">
              <a:solidFill>
                <a:schemeClr val="tx1">
                  <a:lumMod val="75000"/>
                  <a:lumOff val="25000"/>
                </a:schemeClr>
              </a:solidFill>
              <a:latin typeface="+mn-ea"/>
              <a:sym typeface="+mn-ea"/>
            </a:endParaRPr>
          </a:p>
        </p:txBody>
      </p:sp>
      <p:sp>
        <p:nvSpPr>
          <p:cNvPr id="105474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75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75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分析这些成功经验对其他企业的启示和借鉴意义</a:t>
            </a:r>
            <a:endParaRPr altLang="en-US" dirty="0" sz="2000" lang="zh-CN" spc="150">
              <a:solidFill>
                <a:schemeClr val="tx1">
                  <a:lumMod val="75000"/>
                  <a:lumOff val="25000"/>
                </a:schemeClr>
              </a:solidFill>
              <a:latin typeface="+mn-ea"/>
              <a:sym typeface="+mn-ea"/>
            </a:endParaRPr>
          </a:p>
        </p:txBody>
      </p:sp>
      <p:sp>
        <p:nvSpPr>
          <p:cNvPr id="105475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75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75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探讨如何将典型企业的成功经验应用到自己的企业中</a:t>
            </a:r>
            <a:endParaRPr altLang="en-US" dirty="0" sz="2000" lang="zh-CN" spc="150">
              <a:solidFill>
                <a:schemeClr val="tx1">
                  <a:lumMod val="75000"/>
                  <a:lumOff val="25000"/>
                </a:schemeClr>
              </a:solidFill>
              <a:latin typeface="+mn-ea"/>
              <a:sym typeface="+mn-ea"/>
            </a:endParaRPr>
          </a:p>
        </p:txBody>
      </p:sp>
      <p:sp>
        <p:nvSpPr>
          <p:cNvPr id="105476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76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76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总结典型企业案例对整个行业的推动作用和影响</a:t>
            </a:r>
            <a:endParaRPr altLang="en-US" dirty="0" sz="2000" lang="zh-CN" spc="150">
              <a:solidFill>
                <a:schemeClr val="tx1">
                  <a:lumMod val="75000"/>
                  <a:lumOff val="25000"/>
                </a:schemeClr>
              </a:solidFill>
              <a:latin typeface="+mn-ea"/>
              <a:sym typeface="+mn-ea"/>
            </a:endParaRPr>
          </a:p>
        </p:txBody>
      </p:sp>
      <p:sp>
        <p:nvSpPr>
          <p:cNvPr id="105476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81" name=""/>
        <p:cNvGrpSpPr/>
        <p:nvPr/>
      </p:nvGrpSpPr>
      <p:grpSpPr>
        <a:xfrm>
          <a:off x="0" y="0"/>
          <a:ext cx="0" cy="0"/>
          <a:chOff x="0" y="0"/>
          <a:chExt cx="0" cy="0"/>
        </a:xfrm>
      </p:grpSpPr>
      <p:sp>
        <p:nvSpPr>
          <p:cNvPr id="1054804" name="标题"/>
          <p:cNvSpPr>
            <a:spLocks noGrp="1"/>
          </p:cNvSpPr>
          <p:nvPr>
            <p:ph type="title"/>
            <p:custDataLst>
              <p:tags r:id="rId1"/>
            </p:custDataLst>
          </p:nvPr>
        </p:nvSpPr>
        <p:spPr/>
        <p:txBody>
          <a:bodyPr/>
          <a:p>
            <a:r>
              <a:rPr altLang="en-US" dirty="0" lang="zh-CN"/>
              <a:t>结论与建议</a:t>
            </a:r>
            <a:endParaRPr altLang="en-US" dirty="0" lang="zh-CN"/>
          </a:p>
        </p:txBody>
      </p:sp>
      <p:sp>
        <p:nvSpPr>
          <p:cNvPr id="1054806"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473" name=""/>
        <p:cNvGrpSpPr/>
        <p:nvPr/>
      </p:nvGrpSpPr>
      <p:grpSpPr>
        <a:xfrm>
          <a:off x="0" y="0"/>
          <a:ext cx="0" cy="0"/>
          <a:chOff x="0" y="0"/>
          <a:chExt cx="0" cy="0"/>
        </a:xfrm>
      </p:grpSpPr>
      <p:sp>
        <p:nvSpPr>
          <p:cNvPr id="1055584" name="标题 1"/>
          <p:cNvSpPr>
            <a:spLocks noGrp="1"/>
          </p:cNvSpPr>
          <p:nvPr>
            <p:ph type="title"/>
          </p:nvPr>
        </p:nvSpPr>
        <p:spPr/>
        <p:txBody>
          <a:bodyPr/>
          <a:p>
            <a:r>
              <a:rPr altLang="en-US" lang="zh-CN"/>
              <a:t>结论总结</a:t>
            </a:r>
            <a:endParaRPr altLang="en-US" lang="zh-CN"/>
          </a:p>
        </p:txBody>
      </p:sp>
      <p:sp>
        <p:nvSpPr>
          <p:cNvPr id="105558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58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59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59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59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海洋工程行业的发展受到国家政策、技术进步和市场需求等多方面因素的影响。</a:t>
            </a:r>
            <a:endParaRPr altLang="en-US" sz="1400" lang="zh-CN" spc="150">
              <a:solidFill>
                <a:schemeClr val="tx1"/>
              </a:solidFill>
              <a:effectLst/>
              <a:latin typeface="+mn-ea"/>
              <a:sym typeface="+mn-ea"/>
            </a:endParaRPr>
          </a:p>
        </p:txBody>
      </p:sp>
      <p:sp>
        <p:nvSpPr>
          <p:cNvPr id="105559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2024年海洋工程行业市场将保持稳定增长，投资前景良好。</a:t>
            </a:r>
            <a:endParaRPr altLang="en-US" dirty="0" sz="1400" lang="zh-CN" spc="150">
              <a:solidFill>
                <a:schemeClr val="tx1"/>
              </a:solidFill>
              <a:effectLst/>
              <a:latin typeface="+mn-ea"/>
              <a:sym typeface="+mn-ea"/>
            </a:endParaRPr>
          </a:p>
        </p:txBody>
      </p:sp>
      <p:sp>
        <p:nvSpPr>
          <p:cNvPr id="105559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未来海洋工程行业将朝着智能化、绿色化、深海化等方向发展。</a:t>
            </a:r>
            <a:endParaRPr altLang="en-US" sz="1400" lang="zh-CN" spc="150">
              <a:solidFill>
                <a:schemeClr val="tx1"/>
              </a:solidFill>
              <a:effectLst/>
              <a:latin typeface="+mn-ea"/>
              <a:sym typeface="+mn-ea"/>
            </a:endParaRPr>
          </a:p>
        </p:txBody>
      </p:sp>
      <p:sp>
        <p:nvSpPr>
          <p:cNvPr id="105560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建议投资者关注行业发展趋势，加大技术研发和人才培养的投入，提高企业的核心竞争力。</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481" name=""/>
        <p:cNvGrpSpPr/>
        <p:nvPr/>
      </p:nvGrpSpPr>
      <p:grpSpPr>
        <a:xfrm>
          <a:off x="0" y="0"/>
          <a:ext cx="0" cy="0"/>
          <a:chOff x="0" y="0"/>
          <a:chExt cx="0" cy="0"/>
        </a:xfrm>
      </p:grpSpPr>
      <p:sp>
        <p:nvSpPr>
          <p:cNvPr id="1055638" name="标题 1"/>
          <p:cNvSpPr>
            <a:spLocks noGrp="1"/>
          </p:cNvSpPr>
          <p:nvPr>
            <p:ph type="title"/>
          </p:nvPr>
        </p:nvSpPr>
        <p:spPr/>
        <p:txBody>
          <a:bodyPr/>
          <a:p>
            <a:r>
              <a:rPr altLang="en-US" lang="zh-CN"/>
              <a:t>对行业的建议</a:t>
            </a:r>
            <a:endParaRPr altLang="en-US" lang="zh-CN"/>
          </a:p>
        </p:txBody>
      </p:sp>
      <p:sp>
        <p:nvSpPr>
          <p:cNvPr id="105564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64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64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加大研发投入，提高技术创新能力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564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64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65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加强国际合作，共同应对全球海洋工程挑战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565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65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65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优化产业结构，推动产业升级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565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66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66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培养高素质人才，提升企业核心竞争力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489" name=""/>
        <p:cNvGrpSpPr/>
        <p:nvPr/>
      </p:nvGrpSpPr>
      <p:grpSpPr>
        <a:xfrm>
          <a:off x="0" y="0"/>
          <a:ext cx="0" cy="0"/>
          <a:chOff x="0" y="0"/>
          <a:chExt cx="0" cy="0"/>
        </a:xfrm>
      </p:grpSpPr>
      <p:sp>
        <p:nvSpPr>
          <p:cNvPr id="1055700"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5702"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5704"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6*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6*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6*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8_6*l_h_i*1_2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6*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8_6*l_h_i*1_3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6*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8_6*l_h_i*1_4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6*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8_6*l_h_i*1_5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6*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8_6*l_h_i*1_6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8_6*l_h_a*1_6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SLIDE_ID" val="custom2023097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6.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4*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4*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4*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4*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4*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4*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4*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4*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4*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4*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4*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4*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4*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4*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4*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4*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4*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4*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4*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4*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16_4*l_h_i*1_5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4"/>
  <p:tag name="KSO_WM_UNIT_ID" val="diagram20231316_4*l_h_i*1_5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16_4*l_h_i*1_5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16_4*l_h_i*1_5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16_4*l_h_f*1_5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84.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44.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616.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4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47.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9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694.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7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7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718.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2024-01-06T05:37:18Z</dcterms:created>
  <dcterms:modified xsi:type="dcterms:W3CDTF">2024-01-06T05:37:18Z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cab0b612bc604754adc5866a2776b110_21</vt:lpwstr>
  </property>
</Properties>
</file>