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8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image" Target="../media/image1.png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image" Target="../media/image2.png" /><Relationship Id="rId13" Type="http://schemas.openxmlformats.org/officeDocument/2006/relationships/tags" Target="../tags/tag9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Relationship Id="rId7" Type="http://schemas.openxmlformats.org/officeDocument/2006/relationships/tags" Target="../tags/tag99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image" Target="../media/image4.png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>
            <a:off x="0" y="0"/>
            <a:ext cx="4927600" cy="5885181"/>
          </a:xfrm>
          <a:custGeom>
            <a:gdLst>
              <a:gd name="connsiteX0" fmla="*/ 0 w 4927600"/>
              <a:gd name="connsiteY0" fmla="*/ 0 h 5885181"/>
              <a:gd name="connsiteX1" fmla="*/ 4213318 w 4927600"/>
              <a:gd name="connsiteY1" fmla="*/ 0 h 5885181"/>
              <a:gd name="connsiteX2" fmla="*/ 4278322 w 4927600"/>
              <a:gd name="connsiteY2" fmla="*/ 85063 h 5885181"/>
              <a:gd name="connsiteX3" fmla="*/ 4927600 w 4927600"/>
              <a:gd name="connsiteY3" fmla="*/ 2165033 h 5885181"/>
              <a:gd name="connsiteX4" fmla="*/ 1125855 w 4927600"/>
              <a:gd name="connsiteY4" fmla="*/ 5885181 h 5885181"/>
              <a:gd name="connsiteX5" fmla="*/ 175740 w 4927600"/>
              <a:gd name="connsiteY5" fmla="*/ 5768061 h 5885181"/>
              <a:gd name="connsiteX6" fmla="*/ 0 w 4927600"/>
              <a:gd name="connsiteY6" fmla="*/ 5719228 h 5885181"/>
              <a:gd name="connsiteX7" fmla="*/ 0 w 4927600"/>
              <a:gd name="connsiteY7" fmla="*/ 3389538 h 5885181"/>
              <a:gd name="connsiteX8" fmla="*/ 37676 w 4927600"/>
              <a:gd name="connsiteY8" fmla="*/ 3422147 h 5885181"/>
              <a:gd name="connsiteX9" fmla="*/ 1125855 w 4927600"/>
              <a:gd name="connsiteY9" fmla="*/ 3794160 h 5885181"/>
              <a:gd name="connsiteX10" fmla="*/ 2836579 w 4927600"/>
              <a:gd name="connsiteY10" fmla="*/ 2165033 h 5885181"/>
              <a:gd name="connsiteX11" fmla="*/ 1125855 w 4927600"/>
              <a:gd name="connsiteY11" fmla="*/ 535906 h 5885181"/>
              <a:gd name="connsiteX12" fmla="*/ 37676 w 4927600"/>
              <a:gd name="connsiteY12" fmla="*/ 907920 h 5885181"/>
              <a:gd name="connsiteX13" fmla="*/ 0 w 4927600"/>
              <a:gd name="connsiteY13" fmla="*/ 940528 h 5885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27600" h="5885181">
                <a:moveTo>
                  <a:pt x="0" y="0"/>
                </a:moveTo>
                <a:lnTo>
                  <a:pt x="4213318" y="0"/>
                </a:lnTo>
                <a:lnTo>
                  <a:pt x="4278322" y="85063"/>
                </a:lnTo>
                <a:cubicBezTo>
                  <a:pt x="4688243" y="678802"/>
                  <a:pt x="4927600" y="1394565"/>
                  <a:pt x="4927600" y="2165033"/>
                </a:cubicBezTo>
                <a:cubicBezTo>
                  <a:pt x="4927600" y="4219614"/>
                  <a:pt x="3225501" y="5885181"/>
                  <a:pt x="1125855" y="5885181"/>
                </a:cubicBezTo>
                <a:cubicBezTo>
                  <a:pt x="797785" y="5885181"/>
                  <a:pt x="479421" y="5844518"/>
                  <a:pt x="175740" y="5768061"/>
                </a:cubicBezTo>
                <a:lnTo>
                  <a:pt x="0" y="5719228"/>
                </a:lnTo>
                <a:lnTo>
                  <a:pt x="0" y="3389538"/>
                </a:lnTo>
                <a:lnTo>
                  <a:pt x="37676" y="3422147"/>
                </a:lnTo>
                <a:cubicBezTo>
                  <a:pt x="333390" y="3654551"/>
                  <a:pt x="712502" y="3794160"/>
                  <a:pt x="1125855" y="3794160"/>
                </a:cubicBezTo>
                <a:cubicBezTo>
                  <a:pt x="2070662" y="3794160"/>
                  <a:pt x="2836579" y="3064775"/>
                  <a:pt x="2836579" y="2165033"/>
                </a:cubicBezTo>
                <a:cubicBezTo>
                  <a:pt x="2836579" y="1265291"/>
                  <a:pt x="2070662" y="535906"/>
                  <a:pt x="1125855" y="535906"/>
                </a:cubicBezTo>
                <a:cubicBezTo>
                  <a:pt x="712502" y="535906"/>
                  <a:pt x="333390" y="675515"/>
                  <a:pt x="37676" y="907920"/>
                </a:cubicBezTo>
                <a:lnTo>
                  <a:pt x="0" y="940528"/>
                </a:lnTo>
                <a:close/>
              </a:path>
            </a:pathLst>
          </a:custGeom>
          <a:gradFill>
            <a:gsLst>
              <a:gs pos="0">
                <a:schemeClr val="bg1">
                  <a:alpha val="34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10299713" y="5252085"/>
            <a:ext cx="1892287" cy="1605915"/>
          </a:xfrm>
          <a:custGeom>
            <a:gdLst>
              <a:gd name="connsiteX0" fmla="*/ 1660830 w 1892287"/>
              <a:gd name="connsiteY0" fmla="*/ 0 h 1605915"/>
              <a:gd name="connsiteX1" fmla="*/ 1831031 w 1892287"/>
              <a:gd name="connsiteY1" fmla="*/ 8686 h 1605915"/>
              <a:gd name="connsiteX2" fmla="*/ 1892287 w 1892287"/>
              <a:gd name="connsiteY2" fmla="*/ 18135 h 1605915"/>
              <a:gd name="connsiteX3" fmla="*/ 1892287 w 1892287"/>
              <a:gd name="connsiteY3" fmla="*/ 1086869 h 1605915"/>
              <a:gd name="connsiteX4" fmla="*/ 1786696 w 1892287"/>
              <a:gd name="connsiteY4" fmla="*/ 1053159 h 1605915"/>
              <a:gd name="connsiteX5" fmla="*/ 1660829 w 1892287"/>
              <a:gd name="connsiteY5" fmla="*/ 1040109 h 1605915"/>
              <a:gd name="connsiteX6" fmla="*/ 1048973 w 1892287"/>
              <a:gd name="connsiteY6" fmla="*/ 1552982 h 1605915"/>
              <a:gd name="connsiteX7" fmla="*/ 1043785 w 1892287"/>
              <a:gd name="connsiteY7" fmla="*/ 1605915 h 1605915"/>
              <a:gd name="connsiteX8" fmla="*/ 0 w 1892287"/>
              <a:gd name="connsiteY8" fmla="*/ 1605915 h 1605915"/>
              <a:gd name="connsiteX9" fmla="*/ 4771 w 1892287"/>
              <a:gd name="connsiteY9" fmla="*/ 1510414 h 1605915"/>
              <a:gd name="connsiteX10" fmla="*/ 1660830 w 1892287"/>
              <a:gd name="connsiteY10" fmla="*/ 0 h 1605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2286" h="1605915">
                <a:moveTo>
                  <a:pt x="1660830" y="0"/>
                </a:moveTo>
                <a:cubicBezTo>
                  <a:pt x="1718290" y="0"/>
                  <a:pt x="1775070" y="2943"/>
                  <a:pt x="1831031" y="8686"/>
                </a:cubicBezTo>
                <a:lnTo>
                  <a:pt x="1892287" y="18135"/>
                </a:lnTo>
                <a:lnTo>
                  <a:pt x="1892287" y="1086869"/>
                </a:lnTo>
                <a:lnTo>
                  <a:pt x="1786696" y="1053159"/>
                </a:lnTo>
                <a:cubicBezTo>
                  <a:pt x="1746040" y="1044603"/>
                  <a:pt x="1703945" y="1040109"/>
                  <a:pt x="1660829" y="1040109"/>
                </a:cubicBezTo>
                <a:cubicBezTo>
                  <a:pt x="1359019" y="1040109"/>
                  <a:pt x="1107210" y="1260286"/>
                  <a:pt x="1048973" y="1552982"/>
                </a:cubicBezTo>
                <a:lnTo>
                  <a:pt x="1043785" y="1605915"/>
                </a:lnTo>
                <a:lnTo>
                  <a:pt x="0" y="1605915"/>
                </a:lnTo>
                <a:lnTo>
                  <a:pt x="4771" y="1510414"/>
                </a:lnTo>
                <a:cubicBezTo>
                  <a:pt x="90018" y="662037"/>
                  <a:pt x="798928" y="0"/>
                  <a:pt x="1660830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8000"/>
                </a:schemeClr>
              </a:gs>
              <a:gs pos="100000">
                <a:schemeClr val="bg1">
                  <a:alpha val="1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736725"/>
            <a:ext cx="6383020" cy="5122545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6" hasCustomPrompt="1"/>
            <p:custDataLst>
              <p:tags r:id="rId5"/>
            </p:custDataLst>
          </p:nvPr>
        </p:nvSpPr>
        <p:spPr>
          <a:xfrm>
            <a:off x="6096000" y="1350236"/>
            <a:ext cx="5391785" cy="20076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cxnSp>
        <p:nvCxnSpPr>
          <p:cNvPr id="22" name="直接连接符 21"/>
          <p:cNvCxnSpPr/>
          <p:nvPr>
            <p:custDataLst>
              <p:tags r:id="rId6"/>
            </p:custDataLst>
          </p:nvPr>
        </p:nvCxnSpPr>
        <p:spPr>
          <a:xfrm>
            <a:off x="832485" y="601345"/>
            <a:ext cx="11620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7"/>
            </p:custDataLst>
          </p:nvPr>
        </p:nvCxnSpPr>
        <p:spPr>
          <a:xfrm>
            <a:off x="832485" y="659765"/>
            <a:ext cx="11620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>
            <a:off x="832485" y="718185"/>
            <a:ext cx="11620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2" hasCustomPrompt="1"/>
            <p:custDataLst>
              <p:tags r:id="rId9"/>
            </p:custDataLst>
          </p:nvPr>
        </p:nvSpPr>
        <p:spPr>
          <a:xfrm>
            <a:off x="9262985" y="4124402"/>
            <a:ext cx="2224800" cy="51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0"/>
            </p:custDataLst>
          </p:nvPr>
        </p:nvSpPr>
        <p:spPr>
          <a:xfrm>
            <a:off x="6096000" y="3357880"/>
            <a:ext cx="5391785" cy="6413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圆角矩形 8"/>
          <p:cNvSpPr/>
          <p:nvPr>
            <p:custDataLst>
              <p:tags r:id="rId1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3"/>
          <p:cNvSpPr/>
          <p:nvPr userDrawn="1">
            <p:custDataLst>
              <p:tags r:id="rId1"/>
            </p:custDataLst>
          </p:nvPr>
        </p:nvSpPr>
        <p:spPr>
          <a:xfrm flipH="1">
            <a:off x="6946901" y="0"/>
            <a:ext cx="5245101" cy="5210811"/>
          </a:xfrm>
          <a:custGeom>
            <a:gdLst>
              <a:gd name="connsiteX0" fmla="*/ 754709 w 5245101"/>
              <a:gd name="connsiteY0" fmla="*/ 0 h 5210811"/>
              <a:gd name="connsiteX1" fmla="*/ 0 w 5245101"/>
              <a:gd name="connsiteY1" fmla="*/ 0 h 5210811"/>
              <a:gd name="connsiteX2" fmla="*/ 0 w 5245101"/>
              <a:gd name="connsiteY2" fmla="*/ 618673 h 5210811"/>
              <a:gd name="connsiteX3" fmla="*/ 24797 w 5245101"/>
              <a:gd name="connsiteY3" fmla="*/ 579803 h 5210811"/>
              <a:gd name="connsiteX4" fmla="*/ 627923 w 5245101"/>
              <a:gd name="connsiteY4" fmla="*/ 58163 h 5210811"/>
              <a:gd name="connsiteX5" fmla="*/ 4926654 w 5245101"/>
              <a:gd name="connsiteY5" fmla="*/ 0 h 5210811"/>
              <a:gd name="connsiteX6" fmla="*/ 2132003 w 5245101"/>
              <a:gd name="connsiteY6" fmla="*/ 0 h 5210811"/>
              <a:gd name="connsiteX7" fmla="*/ 2258789 w 5245101"/>
              <a:gd name="connsiteY7" fmla="*/ 58163 h 5210811"/>
              <a:gd name="connsiteX8" fmla="*/ 3154080 w 5245101"/>
              <a:gd name="connsiteY8" fmla="*/ 1490663 h 5210811"/>
              <a:gd name="connsiteX9" fmla="*/ 1443356 w 5245101"/>
              <a:gd name="connsiteY9" fmla="*/ 3119790 h 5210811"/>
              <a:gd name="connsiteX10" fmla="*/ 24797 w 5245101"/>
              <a:gd name="connsiteY10" fmla="*/ 2401523 h 5210811"/>
              <a:gd name="connsiteX11" fmla="*/ 0 w 5245101"/>
              <a:gd name="connsiteY11" fmla="*/ 2362654 h 5210811"/>
              <a:gd name="connsiteX12" fmla="*/ 0 w 5245101"/>
              <a:gd name="connsiteY12" fmla="*/ 4932529 h 5210811"/>
              <a:gd name="connsiteX13" fmla="*/ 136188 w 5245101"/>
              <a:gd name="connsiteY13" fmla="*/ 4985074 h 5210811"/>
              <a:gd name="connsiteX14" fmla="*/ 1443356 w 5245101"/>
              <a:gd name="connsiteY14" fmla="*/ 5210811 h 5210811"/>
              <a:gd name="connsiteX15" fmla="*/ 5245101 w 5245101"/>
              <a:gd name="connsiteY15" fmla="*/ 1490663 h 5210811"/>
              <a:gd name="connsiteX16" fmla="*/ 4946341 w 5245101"/>
              <a:gd name="connsiteY16" fmla="*/ 42614 h 52108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45101" h="5210811">
                <a:moveTo>
                  <a:pt x="754709" y="0"/>
                </a:moveTo>
                <a:lnTo>
                  <a:pt x="0" y="0"/>
                </a:lnTo>
                <a:lnTo>
                  <a:pt x="0" y="618673"/>
                </a:lnTo>
                <a:lnTo>
                  <a:pt x="24797" y="579803"/>
                </a:lnTo>
                <a:cubicBezTo>
                  <a:pt x="178511" y="363127"/>
                  <a:pt x="385525" y="183561"/>
                  <a:pt x="627923" y="58163"/>
                </a:cubicBezTo>
                <a:close/>
                <a:moveTo>
                  <a:pt x="4926654" y="0"/>
                </a:moveTo>
                <a:lnTo>
                  <a:pt x="2132003" y="0"/>
                </a:lnTo>
                <a:lnTo>
                  <a:pt x="2258789" y="58163"/>
                </a:lnTo>
                <a:cubicBezTo>
                  <a:pt x="2792064" y="334038"/>
                  <a:pt x="3154080" y="872091"/>
                  <a:pt x="3154080" y="1490663"/>
                </a:cubicBezTo>
                <a:cubicBezTo>
                  <a:pt x="3154080" y="2390405"/>
                  <a:pt x="2388163" y="3119790"/>
                  <a:pt x="1443356" y="3119790"/>
                </a:cubicBezTo>
                <a:cubicBezTo>
                  <a:pt x="852852" y="3119790"/>
                  <a:pt x="332226" y="2834874"/>
                  <a:pt x="24797" y="2401523"/>
                </a:cubicBezTo>
                <a:lnTo>
                  <a:pt x="0" y="2362654"/>
                </a:lnTo>
                <a:lnTo>
                  <a:pt x="0" y="4932529"/>
                </a:lnTo>
                <a:lnTo>
                  <a:pt x="136188" y="4985074"/>
                </a:lnTo>
                <a:cubicBezTo>
                  <a:pt x="543784" y="5131111"/>
                  <a:pt x="984058" y="5210811"/>
                  <a:pt x="1443356" y="5210811"/>
                </a:cubicBezTo>
                <a:cubicBezTo>
                  <a:pt x="3543002" y="5210811"/>
                  <a:pt x="5245101" y="3545244"/>
                  <a:pt x="5245101" y="1490663"/>
                </a:cubicBezTo>
                <a:cubicBezTo>
                  <a:pt x="5245101" y="977018"/>
                  <a:pt x="5138720" y="487686"/>
                  <a:pt x="4946341" y="42614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34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>
              <a:solidFill>
                <a:schemeClr val="tx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0" y="5172075"/>
            <a:ext cx="1795780" cy="1685918"/>
          </a:xfrm>
          <a:custGeom>
            <a:gdLst>
              <a:gd name="connsiteX0" fmla="*/ 1664653 w 1795780"/>
              <a:gd name="connsiteY0" fmla="*/ 0 h 1685918"/>
              <a:gd name="connsiteX1" fmla="*/ 0 w 1795780"/>
              <a:gd name="connsiteY1" fmla="*/ 1682433 h 1685918"/>
              <a:gd name="connsiteX2" fmla="*/ 174 w 1795780"/>
              <a:gd name="connsiteY2" fmla="*/ 1685918 h 1685918"/>
              <a:gd name="connsiteX3" fmla="*/ 1040450 w 1795780"/>
              <a:gd name="connsiteY3" fmla="*/ 1685918 h 1685918"/>
              <a:gd name="connsiteX4" fmla="*/ 1040108 w 1795780"/>
              <a:gd name="connsiteY4" fmla="*/ 1682433 h 1685918"/>
              <a:gd name="connsiteX5" fmla="*/ 1664652 w 1795780"/>
              <a:gd name="connsiteY5" fmla="*/ 1040109 h 1685918"/>
              <a:gd name="connsiteX6" fmla="*/ 1790519 w 1795780"/>
              <a:gd name="connsiteY6" fmla="*/ 1053159 h 1685918"/>
              <a:gd name="connsiteX7" fmla="*/ 1795780 w 1795780"/>
              <a:gd name="connsiteY7" fmla="*/ 1054838 h 1685918"/>
              <a:gd name="connsiteX8" fmla="*/ 1795780 w 1795780"/>
              <a:gd name="connsiteY8" fmla="*/ 6692 h 1685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5780" h="1685918">
                <a:moveTo>
                  <a:pt x="1664653" y="0"/>
                </a:moveTo>
                <a:cubicBezTo>
                  <a:pt x="745291" y="0"/>
                  <a:pt x="0" y="753251"/>
                  <a:pt x="0" y="1682433"/>
                </a:cubicBezTo>
                <a:lnTo>
                  <a:pt x="174" y="1685918"/>
                </a:lnTo>
                <a:lnTo>
                  <a:pt x="1040450" y="1685918"/>
                </a:lnTo>
                <a:lnTo>
                  <a:pt x="1040108" y="1682433"/>
                </a:lnTo>
                <a:cubicBezTo>
                  <a:pt x="1040108" y="1327687"/>
                  <a:pt x="1319726" y="1040109"/>
                  <a:pt x="1664652" y="1040109"/>
                </a:cubicBezTo>
                <a:cubicBezTo>
                  <a:pt x="1707768" y="1040109"/>
                  <a:pt x="1749863" y="1044603"/>
                  <a:pt x="1790519" y="1053159"/>
                </a:cubicBezTo>
                <a:lnTo>
                  <a:pt x="1795780" y="1054838"/>
                </a:lnTo>
                <a:lnTo>
                  <a:pt x="1795780" y="6692"/>
                </a:lnTo>
                <a:close/>
              </a:path>
            </a:pathLst>
          </a:custGeom>
          <a:gradFill>
            <a:gsLst>
              <a:gs pos="0">
                <a:schemeClr val="bg1">
                  <a:alpha val="28000"/>
                </a:schemeClr>
              </a:gs>
              <a:gs pos="100000">
                <a:schemeClr val="bg1">
                  <a:alpha val="1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cxnSp>
        <p:nvCxnSpPr>
          <p:cNvPr id="22" name="直接连接符 21"/>
          <p:cNvCxnSpPr/>
          <p:nvPr userDrawn="1">
            <p:custDataLst>
              <p:tags r:id="rId3"/>
            </p:custDataLst>
          </p:nvPr>
        </p:nvCxnSpPr>
        <p:spPr>
          <a:xfrm>
            <a:off x="814705" y="601345"/>
            <a:ext cx="13398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4"/>
            </p:custDataLst>
          </p:nvPr>
        </p:nvCxnSpPr>
        <p:spPr>
          <a:xfrm>
            <a:off x="814705" y="659765"/>
            <a:ext cx="13398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5"/>
            </p:custDataLst>
          </p:nvPr>
        </p:nvCxnSpPr>
        <p:spPr>
          <a:xfrm>
            <a:off x="814705" y="718185"/>
            <a:ext cx="13398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/>
          <p:cNvSpPr txBox="1"/>
          <p:nvPr>
            <p:ph type="body" idx="3" hasCustomPrompt="1"/>
            <p:custDataLst>
              <p:tags r:id="rId6"/>
            </p:custDataLst>
          </p:nvPr>
        </p:nvSpPr>
        <p:spPr>
          <a:xfrm>
            <a:off x="1152525" y="1798320"/>
            <a:ext cx="4333875" cy="11811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6" name="标题 5"/>
          <p:cNvSpPr txBox="1"/>
          <p:nvPr>
            <p:ph type="title" idx="2" hasCustomPrompt="1"/>
            <p:custDataLst>
              <p:tags r:id="rId7"/>
            </p:custDataLst>
          </p:nvPr>
        </p:nvSpPr>
        <p:spPr>
          <a:xfrm>
            <a:off x="1215390" y="2984500"/>
            <a:ext cx="4892040" cy="17151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33" name="圆角矩形 32"/>
          <p:cNvSpPr/>
          <p:nvPr userDrawn="1">
            <p:custDataLst>
              <p:tags r:id="rId8"/>
            </p:custDataLst>
          </p:nvPr>
        </p:nvSpPr>
        <p:spPr>
          <a:xfrm>
            <a:off x="1355090" y="4821555"/>
            <a:ext cx="572770" cy="36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8" name="图片 7" descr="图片1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487795" y="1307465"/>
            <a:ext cx="5718175" cy="401129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圆角矩形 8"/>
          <p:cNvSpPr/>
          <p:nvPr>
            <p:custDataLst>
              <p:tags r:id="rId1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圆角矩形 8"/>
          <p:cNvSpPr/>
          <p:nvPr>
            <p:custDataLst>
              <p:tags r:id="rId1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正文"/>
          <p:cNvSpPr txBox="1"/>
          <p:nvPr>
            <p:ph idx="2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" name="图片 35" descr="VCG41N138528749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6000"/>
          </a:blip>
          <a:srcRect l="-95" r="0"/>
          <a:stretch>
            <a:fillRect/>
          </a:stretch>
        </p:blipFill>
        <p:spPr>
          <a:xfrm flipH="1">
            <a:off x="6480339" y="-6350"/>
            <a:ext cx="5711661" cy="4009467"/>
          </a:xfrm>
          <a:prstGeom prst="rect">
            <a:avLst/>
          </a:prstGeom>
        </p:spPr>
      </p:pic>
      <p:sp>
        <p:nvSpPr>
          <p:cNvPr id="7" name="副标题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797560" y="323850"/>
            <a:ext cx="8079740" cy="851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000" b="1" i="0" u="none" strike="noStrike" kern="1200" cap="none" spc="300" normalizeH="0" baseline="0" noProof="1">
                <a:ln>
                  <a:solidFill>
                    <a:schemeClr val="accent1">
                      <a:alpha val="5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</a:t>
            </a:r>
            <a:r>
              <a:rPr lang="zh-CN" altLang="en-US">
                <a:sym typeface="+mn-ea"/>
              </a:rPr>
              <a:t>母版</a:t>
            </a:r>
            <a:r>
              <a:rPr>
                <a:sym typeface="+mn-ea"/>
              </a:rPr>
              <a:t>副标题</a:t>
            </a:r>
            <a:r>
              <a:rPr lang="zh-CN" altLang="en-US">
                <a:sym typeface="+mn-ea"/>
              </a:rPr>
              <a:t>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797560" y="1185636"/>
            <a:ext cx="1638300" cy="8096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1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1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4"/>
          <p:cNvSpPr/>
          <p:nvPr>
            <p:custDataLst>
              <p:tags r:id="rId1"/>
            </p:custDataLst>
          </p:nvPr>
        </p:nvSpPr>
        <p:spPr>
          <a:xfrm>
            <a:off x="0" y="0"/>
            <a:ext cx="4927600" cy="5885181"/>
          </a:xfrm>
          <a:custGeom>
            <a:gdLst>
              <a:gd name="connsiteX0" fmla="*/ 0 w 4927600"/>
              <a:gd name="connsiteY0" fmla="*/ 0 h 5885181"/>
              <a:gd name="connsiteX1" fmla="*/ 4213318 w 4927600"/>
              <a:gd name="connsiteY1" fmla="*/ 0 h 5885181"/>
              <a:gd name="connsiteX2" fmla="*/ 4278322 w 4927600"/>
              <a:gd name="connsiteY2" fmla="*/ 85063 h 5885181"/>
              <a:gd name="connsiteX3" fmla="*/ 4927600 w 4927600"/>
              <a:gd name="connsiteY3" fmla="*/ 2165033 h 5885181"/>
              <a:gd name="connsiteX4" fmla="*/ 1125855 w 4927600"/>
              <a:gd name="connsiteY4" fmla="*/ 5885181 h 5885181"/>
              <a:gd name="connsiteX5" fmla="*/ 175740 w 4927600"/>
              <a:gd name="connsiteY5" fmla="*/ 5768061 h 5885181"/>
              <a:gd name="connsiteX6" fmla="*/ 0 w 4927600"/>
              <a:gd name="connsiteY6" fmla="*/ 5719228 h 5885181"/>
              <a:gd name="connsiteX7" fmla="*/ 0 w 4927600"/>
              <a:gd name="connsiteY7" fmla="*/ 3565018 h 5885181"/>
              <a:gd name="connsiteX8" fmla="*/ 91957 w 4927600"/>
              <a:gd name="connsiteY8" fmla="*/ 3630748 h 5885181"/>
              <a:gd name="connsiteX9" fmla="*/ 1125855 w 4927600"/>
              <a:gd name="connsiteY9" fmla="*/ 3932624 h 5885181"/>
              <a:gd name="connsiteX10" fmla="*/ 2975043 w 4927600"/>
              <a:gd name="connsiteY10" fmla="*/ 2165033 h 5885181"/>
              <a:gd name="connsiteX11" fmla="*/ 1125855 w 4927600"/>
              <a:gd name="connsiteY11" fmla="*/ 397442 h 5885181"/>
              <a:gd name="connsiteX12" fmla="*/ 91957 w 4927600"/>
              <a:gd name="connsiteY12" fmla="*/ 699319 h 5885181"/>
              <a:gd name="connsiteX13" fmla="*/ 0 w 4927600"/>
              <a:gd name="connsiteY13" fmla="*/ 765048 h 5885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27600" h="5885181">
                <a:moveTo>
                  <a:pt x="0" y="0"/>
                </a:moveTo>
                <a:lnTo>
                  <a:pt x="4213318" y="0"/>
                </a:lnTo>
                <a:lnTo>
                  <a:pt x="4278322" y="85063"/>
                </a:lnTo>
                <a:cubicBezTo>
                  <a:pt x="4688243" y="678802"/>
                  <a:pt x="4927600" y="1394565"/>
                  <a:pt x="4927600" y="2165033"/>
                </a:cubicBezTo>
                <a:cubicBezTo>
                  <a:pt x="4927600" y="4219614"/>
                  <a:pt x="3225501" y="5885181"/>
                  <a:pt x="1125855" y="5885181"/>
                </a:cubicBezTo>
                <a:cubicBezTo>
                  <a:pt x="797785" y="5885181"/>
                  <a:pt x="479422" y="5844518"/>
                  <a:pt x="175740" y="5768061"/>
                </a:cubicBezTo>
                <a:lnTo>
                  <a:pt x="0" y="5719228"/>
                </a:lnTo>
                <a:lnTo>
                  <a:pt x="0" y="3565018"/>
                </a:lnTo>
                <a:lnTo>
                  <a:pt x="91957" y="3630748"/>
                </a:lnTo>
                <a:cubicBezTo>
                  <a:pt x="387089" y="3821337"/>
                  <a:pt x="742876" y="3932624"/>
                  <a:pt x="1125855" y="3932624"/>
                </a:cubicBezTo>
                <a:cubicBezTo>
                  <a:pt x="2147133" y="3932624"/>
                  <a:pt x="2975043" y="3141247"/>
                  <a:pt x="2975043" y="2165033"/>
                </a:cubicBezTo>
                <a:cubicBezTo>
                  <a:pt x="2975043" y="1188819"/>
                  <a:pt x="2147133" y="397442"/>
                  <a:pt x="1125855" y="397442"/>
                </a:cubicBezTo>
                <a:cubicBezTo>
                  <a:pt x="742876" y="397442"/>
                  <a:pt x="387089" y="508729"/>
                  <a:pt x="91957" y="699319"/>
                </a:cubicBezTo>
                <a:lnTo>
                  <a:pt x="0" y="765048"/>
                </a:lnTo>
                <a:close/>
              </a:path>
            </a:pathLst>
          </a:custGeom>
          <a:gradFill>
            <a:gsLst>
              <a:gs pos="0">
                <a:schemeClr val="bg1">
                  <a:alpha val="34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6" hasCustomPrompt="1"/>
            <p:custDataLst>
              <p:tags r:id="rId2"/>
            </p:custDataLst>
          </p:nvPr>
        </p:nvSpPr>
        <p:spPr>
          <a:xfrm>
            <a:off x="894080" y="1704340"/>
            <a:ext cx="5391785" cy="22288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1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814705" y="601345"/>
            <a:ext cx="13398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814705" y="659765"/>
            <a:ext cx="13398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5"/>
            </p:custDataLst>
          </p:nvPr>
        </p:nvCxnSpPr>
        <p:spPr>
          <a:xfrm>
            <a:off x="814705" y="718185"/>
            <a:ext cx="133985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VCG41N138528749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618480" y="1602740"/>
            <a:ext cx="6469380" cy="5255260"/>
          </a:xfrm>
          <a:prstGeom prst="rect">
            <a:avLst/>
          </a:prstGeom>
        </p:spPr>
      </p:pic>
      <p:sp>
        <p:nvSpPr>
          <p:cNvPr id="6" name="署名"/>
          <p:cNvSpPr txBox="1"/>
          <p:nvPr>
            <p:ph type="body" idx="1" hasCustomPrompt="1"/>
            <p:custDataLst>
              <p:tags r:id="rId8"/>
            </p:custDataLst>
          </p:nvPr>
        </p:nvSpPr>
        <p:spPr>
          <a:xfrm>
            <a:off x="989874" y="3999307"/>
            <a:ext cx="2224800" cy="51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1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22" Type="http://schemas.openxmlformats.org/officeDocument/2006/relationships/tags" Target="../tags/tag195.xml" /><Relationship Id="rId23" Type="http://schemas.openxmlformats.org/officeDocument/2006/relationships/tags" Target="../tags/tag196.xml" /><Relationship Id="rId24" Type="http://schemas.openxmlformats.org/officeDocument/2006/relationships/tags" Target="../tags/tag197.xml" /><Relationship Id="rId25" Type="http://schemas.openxmlformats.org/officeDocument/2006/relationships/tags" Target="../tags/tag198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19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2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image" Target="../media/image6.png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image" Target="../media/image7.png" /><Relationship Id="rId19" Type="http://schemas.openxmlformats.org/officeDocument/2006/relationships/tags" Target="../tags/tag232.xml" /><Relationship Id="rId2" Type="http://schemas.openxmlformats.org/officeDocument/2006/relationships/tags" Target="../tags/tag218.xml" /><Relationship Id="rId20" Type="http://schemas.openxmlformats.org/officeDocument/2006/relationships/tags" Target="../tags/tag233.xml" /><Relationship Id="rId21" Type="http://schemas.openxmlformats.org/officeDocument/2006/relationships/tags" Target="../tags/tag234.xml" /><Relationship Id="rId22" Type="http://schemas.openxmlformats.org/officeDocument/2006/relationships/tags" Target="../tags/tag235.xml" /><Relationship Id="rId23" Type="http://schemas.openxmlformats.org/officeDocument/2006/relationships/image" Target="../media/image8.png" /><Relationship Id="rId24" Type="http://schemas.openxmlformats.org/officeDocument/2006/relationships/tags" Target="../tags/tag236.xml" /><Relationship Id="rId25" Type="http://schemas.openxmlformats.org/officeDocument/2006/relationships/tags" Target="../tags/tag237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image" Target="../media/image5.png" /><Relationship Id="rId9" Type="http://schemas.openxmlformats.org/officeDocument/2006/relationships/tags" Target="../tags/tag2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19" Type="http://schemas.openxmlformats.org/officeDocument/2006/relationships/tags" Target="../tags/tag255.xml" /><Relationship Id="rId2" Type="http://schemas.openxmlformats.org/officeDocument/2006/relationships/tags" Target="../tags/tag238.xml" /><Relationship Id="rId20" Type="http://schemas.openxmlformats.org/officeDocument/2006/relationships/tags" Target="../tags/tag256.xml" /><Relationship Id="rId21" Type="http://schemas.openxmlformats.org/officeDocument/2006/relationships/tags" Target="../tags/tag257.xml" /><Relationship Id="rId22" Type="http://schemas.openxmlformats.org/officeDocument/2006/relationships/tags" Target="../tags/tag258.xml" /><Relationship Id="rId23" Type="http://schemas.openxmlformats.org/officeDocument/2006/relationships/tags" Target="../tags/tag259.xml" /><Relationship Id="rId24" Type="http://schemas.openxmlformats.org/officeDocument/2006/relationships/tags" Target="../tags/tag260.xml" /><Relationship Id="rId25" Type="http://schemas.openxmlformats.org/officeDocument/2006/relationships/tags" Target="../tags/tag261.xml" /><Relationship Id="rId26" Type="http://schemas.openxmlformats.org/officeDocument/2006/relationships/tags" Target="../tags/tag262.xml" /><Relationship Id="rId27" Type="http://schemas.openxmlformats.org/officeDocument/2006/relationships/tags" Target="../tags/tag263.xml" /><Relationship Id="rId28" Type="http://schemas.openxmlformats.org/officeDocument/2006/relationships/tags" Target="../tags/tag264.xml" /><Relationship Id="rId29" Type="http://schemas.openxmlformats.org/officeDocument/2006/relationships/tags" Target="../tags/tag265.xml" /><Relationship Id="rId3" Type="http://schemas.openxmlformats.org/officeDocument/2006/relationships/tags" Target="../tags/tag239.xml" /><Relationship Id="rId30" Type="http://schemas.openxmlformats.org/officeDocument/2006/relationships/tags" Target="../tags/tag266.xml" /><Relationship Id="rId31" Type="http://schemas.openxmlformats.org/officeDocument/2006/relationships/tags" Target="../tags/tag267.xml" /><Relationship Id="rId32" Type="http://schemas.openxmlformats.org/officeDocument/2006/relationships/tags" Target="../tags/tag268.xml" /><Relationship Id="rId33" Type="http://schemas.openxmlformats.org/officeDocument/2006/relationships/tags" Target="../tags/tag269.xml" /><Relationship Id="rId34" Type="http://schemas.openxmlformats.org/officeDocument/2006/relationships/tags" Target="../tags/tag270.xml" /><Relationship Id="rId35" Type="http://schemas.openxmlformats.org/officeDocument/2006/relationships/tags" Target="../tags/tag271.xml" /><Relationship Id="rId36" Type="http://schemas.openxmlformats.org/officeDocument/2006/relationships/tags" Target="../tags/tag272.xml" /><Relationship Id="rId37" Type="http://schemas.openxmlformats.org/officeDocument/2006/relationships/tags" Target="../tags/tag273.xml" /><Relationship Id="rId38" Type="http://schemas.openxmlformats.org/officeDocument/2006/relationships/tags" Target="../tags/tag274.xml" /><Relationship Id="rId39" Type="http://schemas.openxmlformats.org/officeDocument/2006/relationships/tags" Target="../tags/tag275.xml" /><Relationship Id="rId4" Type="http://schemas.openxmlformats.org/officeDocument/2006/relationships/tags" Target="../tags/tag240.xml" /><Relationship Id="rId40" Type="http://schemas.openxmlformats.org/officeDocument/2006/relationships/tags" Target="../tags/tag276.xml" /><Relationship Id="rId41" Type="http://schemas.openxmlformats.org/officeDocument/2006/relationships/tags" Target="../tags/tag277.xml" /><Relationship Id="rId42" Type="http://schemas.openxmlformats.org/officeDocument/2006/relationships/tags" Target="../tags/tag278.xml" /><Relationship Id="rId43" Type="http://schemas.openxmlformats.org/officeDocument/2006/relationships/tags" Target="../tags/tag279.xml" /><Relationship Id="rId44" Type="http://schemas.openxmlformats.org/officeDocument/2006/relationships/tags" Target="../tags/tag280.xml" /><Relationship Id="rId45" Type="http://schemas.openxmlformats.org/officeDocument/2006/relationships/tags" Target="../tags/tag281.xml" /><Relationship Id="rId46" Type="http://schemas.openxmlformats.org/officeDocument/2006/relationships/tags" Target="../tags/tag282.xml" /><Relationship Id="rId47" Type="http://schemas.openxmlformats.org/officeDocument/2006/relationships/tags" Target="../tags/tag283.xml" /><Relationship Id="rId48" Type="http://schemas.openxmlformats.org/officeDocument/2006/relationships/tags" Target="../tags/tag284.xml" /><Relationship Id="rId49" Type="http://schemas.openxmlformats.org/officeDocument/2006/relationships/tags" Target="../tags/tag285.xml" /><Relationship Id="rId5" Type="http://schemas.openxmlformats.org/officeDocument/2006/relationships/tags" Target="../tags/tag241.xml" /><Relationship Id="rId50" Type="http://schemas.openxmlformats.org/officeDocument/2006/relationships/tags" Target="../tags/tag286.xml" /><Relationship Id="rId51" Type="http://schemas.openxmlformats.org/officeDocument/2006/relationships/tags" Target="../tags/tag287.xml" /><Relationship Id="rId52" Type="http://schemas.openxmlformats.org/officeDocument/2006/relationships/tags" Target="../tags/tag288.xml" /><Relationship Id="rId53" Type="http://schemas.openxmlformats.org/officeDocument/2006/relationships/tags" Target="../tags/tag289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8.xml" /><Relationship Id="rId11" Type="http://schemas.openxmlformats.org/officeDocument/2006/relationships/tags" Target="../tags/tag299.xml" /><Relationship Id="rId12" Type="http://schemas.openxmlformats.org/officeDocument/2006/relationships/tags" Target="../tags/tag300.xml" /><Relationship Id="rId13" Type="http://schemas.openxmlformats.org/officeDocument/2006/relationships/tags" Target="../tags/tag301.xml" /><Relationship Id="rId14" Type="http://schemas.openxmlformats.org/officeDocument/2006/relationships/tags" Target="../tags/tag302.xml" /><Relationship Id="rId15" Type="http://schemas.openxmlformats.org/officeDocument/2006/relationships/tags" Target="../tags/tag303.xml" /><Relationship Id="rId2" Type="http://schemas.openxmlformats.org/officeDocument/2006/relationships/tags" Target="../tags/tag290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4.xml" /><Relationship Id="rId3" Type="http://schemas.openxmlformats.org/officeDocument/2006/relationships/tags" Target="../tags/tag305.xml" /><Relationship Id="rId4" Type="http://schemas.openxmlformats.org/officeDocument/2006/relationships/tags" Target="../tags/tag30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14" Type="http://schemas.openxmlformats.org/officeDocument/2006/relationships/tags" Target="../tags/tag319.xml" /><Relationship Id="rId15" Type="http://schemas.openxmlformats.org/officeDocument/2006/relationships/tags" Target="../tags/tag320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9.xml" /><Relationship Id="rId11" Type="http://schemas.openxmlformats.org/officeDocument/2006/relationships/tags" Target="../tags/tag330.xml" /><Relationship Id="rId12" Type="http://schemas.openxmlformats.org/officeDocument/2006/relationships/tags" Target="../tags/tag331.xml" /><Relationship Id="rId13" Type="http://schemas.openxmlformats.org/officeDocument/2006/relationships/tags" Target="../tags/tag332.xml" /><Relationship Id="rId14" Type="http://schemas.openxmlformats.org/officeDocument/2006/relationships/tags" Target="../tags/tag333.xml" /><Relationship Id="rId15" Type="http://schemas.openxmlformats.org/officeDocument/2006/relationships/tags" Target="../tags/tag334.xml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18" Type="http://schemas.openxmlformats.org/officeDocument/2006/relationships/tags" Target="../tags/tag337.xml" /><Relationship Id="rId19" Type="http://schemas.openxmlformats.org/officeDocument/2006/relationships/tags" Target="../tags/tag338.xml" /><Relationship Id="rId2" Type="http://schemas.openxmlformats.org/officeDocument/2006/relationships/tags" Target="../tags/tag321.xml" /><Relationship Id="rId20" Type="http://schemas.openxmlformats.org/officeDocument/2006/relationships/tags" Target="../tags/tag339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Relationship Id="rId9" Type="http://schemas.openxmlformats.org/officeDocument/2006/relationships/tags" Target="../tags/tag32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8.xml" /><Relationship Id="rId11" Type="http://schemas.openxmlformats.org/officeDocument/2006/relationships/tags" Target="../tags/tag349.xml" /><Relationship Id="rId12" Type="http://schemas.openxmlformats.org/officeDocument/2006/relationships/tags" Target="../tags/tag350.xml" /><Relationship Id="rId13" Type="http://schemas.openxmlformats.org/officeDocument/2006/relationships/tags" Target="../tags/tag351.xml" /><Relationship Id="rId14" Type="http://schemas.openxmlformats.org/officeDocument/2006/relationships/tags" Target="../tags/tag352.xml" /><Relationship Id="rId15" Type="http://schemas.openxmlformats.org/officeDocument/2006/relationships/tags" Target="../tags/tag353.xml" /><Relationship Id="rId2" Type="http://schemas.openxmlformats.org/officeDocument/2006/relationships/tags" Target="../tags/tag340.xml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Relationship Id="rId6" Type="http://schemas.openxmlformats.org/officeDocument/2006/relationships/tags" Target="../tags/tag344.xml" /><Relationship Id="rId7" Type="http://schemas.openxmlformats.org/officeDocument/2006/relationships/tags" Target="../tags/tag345.xml" /><Relationship Id="rId8" Type="http://schemas.openxmlformats.org/officeDocument/2006/relationships/tags" Target="../tags/tag346.xml" /><Relationship Id="rId9" Type="http://schemas.openxmlformats.org/officeDocument/2006/relationships/tags" Target="../tags/tag34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4.xml" /><Relationship Id="rId3" Type="http://schemas.openxmlformats.org/officeDocument/2006/relationships/tags" Target="../tags/tag355.xml" /><Relationship Id="rId4" Type="http://schemas.openxmlformats.org/officeDocument/2006/relationships/tags" Target="../tags/tag35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5.xml" /><Relationship Id="rId11" Type="http://schemas.openxmlformats.org/officeDocument/2006/relationships/tags" Target="../tags/tag366.xml" /><Relationship Id="rId12" Type="http://schemas.openxmlformats.org/officeDocument/2006/relationships/tags" Target="../tags/tag367.xml" /><Relationship Id="rId13" Type="http://schemas.openxmlformats.org/officeDocument/2006/relationships/tags" Target="../tags/tag368.xml" /><Relationship Id="rId14" Type="http://schemas.openxmlformats.org/officeDocument/2006/relationships/tags" Target="../tags/tag369.xml" /><Relationship Id="rId15" Type="http://schemas.openxmlformats.org/officeDocument/2006/relationships/tags" Target="../tags/tag370.xml" /><Relationship Id="rId16" Type="http://schemas.openxmlformats.org/officeDocument/2006/relationships/tags" Target="../tags/tag371.xml" /><Relationship Id="rId17" Type="http://schemas.openxmlformats.org/officeDocument/2006/relationships/tags" Target="../tags/tag372.xml" /><Relationship Id="rId18" Type="http://schemas.openxmlformats.org/officeDocument/2006/relationships/tags" Target="../tags/tag373.xml" /><Relationship Id="rId19" Type="http://schemas.openxmlformats.org/officeDocument/2006/relationships/tags" Target="../tags/tag374.xml" /><Relationship Id="rId2" Type="http://schemas.openxmlformats.org/officeDocument/2006/relationships/tags" Target="../tags/tag357.xml" /><Relationship Id="rId20" Type="http://schemas.openxmlformats.org/officeDocument/2006/relationships/tags" Target="../tags/tag375.xml" /><Relationship Id="rId21" Type="http://schemas.openxmlformats.org/officeDocument/2006/relationships/tags" Target="../tags/tag376.xml" /><Relationship Id="rId22" Type="http://schemas.openxmlformats.org/officeDocument/2006/relationships/tags" Target="../tags/tag377.xml" /><Relationship Id="rId3" Type="http://schemas.openxmlformats.org/officeDocument/2006/relationships/tags" Target="../tags/tag358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tags" Target="../tags/tag362.xml" /><Relationship Id="rId8" Type="http://schemas.openxmlformats.org/officeDocument/2006/relationships/tags" Target="../tags/tag363.xml" /><Relationship Id="rId9" Type="http://schemas.openxmlformats.org/officeDocument/2006/relationships/tags" Target="../tags/tag36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tags" Target="../tags/tag384.xml" /><Relationship Id="rId9" Type="http://schemas.openxmlformats.org/officeDocument/2006/relationships/tags" Target="../tags/tag38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2.xml" /><Relationship Id="rId11" Type="http://schemas.openxmlformats.org/officeDocument/2006/relationships/tags" Target="../tags/tag403.xml" /><Relationship Id="rId12" Type="http://schemas.openxmlformats.org/officeDocument/2006/relationships/tags" Target="../tags/tag404.xml" /><Relationship Id="rId13" Type="http://schemas.openxmlformats.org/officeDocument/2006/relationships/tags" Target="../tags/tag405.xml" /><Relationship Id="rId14" Type="http://schemas.openxmlformats.org/officeDocument/2006/relationships/tags" Target="../tags/tag406.xml" /><Relationship Id="rId15" Type="http://schemas.openxmlformats.org/officeDocument/2006/relationships/tags" Target="../tags/tag407.xml" /><Relationship Id="rId16" Type="http://schemas.openxmlformats.org/officeDocument/2006/relationships/tags" Target="../tags/tag408.xml" /><Relationship Id="rId17" Type="http://schemas.openxmlformats.org/officeDocument/2006/relationships/tags" Target="../tags/tag409.xml" /><Relationship Id="rId18" Type="http://schemas.openxmlformats.org/officeDocument/2006/relationships/tags" Target="../tags/tag410.xml" /><Relationship Id="rId19" Type="http://schemas.openxmlformats.org/officeDocument/2006/relationships/tags" Target="../tags/tag411.xml" /><Relationship Id="rId2" Type="http://schemas.openxmlformats.org/officeDocument/2006/relationships/tags" Target="../tags/tag394.xml" /><Relationship Id="rId20" Type="http://schemas.openxmlformats.org/officeDocument/2006/relationships/tags" Target="../tags/tag412.xml" /><Relationship Id="rId21" Type="http://schemas.openxmlformats.org/officeDocument/2006/relationships/tags" Target="../tags/tag413.xml" /><Relationship Id="rId22" Type="http://schemas.openxmlformats.org/officeDocument/2006/relationships/tags" Target="../tags/tag414.xml" /><Relationship Id="rId23" Type="http://schemas.openxmlformats.org/officeDocument/2006/relationships/tags" Target="../tags/tag415.xml" /><Relationship Id="rId24" Type="http://schemas.openxmlformats.org/officeDocument/2006/relationships/tags" Target="../tags/tag416.xml" /><Relationship Id="rId25" Type="http://schemas.openxmlformats.org/officeDocument/2006/relationships/tags" Target="../tags/tag417.xml" /><Relationship Id="rId3" Type="http://schemas.openxmlformats.org/officeDocument/2006/relationships/tags" Target="../tags/tag395.xml" /><Relationship Id="rId4" Type="http://schemas.openxmlformats.org/officeDocument/2006/relationships/tags" Target="../tags/tag396.xml" /><Relationship Id="rId5" Type="http://schemas.openxmlformats.org/officeDocument/2006/relationships/tags" Target="../tags/tag397.xml" /><Relationship Id="rId6" Type="http://schemas.openxmlformats.org/officeDocument/2006/relationships/tags" Target="../tags/tag398.xml" /><Relationship Id="rId7" Type="http://schemas.openxmlformats.org/officeDocument/2006/relationships/tags" Target="../tags/tag399.xml" /><Relationship Id="rId8" Type="http://schemas.openxmlformats.org/officeDocument/2006/relationships/tags" Target="../tags/tag400.xml" /><Relationship Id="rId9" Type="http://schemas.openxmlformats.org/officeDocument/2006/relationships/tags" Target="../tags/tag40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8.xml" /><Relationship Id="rId3" Type="http://schemas.openxmlformats.org/officeDocument/2006/relationships/tags" Target="../tags/tag419.xml" /><Relationship Id="rId4" Type="http://schemas.openxmlformats.org/officeDocument/2006/relationships/tags" Target="../tags/tag4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8.xml" /><Relationship Id="rId11" Type="http://schemas.openxmlformats.org/officeDocument/2006/relationships/tags" Target="../tags/tag429.xml" /><Relationship Id="rId12" Type="http://schemas.openxmlformats.org/officeDocument/2006/relationships/tags" Target="../tags/tag430.xml" /><Relationship Id="rId13" Type="http://schemas.openxmlformats.org/officeDocument/2006/relationships/tags" Target="../tags/tag431.xml" /><Relationship Id="rId14" Type="http://schemas.openxmlformats.org/officeDocument/2006/relationships/tags" Target="../tags/tag432.xml" /><Relationship Id="rId15" Type="http://schemas.openxmlformats.org/officeDocument/2006/relationships/image" Target="../media/image10.png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21.xml" /><Relationship Id="rId20" Type="http://schemas.openxmlformats.org/officeDocument/2006/relationships/tags" Target="../tags/tag437.xml" /><Relationship Id="rId21" Type="http://schemas.openxmlformats.org/officeDocument/2006/relationships/image" Target="../media/image11.png" /><Relationship Id="rId22" Type="http://schemas.openxmlformats.org/officeDocument/2006/relationships/tags" Target="../tags/tag438.xml" /><Relationship Id="rId23" Type="http://schemas.openxmlformats.org/officeDocument/2006/relationships/tags" Target="../tags/tag439.xml" /><Relationship Id="rId24" Type="http://schemas.openxmlformats.org/officeDocument/2006/relationships/tags" Target="../tags/tag440.xml" /><Relationship Id="rId25" Type="http://schemas.openxmlformats.org/officeDocument/2006/relationships/tags" Target="../tags/tag441.xml" /><Relationship Id="rId26" Type="http://schemas.openxmlformats.org/officeDocument/2006/relationships/tags" Target="../tags/tag442.xml" /><Relationship Id="rId27" Type="http://schemas.openxmlformats.org/officeDocument/2006/relationships/image" Target="../media/image12.png" /><Relationship Id="rId28" Type="http://schemas.openxmlformats.org/officeDocument/2006/relationships/tags" Target="../tags/tag443.xml" /><Relationship Id="rId29" Type="http://schemas.openxmlformats.org/officeDocument/2006/relationships/tags" Target="../tags/tag444.xml" /><Relationship Id="rId3" Type="http://schemas.openxmlformats.org/officeDocument/2006/relationships/tags" Target="../tags/tag422.xml" /><Relationship Id="rId4" Type="http://schemas.openxmlformats.org/officeDocument/2006/relationships/tags" Target="../tags/tag423.xml" /><Relationship Id="rId5" Type="http://schemas.openxmlformats.org/officeDocument/2006/relationships/tags" Target="../tags/tag424.xml" /><Relationship Id="rId6" Type="http://schemas.openxmlformats.org/officeDocument/2006/relationships/tags" Target="../tags/tag425.xml" /><Relationship Id="rId7" Type="http://schemas.openxmlformats.org/officeDocument/2006/relationships/tags" Target="../tags/tag426.xml" /><Relationship Id="rId8" Type="http://schemas.openxmlformats.org/officeDocument/2006/relationships/tags" Target="../tags/tag427.xml" /><Relationship Id="rId9" Type="http://schemas.openxmlformats.org/officeDocument/2006/relationships/image" Target="../media/image9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3.xml" /><Relationship Id="rId11" Type="http://schemas.openxmlformats.org/officeDocument/2006/relationships/tags" Target="../tags/tag454.xml" /><Relationship Id="rId12" Type="http://schemas.openxmlformats.org/officeDocument/2006/relationships/tags" Target="../tags/tag455.xml" /><Relationship Id="rId13" Type="http://schemas.openxmlformats.org/officeDocument/2006/relationships/tags" Target="../tags/tag456.xml" /><Relationship Id="rId14" Type="http://schemas.openxmlformats.org/officeDocument/2006/relationships/tags" Target="../tags/tag457.xml" /><Relationship Id="rId15" Type="http://schemas.openxmlformats.org/officeDocument/2006/relationships/tags" Target="../tags/tag458.xml" /><Relationship Id="rId16" Type="http://schemas.openxmlformats.org/officeDocument/2006/relationships/tags" Target="../tags/tag459.xml" /><Relationship Id="rId17" Type="http://schemas.openxmlformats.org/officeDocument/2006/relationships/tags" Target="../tags/tag460.xml" /><Relationship Id="rId2" Type="http://schemas.openxmlformats.org/officeDocument/2006/relationships/tags" Target="../tags/tag445.xml" /><Relationship Id="rId3" Type="http://schemas.openxmlformats.org/officeDocument/2006/relationships/tags" Target="../tags/tag446.xml" /><Relationship Id="rId4" Type="http://schemas.openxmlformats.org/officeDocument/2006/relationships/tags" Target="../tags/tag447.xml" /><Relationship Id="rId5" Type="http://schemas.openxmlformats.org/officeDocument/2006/relationships/tags" Target="../tags/tag448.xml" /><Relationship Id="rId6" Type="http://schemas.openxmlformats.org/officeDocument/2006/relationships/tags" Target="../tags/tag449.xml" /><Relationship Id="rId7" Type="http://schemas.openxmlformats.org/officeDocument/2006/relationships/tags" Target="../tags/tag450.xml" /><Relationship Id="rId8" Type="http://schemas.openxmlformats.org/officeDocument/2006/relationships/tags" Target="../tags/tag451.xml" /><Relationship Id="rId9" Type="http://schemas.openxmlformats.org/officeDocument/2006/relationships/tags" Target="../tags/tag45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14.png" /><Relationship Id="rId11" Type="http://schemas.openxmlformats.org/officeDocument/2006/relationships/tags" Target="../tags/tag468.xml" /><Relationship Id="rId12" Type="http://schemas.openxmlformats.org/officeDocument/2006/relationships/tags" Target="../tags/tag469.xml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image" Target="../media/image15.png" /><Relationship Id="rId16" Type="http://schemas.openxmlformats.org/officeDocument/2006/relationships/tags" Target="../tags/tag472.xml" /><Relationship Id="rId17" Type="http://schemas.openxmlformats.org/officeDocument/2006/relationships/tags" Target="../tags/tag473.xml" /><Relationship Id="rId18" Type="http://schemas.openxmlformats.org/officeDocument/2006/relationships/tags" Target="../tags/tag474.xml" /><Relationship Id="rId19" Type="http://schemas.openxmlformats.org/officeDocument/2006/relationships/tags" Target="../tags/tag475.xml" /><Relationship Id="rId2" Type="http://schemas.openxmlformats.org/officeDocument/2006/relationships/tags" Target="../tags/tag461.xml" /><Relationship Id="rId20" Type="http://schemas.openxmlformats.org/officeDocument/2006/relationships/image" Target="../media/image16.png" /><Relationship Id="rId21" Type="http://schemas.openxmlformats.org/officeDocument/2006/relationships/tags" Target="../tags/tag476.xml" /><Relationship Id="rId22" Type="http://schemas.openxmlformats.org/officeDocument/2006/relationships/tags" Target="../tags/tag477.xml" /><Relationship Id="rId23" Type="http://schemas.openxmlformats.org/officeDocument/2006/relationships/tags" Target="../tags/tag478.xml" /><Relationship Id="rId24" Type="http://schemas.openxmlformats.org/officeDocument/2006/relationships/tags" Target="../tags/tag479.xml" /><Relationship Id="rId25" Type="http://schemas.openxmlformats.org/officeDocument/2006/relationships/tags" Target="../tags/tag480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image" Target="../media/image13.png" /><Relationship Id="rId8" Type="http://schemas.openxmlformats.org/officeDocument/2006/relationships/tags" Target="../tags/tag466.xml" /><Relationship Id="rId9" Type="http://schemas.openxmlformats.org/officeDocument/2006/relationships/tags" Target="../tags/tag46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81.xml" /><Relationship Id="rId3" Type="http://schemas.openxmlformats.org/officeDocument/2006/relationships/tags" Target="../tags/tag48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幼儿园着火应急培训</a:t>
            </a:r>
          </a:p>
        </p:txBody>
      </p:sp>
      <p:sp>
        <p:nvSpPr>
          <p:cNvPr id="5" name="文本占位符 4"/>
          <p:cNvSpPr/>
          <p:nvPr>
            <p:ph type="body" idx="2"/>
            <p:custDataLst>
              <p:tags r:id="rId3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3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火灾基本知识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火灾预防措施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火灾应急处理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火灾后的处理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火灾基本知识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5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火灾是指在时间、空间上失去控制的燃烧现象，通常伴随着高温、有毒气体、烟雾等危害。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0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1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火灾的发生原因包括人为因素（如吸烟、玩火等）和自然因素（如雷电、火山爆发等）。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5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6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火灾的危害包括对人员、财产和环境的破坏，以及可能引发的次生灾害。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0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1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火灾的种类包括固体火灾、液体火灾、气体火灾和电气火灾等。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火灾的种类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5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固体火灾：由固体物质燃烧引起的火灾，如木材、纸张、塑料等。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7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8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9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0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2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3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气体火灾：由气体物质燃烧引起的火灾，如天然气、煤气、氢气等。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4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5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6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7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8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0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1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化学火灾：由化学物质燃烧引起的火灾，如化学品、药品等。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2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3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4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5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6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8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29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液体火灾：由液体物质燃烧引起的火灾，如汽油、柴油、酒精等。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0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1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2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3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4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5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6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7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电气火灾：由电气设备故障或短路引起的火灾。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8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9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0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1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2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3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4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5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特殊火灾：由特殊物质燃烧引起的火灾，如核燃料、放射性物质等。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6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7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48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49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0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1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2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7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生命安全：火灾可能导致人员伤亡，严重威胁生命安全</a:t>
            </a:r>
          </a:p>
        </p:txBody>
      </p:sp>
      <p:sp>
        <p:nvSpPr>
          <p:cNvPr id="10" name="KSO_Shape"/>
          <p:cNvSpPr/>
          <p:nvPr>
            <p:custDataLst>
              <p:tags r:id="rId9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财产损失：火灾可能导致财产损失，影响经济和社会发展</a:t>
            </a:r>
          </a:p>
        </p:txBody>
      </p:sp>
      <p:sp>
        <p:nvSpPr>
          <p:cNvPr id="13" name="KSO_Shape"/>
          <p:cNvSpPr/>
          <p:nvPr>
            <p:custDataLst>
              <p:tags r:id="rId11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环境污染：火灾可能导致环境污染，影响生态环境和人类健康</a:t>
            </a:r>
          </a:p>
        </p:txBody>
      </p:sp>
      <p:sp>
        <p:nvSpPr>
          <p:cNvPr id="18" name="KSO_Shape"/>
          <p:cNvSpPr/>
          <p:nvPr>
            <p:custDataLst>
              <p:tags r:id="rId13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社会影响：火灾可能导致社会恐慌，影响社会稳定和秩序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火灾预防措施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幼儿园消防安全管理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4464519" y="1481344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制定消防安全制度，明确消防安全责任人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464519" y="2435722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定期进行消防安全检查，消除火灾隐患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4464519" y="3390100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加强消防设施设备维护，确保消防设施完好有效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4464519" y="4344478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开展消防安全培训，提高教职工和幼儿的消防安全意识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464519" y="5298855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制定应急预案，确保火灾发生时能够及时、有效地进行处置</a:t>
            </a:r>
          </a:p>
        </p:txBody>
      </p:sp>
      <p:sp>
        <p:nvSpPr>
          <p:cNvPr id="22" name="文本框 21"/>
          <p:cNvSpPr txBox="1"/>
          <p:nvPr>
            <p:custDataLst>
              <p:tags r:id="rId10"/>
            </p:custDataLst>
          </p:nvPr>
        </p:nvSpPr>
        <p:spPr>
          <a:xfrm>
            <a:off x="3579294" y="5298855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5.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11"/>
            </p:custDataLst>
          </p:nvPr>
        </p:nvSpPr>
        <p:spPr>
          <a:xfrm>
            <a:off x="3579294" y="4343676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4.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12"/>
            </p:custDataLst>
          </p:nvPr>
        </p:nvSpPr>
        <p:spPr>
          <a:xfrm>
            <a:off x="3579294" y="3388497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3.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13"/>
            </p:custDataLst>
          </p:nvPr>
        </p:nvSpPr>
        <p:spPr>
          <a:xfrm>
            <a:off x="3579294" y="2433318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2.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14"/>
            </p:custDataLst>
          </p:nvPr>
        </p:nvSpPr>
        <p:spPr>
          <a:xfrm>
            <a:off x="3579294" y="1478139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1.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火灾隐患排查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5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6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定期检查消防设施，确保消防设施完好有效</a:t>
            </a: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8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9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定期检查电器设备，防止电器设备老化、短路等引发火灾</a:t>
            </a:r>
          </a:p>
        </p:txBody>
      </p:sp>
      <p:sp>
        <p:nvSpPr>
          <p:cNvPr id="5" name="矩形: 圆角 13"/>
          <p:cNvSpPr/>
          <p:nvPr>
            <p:custDataLst>
              <p:tags r:id="rId10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1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2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定期检查消防通道，确保消防通道畅通无阻</a:t>
            </a:r>
          </a:p>
        </p:txBody>
      </p:sp>
      <p:sp>
        <p:nvSpPr>
          <p:cNvPr id="8" name="矩形: 圆角 13"/>
          <p:cNvSpPr/>
          <p:nvPr>
            <p:custDataLst>
              <p:tags r:id="rId13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4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5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定期检查消防器材，确保消防器材齐全有效</a:t>
            </a:r>
          </a:p>
        </p:txBody>
      </p:sp>
      <p:sp>
        <p:nvSpPr>
          <p:cNvPr id="11" name="矩形: 圆角 13"/>
          <p:cNvSpPr/>
          <p:nvPr>
            <p:custDataLst>
              <p:tags r:id="rId16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7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8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定期组织消防演练，提高教职工和幼儿的消防安全意识和应急能力</a:t>
            </a:r>
          </a:p>
        </p:txBody>
      </p:sp>
      <p:sp>
        <p:nvSpPr>
          <p:cNvPr id="16" name="矩形: 圆角 13"/>
          <p:cNvSpPr/>
          <p:nvPr>
            <p:custDataLst>
              <p:tags r:id="rId19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消防设施维护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3272545" y="4076196"/>
            <a:ext cx="2013091" cy="2065474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定期对消防设施进行测试，确保其功能正常</a:t>
            </a:r>
          </a:p>
        </p:txBody>
      </p:sp>
      <p:sp>
        <p:nvSpPr>
          <p:cNvPr id="20" name="任意多边形 19"/>
          <p:cNvSpPr/>
          <p:nvPr>
            <p:custDataLst>
              <p:tags r:id="rId6"/>
            </p:custDataLst>
          </p:nvPr>
        </p:nvSpPr>
        <p:spPr>
          <a:xfrm>
            <a:off x="3548872" y="3956457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6871764" y="4076196"/>
            <a:ext cx="2013091" cy="206547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定期对消防设施进行维修和更换，确保其安全可靠</a:t>
            </a:r>
          </a:p>
        </p:txBody>
      </p:sp>
      <p:sp>
        <p:nvSpPr>
          <p:cNvPr id="23" name="任意多边形 22"/>
          <p:cNvSpPr/>
          <p:nvPr>
            <p:custDataLst>
              <p:tags r:id="rId8"/>
            </p:custDataLst>
          </p:nvPr>
        </p:nvSpPr>
        <p:spPr>
          <a:xfrm>
            <a:off x="7148090" y="3956457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1576732" y="1599523"/>
            <a:ext cx="2013091" cy="206547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定期检查消防设施，确保其完好有效</a:t>
            </a: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1853059" y="1479785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5092630" y="1599523"/>
            <a:ext cx="2013091" cy="206547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定期更换消防器材，如灭火器、消防栓等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5368957" y="1479785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8608528" y="1598069"/>
            <a:ext cx="2013091" cy="2065474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定期对消防设施进行清洁和保养，保持其清洁和完好</a:t>
            </a:r>
          </a:p>
        </p:txBody>
      </p:sp>
      <p:sp>
        <p:nvSpPr>
          <p:cNvPr id="26" name="任意多边形 25"/>
          <p:cNvSpPr/>
          <p:nvPr>
            <p:custDataLst>
              <p:tags r:id="rId14"/>
            </p:custDataLst>
          </p:nvPr>
        </p:nvSpPr>
        <p:spPr>
          <a:xfrm>
            <a:off x="8884855" y="1478330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火灾应急处理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报警流程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6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7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协助救援：在确保自身安全的前提下，协助救援人员开展救援工作</a:t>
            </a: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0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1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2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保持通话：保持与接警员的通话，听从指挥，提供必要的信息</a:t>
            </a:r>
          </a:p>
        </p:txBody>
      </p:sp>
      <p:sp>
        <p:nvSpPr>
          <p:cNvPr id="37" name="矩形 36"/>
          <p:cNvSpPr/>
          <p:nvPr>
            <p:custDataLst>
              <p:tags r:id="rId13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4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5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6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说明情况：向接警员说明火灾地点、火势大小、有无人员被困等情况</a:t>
            </a:r>
          </a:p>
        </p:txBody>
      </p:sp>
      <p:sp>
        <p:nvSpPr>
          <p:cNvPr id="38" name="矩形 37"/>
          <p:cNvSpPr/>
          <p:nvPr>
            <p:custDataLst>
              <p:tags r:id="rId17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8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19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发现火情：发现火情后，立即拨打119报警电话</a:t>
            </a:r>
          </a:p>
        </p:txBody>
      </p:sp>
      <p:sp>
        <p:nvSpPr>
          <p:cNvPr id="39" name="矩形 38"/>
          <p:cNvSpPr/>
          <p:nvPr>
            <p:custDataLst>
              <p:tags r:id="rId21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疏散逃生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圆角矩形 3"/>
          <p:cNvSpPr/>
          <p:nvPr>
            <p:custDataLst>
              <p:tags r:id="rId5"/>
            </p:custDataLst>
          </p:nvPr>
        </p:nvSpPr>
        <p:spPr>
          <a:xfrm>
            <a:off x="4173032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1" name="圆角矩形 4"/>
          <p:cNvSpPr/>
          <p:nvPr>
            <p:custDataLst>
              <p:tags r:id="rId6"/>
            </p:custDataLst>
          </p:nvPr>
        </p:nvSpPr>
        <p:spPr>
          <a:xfrm>
            <a:off x="4173032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12" name="文本框 111"/>
          <p:cNvSpPr txBox="1"/>
          <p:nvPr>
            <p:custDataLst>
              <p:tags r:id="rId7"/>
            </p:custDataLst>
          </p:nvPr>
        </p:nvSpPr>
        <p:spPr>
          <a:xfrm>
            <a:off x="4126414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保持冷静：遇到火灾时，保持冷静，不要慌张，听从指挥。</a:t>
            </a:r>
          </a:p>
        </p:txBody>
      </p:sp>
      <p:sp>
        <p:nvSpPr>
          <p:cNvPr id="113" name="圆角矩形 6"/>
          <p:cNvSpPr/>
          <p:nvPr>
            <p:custDataLst>
              <p:tags r:id="rId8"/>
            </p:custDataLst>
          </p:nvPr>
        </p:nvSpPr>
        <p:spPr>
          <a:xfrm>
            <a:off x="6526415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4" name="文本框 113"/>
          <p:cNvSpPr txBox="1"/>
          <p:nvPr>
            <p:custDataLst>
              <p:tags r:id="rId9"/>
            </p:custDataLst>
          </p:nvPr>
        </p:nvSpPr>
        <p:spPr>
          <a:xfrm>
            <a:off x="6479797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快速撤离：在确保安全的情况下，迅速撤离火灾现场，避免吸入有毒气体。</a:t>
            </a:r>
          </a:p>
        </p:txBody>
      </p:sp>
      <p:sp>
        <p:nvSpPr>
          <p:cNvPr id="115" name="圆角矩形 10"/>
          <p:cNvSpPr/>
          <p:nvPr>
            <p:custDataLst>
              <p:tags r:id="rId10"/>
            </p:custDataLst>
          </p:nvPr>
        </p:nvSpPr>
        <p:spPr>
          <a:xfrm>
            <a:off x="4173032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6" name="文本框 115"/>
          <p:cNvSpPr txBox="1"/>
          <p:nvPr>
            <p:custDataLst>
              <p:tags r:id="rId11"/>
            </p:custDataLst>
          </p:nvPr>
        </p:nvSpPr>
        <p:spPr>
          <a:xfrm>
            <a:off x="4126414" y="4566582"/>
            <a:ext cx="1591592" cy="157513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正确逃生：选择正确的逃生路线，避免拥挤，避免踩踏。</a:t>
            </a:r>
          </a:p>
        </p:txBody>
      </p:sp>
      <p:sp>
        <p:nvSpPr>
          <p:cNvPr id="117" name="圆角矩形 16"/>
          <p:cNvSpPr/>
          <p:nvPr>
            <p:custDataLst>
              <p:tags r:id="rId12"/>
            </p:custDataLst>
          </p:nvPr>
        </p:nvSpPr>
        <p:spPr>
          <a:xfrm>
            <a:off x="6526415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18" name="圆角矩形 17"/>
          <p:cNvSpPr/>
          <p:nvPr>
            <p:custDataLst>
              <p:tags r:id="rId13"/>
            </p:custDataLst>
          </p:nvPr>
        </p:nvSpPr>
        <p:spPr>
          <a:xfrm>
            <a:off x="4173032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9" name="圆角矩形 15"/>
          <p:cNvSpPr/>
          <p:nvPr>
            <p:custDataLst>
              <p:tags r:id="rId14"/>
            </p:custDataLst>
          </p:nvPr>
        </p:nvSpPr>
        <p:spPr>
          <a:xfrm>
            <a:off x="6526415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圆角矩形 18"/>
          <p:cNvSpPr/>
          <p:nvPr>
            <p:custDataLst>
              <p:tags r:id="rId15"/>
            </p:custDataLst>
          </p:nvPr>
        </p:nvSpPr>
        <p:spPr>
          <a:xfrm>
            <a:off x="6526415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1" name="文本框 120"/>
          <p:cNvSpPr txBox="1"/>
          <p:nvPr>
            <p:custDataLst>
              <p:tags r:id="rId16"/>
            </p:custDataLst>
          </p:nvPr>
        </p:nvSpPr>
        <p:spPr>
          <a:xfrm>
            <a:off x="6479797" y="4566582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自我保护：在逃生过程中，使用湿毛巾、衣物等捂住口鼻，防止吸入有毒气体。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自救互救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5"/>
            </p:custDataLst>
          </p:nvPr>
        </p:nvSpPr>
        <p:spPr>
          <a:xfrm>
            <a:off x="3107304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6"/>
            </p:custDataLst>
          </p:nvPr>
        </p:nvSpPr>
        <p:spPr>
          <a:xfrm>
            <a:off x="2953331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107303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保持冷静：遇到火灾时，保持冷静，避免慌乱，听从指挥。</a:t>
            </a: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5253448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9"/>
            </p:custDataLst>
          </p:nvPr>
        </p:nvSpPr>
        <p:spPr>
          <a:xfrm>
            <a:off x="6432215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0"/>
            </p:custDataLst>
          </p:nvPr>
        </p:nvSpPr>
        <p:spPr>
          <a:xfrm>
            <a:off x="6278242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432214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迅速撤离：在确保安全的情况下，迅速撤离火场，避免吸入有毒气体。</a:t>
            </a:r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>
          <a:xfrm>
            <a:off x="8578359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3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4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寻找掩体：在撤离过程中，寻找掩体，如墙壁、桌子等，以保护自己。</a:t>
            </a:r>
          </a:p>
        </p:txBody>
      </p:sp>
      <p:sp>
        <p:nvSpPr>
          <p:cNvPr id="19" name="椭圆 18"/>
          <p:cNvSpPr/>
          <p:nvPr>
            <p:custDataLst>
              <p:tags r:id="rId16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7"/>
            </p:custDataLst>
          </p:nvPr>
        </p:nvSpPr>
        <p:spPr>
          <a:xfrm>
            <a:off x="475469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18"/>
            </p:custDataLst>
          </p:nvPr>
        </p:nvSpPr>
        <p:spPr>
          <a:xfrm>
            <a:off x="4600724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754697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互助互救：在确保自身安全的情况下，帮助他人撤离火场，如搀扶、背抱等。</a:t>
            </a:r>
          </a:p>
        </p:txBody>
      </p:sp>
      <p:sp>
        <p:nvSpPr>
          <p:cNvPr id="23" name="椭圆 22"/>
          <p:cNvSpPr/>
          <p:nvPr>
            <p:custDataLst>
              <p:tags r:id="rId20"/>
            </p:custDataLst>
          </p:nvPr>
        </p:nvSpPr>
        <p:spPr>
          <a:xfrm>
            <a:off x="6900841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1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2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报警求助：在撤离过程中，及时拨打119报警电话，寻求专业救援。</a:t>
            </a:r>
          </a:p>
        </p:txBody>
      </p:sp>
      <p:sp>
        <p:nvSpPr>
          <p:cNvPr id="27" name="椭圆 26"/>
          <p:cNvSpPr/>
          <p:nvPr>
            <p:custDataLst>
              <p:tags r:id="rId24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火灾后的处理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火灾现场保护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5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保护现场：保持现场原貌，避免破坏证据</a:t>
            </a:r>
          </a:p>
        </p:txBody>
      </p:sp>
      <p:sp>
        <p:nvSpPr>
          <p:cNvPr id="31" name="椭圆 30"/>
          <p:cNvSpPr/>
          <p:nvPr>
            <p:custDataLst>
              <p:tags r:id="rId8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1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报警：及时拨打119报警电话，提供详细信息</a:t>
            </a:r>
          </a:p>
        </p:txBody>
      </p:sp>
      <p:sp>
        <p:nvSpPr>
          <p:cNvPr id="39" name="椭圆 38"/>
          <p:cNvSpPr/>
          <p:nvPr>
            <p:custDataLst>
              <p:tags r:id="rId14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7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8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>
                    <a:lumMod val="50000"/>
                  </a:schemeClr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>
                  <a:lumMod val="50000"/>
                </a:schemeClr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安全撤离：确保所有人员安全撤离现场</a:t>
            </a:r>
          </a:p>
        </p:txBody>
      </p:sp>
      <p:sp>
        <p:nvSpPr>
          <p:cNvPr id="35" name="椭圆 34"/>
          <p:cNvSpPr/>
          <p:nvPr>
            <p:custDataLst>
              <p:tags r:id="rId20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3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协助调查：配合消防部门进行现场调查，提供相关线索</a:t>
            </a:r>
          </a:p>
        </p:txBody>
      </p:sp>
      <p:sp>
        <p:nvSpPr>
          <p:cNvPr id="43" name="椭圆 42"/>
          <p:cNvSpPr/>
          <p:nvPr>
            <p:custDataLst>
              <p:tags r:id="rId26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29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火灾原因调查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5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6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调查火灾发生的原因，如电器设备故障、人为疏忽等</a:t>
            </a:r>
          </a:p>
        </p:txBody>
      </p:sp>
      <p:cxnSp>
        <p:nvCxnSpPr>
          <p:cNvPr id="53" name="直接连接符 52"/>
          <p:cNvCxnSpPr/>
          <p:nvPr>
            <p:custDataLst>
              <p:tags r:id="rId7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8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9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收集火灾现场的证据，如燃烧痕迹、残留物等</a:t>
            </a:r>
          </a:p>
        </p:txBody>
      </p:sp>
      <p:cxnSp>
        <p:nvCxnSpPr>
          <p:cNvPr id="55" name="直接连接符 54"/>
          <p:cNvCxnSpPr/>
          <p:nvPr>
            <p:custDataLst>
              <p:tags r:id="rId10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1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2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询问目击者，了解火灾发生时的情况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4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结合现场调查和目击者证词，分析火灾原因，为预防类似事故提供依据</a:t>
            </a:r>
          </a:p>
        </p:txBody>
      </p: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6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l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火灾损失评估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5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6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评估火灾造成的财产损失，包括建筑、设备、物资等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9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2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评估火灾造成的人员伤亡，包括死亡、受伤、失踪等</a:t>
            </a:r>
          </a:p>
        </p:txBody>
      </p:sp>
      <p:sp>
        <p:nvSpPr>
          <p:cNvPr id="8" name="直角三角形 7"/>
          <p:cNvSpPr/>
          <p:nvPr>
            <p:custDataLst>
              <p:tags r:id="rId14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7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8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评估火灾对周边环境的影响，包括空气、水源、土壤等</a:t>
            </a:r>
          </a:p>
        </p:txBody>
      </p:sp>
      <p:sp>
        <p:nvSpPr>
          <p:cNvPr id="12" name="直角三角形 11"/>
          <p:cNvSpPr/>
          <p:nvPr>
            <p:custDataLst>
              <p:tags r:id="rId19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2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3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评估火灾对幼儿园正常运营造成的影响，包括教学、管理、后勤等</a:t>
            </a:r>
          </a:p>
        </p:txBody>
      </p:sp>
      <p:sp>
        <p:nvSpPr>
          <p:cNvPr id="13" name="直角三角形 12"/>
          <p:cNvSpPr/>
          <p:nvPr>
            <p:custDataLst>
              <p:tags r:id="rId24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2">
                <a:lumMod val="30000"/>
                <a:lumOff val="70000"/>
              </a:schemeClr>
            </a:gs>
            <a:gs pos="100000">
              <a:schemeClr val="accent2">
                <a:lumMod val="70000"/>
                <a:lumOff val="3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&#13;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3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29"/>
  <p:tag name="KSO_WM_TEMPLATE_THUMBS_INDEX" val="1、1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54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SLIDE_CONTENT_AREA" val="{&quot;left&quot;:&quot;454.6&quot;,&quot;top&quot;:&quot;89.3&quot;,&quot;width&quot;:&quot;475.4&quot;,&quot;height&quot;:&quot;304.75&quot;}"/>
  <p:tag name="KSO_WM_SLIDE_ID" val="custom2023085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0"/>
  <p:tag name="KSO_WM_TEMPLATE_THUMBS_INDEX" val="1、11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e*1"/>
  <p:tag name="KSO_WM_UNIT_INDEX" val="1"/>
  <p:tag name="KSO_WM_UNIT_LAYERLEVEL" val="1"/>
  <p:tag name="KSO_WM_UNIT_NOCLEAR" val="0"/>
  <p:tag name="KSO_WM_UNIT_PRESET_TEXT" val="01"/>
  <p:tag name="KSO_WM_UNIT_TEXT_FILL_FORE_SCHEMECOLOR_INDEX" val="13"/>
  <p:tag name="KSO_WM_UNIT_TEXT_FILL_FORE_SCHEMECOLOR_INDEX_BRIGHTNESS" val="0.25"/>
  <p:tag name="KSO_WM_UNIT_TEXT_FILL_TYPE" val="1"/>
  <p:tag name="KSO_WM_UNIT_TYPE" val="e"/>
  <p:tag name="KSO_WM_UNIT_VALUE" val="3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SLIDE_CONTENT_AREA" val="{&quot;left&quot;:&quot;64.15&quot;,&quot;top&quot;:&quot;110.3&quot;,&quot;width&quot;:&quot;427.3&quot;,&quot;height&quot;:&quot;308.15&quot;}"/>
  <p:tag name="KSO_WM_SLIDE_ID" val="custom20230854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0:59&quot;,&quot;maxSize&quot;:{&quot;size1&quot;:22.2},&quot;minSize&quot;:{&quot;size1&quot;:13.5},&quot;normalSize&quot;:{&quot;size1&quot;:13.5},&quot;subLayout&quot;:[{&quot;id&quot;:&quot;2023-09-03T17:10:59&quot;,&quot;margin&quot;:{&quot;bottom&quot;:0.025999998673796654,&quot;left&quot;:2.117000102996826,&quot;right&quot;:1.2699999809265137,&quot;top&quot;:0.4230000376701355},&quot;type&quot;:0},{&quot;id&quot;:&quot;2023-09-03T17:10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3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08&quot;,&quot;maxSize&quot;:{&quot;size1&quot;:22.2},&quot;minSize&quot;:{&quot;size1&quot;:13.5},&quot;normalSize&quot;:{&quot;size1&quot;:13.5},&quot;subLayout&quot;:[{&quot;id&quot;:&quot;2023-09-03T17:11:08&quot;,&quot;margin&quot;:{&quot;bottom&quot;:0.025999998673796654,&quot;left&quot;:2.117000102996826,&quot;right&quot;:1.2699999809265137,&quot;top&quot;:0.4230000376701355},&quot;type&quot;:0},{&quot;id&quot;:&quot;2023-09-03T17:11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14&quot;,&quot;maxSize&quot;:{&quot;size1&quot;:22.2},&quot;minSize&quot;:{&quot;size1&quot;:13.5},&quot;normalSize&quot;:{&quot;size1&quot;:13.5},&quot;subLayout&quot;:[{&quot;id&quot;:&quot;2023-09-03T17:11:14&quot;,&quot;margin&quot;:{&quot;bottom&quot;:0.025999998673796654,&quot;left&quot;:2.117000102996826,&quot;right&quot;:1.2699999809265137,&quot;top&quot;:0.4230000376701355},&quot;type&quot;:0},{&quot;id&quot;:&quot;2023-09-03T17:11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e*1"/>
  <p:tag name="KSO_WM_UNIT_INDEX" val="1"/>
  <p:tag name="KSO_WM_UNIT_LAYERLEVEL" val="1"/>
  <p:tag name="KSO_WM_UNIT_NOCLEAR" val="0"/>
  <p:tag name="KSO_WM_UNIT_PRESET_TEXT" val="01"/>
  <p:tag name="KSO_WM_UNIT_TEXT_FILL_FORE_SCHEMECOLOR_INDEX" val="13"/>
  <p:tag name="KSO_WM_UNIT_TEXT_FILL_FORE_SCHEMECOLOR_INDEX_BRIGHTNESS" val="0.25"/>
  <p:tag name="KSO_WM_UNIT_TEXT_FILL_TYPE" val="1"/>
  <p:tag name="KSO_WM_UNIT_TYPE" val="e"/>
  <p:tag name="KSO_WM_UNIT_VALUE" val="3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06.xml><?xml version="1.0" encoding="utf-8"?>
<p:tagLst xmlns:p="http://schemas.openxmlformats.org/presentationml/2006/main">
  <p:tag name="KSO_WM_BEAUTIFY_FLAG" val="#wm#"/>
  <p:tag name="KSO_WM_SLIDE_CONTENT_AREA" val="{&quot;left&quot;:&quot;64.15&quot;,&quot;top&quot;:&quot;110.3&quot;,&quot;width&quot;:&quot;427.3&quot;,&quot;height&quot;:&quot;308.15&quot;}"/>
  <p:tag name="KSO_WM_SLIDE_ID" val="custom20230854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1_1"/>
  <p:tag name="KSO_WM_UNIT_INDEX" val="1_1_1"/>
  <p:tag name="KSO_WM_UNIT_LAYERLEVEL" val="1_1_1"/>
  <p:tag name="KSO_WM_UNIT_PRESET_TEXT" val="工作完成情况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2_1"/>
  <p:tag name="KSO_WM_UNIT_INDEX" val="1_2_1"/>
  <p:tag name="KSO_WM_UNIT_LAYERLEVEL" val="1_1_1"/>
  <p:tag name="KSO_WM_UNIT_PRESET_TEXT" val="所获成绩案例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3_1"/>
  <p:tag name="KSO_WM_UNIT_INDEX" val="1_3_1"/>
  <p:tag name="KSO_WM_UNIT_LAYERLEVEL" val="1_1_1"/>
  <p:tag name="KSO_WM_UNIT_PRESET_TEXT" val="存在问题分析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4_1"/>
  <p:tag name="KSO_WM_UNIT_INDEX" val="1_4_1"/>
  <p:tag name="KSO_WM_UNIT_LAYERLEVEL" val="1_1_1"/>
  <p:tag name="KSO_WM_UNIT_PRESET_TEXT" val="所得解决方案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5_1"/>
  <p:tag name="KSO_WM_UNIT_INDEX" val="1_5_1"/>
  <p:tag name="KSO_WM_UNIT_LAYERLEVEL" val="1_1_1"/>
  <p:tag name="KSO_WM_UNIT_PRESET_TEXT" val="明年工作计划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20&quot;,&quot;maxSize&quot;:{&quot;size1&quot;:22.2},&quot;minSize&quot;:{&quot;size1&quot;:13.5},&quot;normalSize&quot;:{&quot;size1&quot;:13.5},&quot;subLayout&quot;:[{&quot;id&quot;:&quot;2023-09-03T17:11:20&quot;,&quot;margin&quot;:{&quot;bottom&quot;:0.025999998673796654,&quot;left&quot;:2.117000102996826,&quot;right&quot;:1.2699999809265137,&quot;top&quot;:0.4230000376701355},&quot;type&quot;:0},{&quot;id&quot;:&quot;2023-09-03T17:11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2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2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2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2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2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3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31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32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33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3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3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3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3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3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26&quot;,&quot;maxSize&quot;:{&quot;size1&quot;:22.2},&quot;minSize&quot;:{&quot;size1&quot;:13.5},&quot;normalSize&quot;:{&quot;size1&quot;:13.5},&quot;subLayout&quot;:[{&quot;id&quot;:&quot;2023-09-03T17:11:26&quot;,&quot;margin&quot;:{&quot;bottom&quot;:0.025999998673796654,&quot;left&quot;:2.117000102996826,&quot;right&quot;:1.2699999809265137,&quot;top&quot;:0.4230000376701355},&quot;type&quot;:0},{&quot;id&quot;:&quot;2023-09-03T17:11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5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5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5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5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5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32&quot;,&quot;maxSize&quot;:{&quot;size1&quot;:22.2},&quot;minSize&quot;:{&quot;size1&quot;:13.5},&quot;normalSize&quot;:{&quot;size1&quot;:13.5},&quot;subLayout&quot;:[{&quot;id&quot;:&quot;2023-09-03T17:11:32&quot;,&quot;margin&quot;:{&quot;bottom&quot;:0.025999998673796654,&quot;left&quot;:2.117000102996826,&quot;right&quot;:1.2699999809265137,&quot;top&quot;:0.4230000376701355},&quot;type&quot;:0},{&quot;id&quot;:&quot;2023-09-03T17:11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e*1"/>
  <p:tag name="KSO_WM_UNIT_INDEX" val="1"/>
  <p:tag name="KSO_WM_UNIT_LAYERLEVEL" val="1"/>
  <p:tag name="KSO_WM_UNIT_NOCLEAR" val="0"/>
  <p:tag name="KSO_WM_UNIT_PRESET_TEXT" val="01"/>
  <p:tag name="KSO_WM_UNIT_TEXT_FILL_FORE_SCHEMECOLOR_INDEX" val="13"/>
  <p:tag name="KSO_WM_UNIT_TEXT_FILL_FORE_SCHEMECOLOR_INDEX_BRIGHTNESS" val="0.25"/>
  <p:tag name="KSO_WM_UNIT_TEXT_FILL_TYPE" val="1"/>
  <p:tag name="KSO_WM_UNIT_TYPE" val="e"/>
  <p:tag name="KSO_WM_UNIT_VALUE" val="3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56.xml><?xml version="1.0" encoding="utf-8"?>
<p:tagLst xmlns:p="http://schemas.openxmlformats.org/presentationml/2006/main">
  <p:tag name="KSO_WM_BEAUTIFY_FLAG" val="#wm#"/>
  <p:tag name="KSO_WM_SLIDE_CONTENT_AREA" val="{&quot;left&quot;:&quot;64.15&quot;,&quot;top&quot;:&quot;110.3&quot;,&quot;width&quot;:&quot;427.3&quot;,&quot;height&quot;:&quot;308.15&quot;}"/>
  <p:tag name="KSO_WM_SLIDE_ID" val="custom20230854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39&quot;,&quot;maxSize&quot;:{&quot;size1&quot;:22.2},&quot;minSize&quot;:{&quot;size1&quot;:13.5},&quot;normalSize&quot;:{&quot;size1&quot;:13.5},&quot;subLayout&quot;:[{&quot;id&quot;:&quot;2023-09-03T17:11:39&quot;,&quot;margin&quot;:{&quot;bottom&quot;:0.025999998673796654,&quot;left&quot;:2.117000102996826,&quot;right&quot;:1.2699999809265137,&quot;top&quot;:0.4230000376701355},&quot;type&quot;:0},{&quot;id&quot;:&quot;2023-09-03T17:11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2_2"/>
  <p:tag name="KSO_WM_UNIT_INDEX" val="1_2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3_2"/>
  <p:tag name="KSO_WM_UNIT_INDEX" val="1_3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4_2"/>
  <p:tag name="KSO_WM_UNIT_INDEX" val="1_4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46&quot;,&quot;maxSize&quot;:{&quot;size1&quot;:22.2},&quot;minSize&quot;:{&quot;size1&quot;:13.5},&quot;normalSize&quot;:{&quot;size1&quot;:13.5},&quot;subLayout&quot;:[{&quot;id&quot;:&quot;2023-09-03T17:11:46&quot;,&quot;margin&quot;:{&quot;bottom&quot;:0.025999998673796654,&quot;left&quot;:2.117000102996826,&quot;right&quot;:1.2699999809265137,&quot;top&quot;:0.4230000376701355},&quot;type&quot;:0},{&quot;id&quot;:&quot;2023-09-03T17:11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1:53&quot;,&quot;maxSize&quot;:{&quot;size1&quot;:22.2},&quot;minSize&quot;:{&quot;size1&quot;:13.5},&quot;normalSize&quot;:{&quot;size1&quot;:13.5},&quot;subLayout&quot;:[{&quot;id&quot;:&quot;2023-09-03T17:11:53&quot;,&quot;margin&quot;:{&quot;bottom&quot;:0.025999998673796654,&quot;left&quot;:2.117000102996826,&quot;right&quot;:1.2699999809265137,&quot;top&quot;:0.4230000376701355},&quot;type&quot;:0},{&quot;id&quot;:&quot;2023-09-03T17:11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e*1"/>
  <p:tag name="KSO_WM_UNIT_INDEX" val="1"/>
  <p:tag name="KSO_WM_UNIT_LAYERLEVEL" val="1"/>
  <p:tag name="KSO_WM_UNIT_NOCLEAR" val="0"/>
  <p:tag name="KSO_WM_UNIT_PRESET_TEXT" val="01"/>
  <p:tag name="KSO_WM_UNIT_TEXT_FILL_FORE_SCHEMECOLOR_INDEX" val="13"/>
  <p:tag name="KSO_WM_UNIT_TEXT_FILL_FORE_SCHEMECOLOR_INDEX_BRIGHTNESS" val="0.25"/>
  <p:tag name="KSO_WM_UNIT_TEXT_FILL_TYPE" val="1"/>
  <p:tag name="KSO_WM_UNIT_TYPE" val="e"/>
  <p:tag name="KSO_WM_UNIT_VALUE" val="3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420.xml><?xml version="1.0" encoding="utf-8"?>
<p:tagLst xmlns:p="http://schemas.openxmlformats.org/presentationml/2006/main">
  <p:tag name="KSO_WM_BEAUTIFY_FLAG" val="#wm#"/>
  <p:tag name="KSO_WM_SLIDE_CONTENT_AREA" val="{&quot;left&quot;:&quot;64.15&quot;,&quot;top&quot;:&quot;110.3&quot;,&quot;width&quot;:&quot;427.3&quot;,&quot;height&quot;:&quot;308.15&quot;}"/>
  <p:tag name="KSO_WM_SLIDE_ID" val="custom20230854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2:00&quot;,&quot;maxSize&quot;:{&quot;size1&quot;:22.2},&quot;minSize&quot;:{&quot;size1&quot;:13.5},&quot;normalSize&quot;:{&quot;size1&quot;:13.5},&quot;subLayout&quot;:[{&quot;id&quot;:&quot;2023-09-03T17:12:00&quot;,&quot;margin&quot;:{&quot;bottom&quot;:0.025999998673796654,&quot;left&quot;:2.117000102996826,&quot;right&quot;:1.2699999809265137,&quot;top&quot;:0.4230000376701355},&quot;type&quot;:0},{&quot;id&quot;:&quot;2023-09-03T17:12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27*155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27*119"/>
</p:tagLst>
</file>

<file path=ppt/tags/tag4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2:06&quot;,&quot;maxSize&quot;:{&quot;size1&quot;:22.2},&quot;minSize&quot;:{&quot;size1&quot;:13.5},&quot;normalSize&quot;:{&quot;size1&quot;:13.5},&quot;subLayout&quot;:[{&quot;id&quot;:&quot;2023-09-03T17:12:06&quot;,&quot;margin&quot;:{&quot;bottom&quot;:0.025999998673796654,&quot;left&quot;:2.117000102996826,&quot;right&quot;:1.2699999809265137,&quot;top&quot;:0.4230000376701355},&quot;type&quot;:0},{&quot;id&quot;:&quot;2023-09-03T17:12:0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1"/>
  <p:tag name="KSO_WM_UNIT_VALUE" val="129*144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1"/>
  <p:tag name="KSO_WM_UNIT_VALUE" val="127*144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1"/>
  <p:tag name="KSO_WM_UNIT_VALUE" val="129*144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1"/>
  <p:tag name="KSO_WM_UNIT_VALUE" val="125*144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17:12:11&quot;,&quot;maxSize&quot;:{&quot;size1&quot;:22.2},&quot;minSize&quot;:{&quot;size1&quot;:13.5},&quot;normalSize&quot;:{&quot;size1&quot;:13.5},&quot;subLayout&quot;:[{&quot;id&quot;:&quot;2023-09-03T17:12:11&quot;,&quot;margin&quot;:{&quot;bottom&quot;:0.025999998673796654,&quot;left&quot;:2.117000102996826,&quot;right&quot;:1.2699999809265137,&quot;top&quot;:0.4230000376701355},&quot;type&quot;:0},{&quot;id&quot;:&quot;2023-09-03T17:12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4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482.xml><?xml version="1.0" encoding="utf-8"?>
<p:tagLst xmlns:p="http://schemas.openxmlformats.org/presentationml/2006/main">
  <p:tag name="KSO_WM_BEAUTIFY_FLAG" val="#wm#"/>
  <p:tag name="KSO_WM_SLIDE_CONTENT_AREA" val="{&quot;left&quot;:&quot;45&quot;,&quot;top&quot;:&quot;107.8&quot;,&quot;width&quot;:&quot;475.4&quot;,&quot;height&quot;:&quot;304.75&quot;}"/>
  <p:tag name="KSO_WM_SLIDE_ID" val="custom20230854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1"/>
  <p:tag name="KSO_WM_TEMPLATE_INDEX" val="20230854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48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FFECA7"/>
      </a:dk2>
      <a:lt2>
        <a:srgbClr val="FFFFFF"/>
      </a:lt2>
      <a:accent1>
        <a:srgbClr val="62A555"/>
      </a:accent1>
      <a:accent2>
        <a:srgbClr val="FFD948"/>
      </a:accent2>
      <a:accent3>
        <a:srgbClr val="A1B433"/>
      </a:accent3>
      <a:accent4>
        <a:srgbClr val="C0BC23"/>
      </a:accent4>
      <a:accent5>
        <a:srgbClr val="E0C312"/>
      </a:accent5>
      <a:accent6>
        <a:srgbClr val="FFCB01"/>
      </a:accent6>
      <a:hlink>
        <a:srgbClr val="0563C1"/>
      </a:hlink>
      <a:folHlink>
        <a:srgbClr val="954D72"/>
      </a:folHlink>
    </a:clrScheme>
    <a:fontScheme name="自定义 5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119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幼儿园着火应急培训</vt:lpstr>
      <vt:lpstr>Slide 2</vt:lpstr>
      <vt:lpstr>火灾基本知识</vt:lpstr>
      <vt:lpstr>Slide 4</vt:lpstr>
      <vt:lpstr>Slide 5</vt:lpstr>
      <vt:lpstr>Slide 6</vt:lpstr>
      <vt:lpstr>火灾预防措施</vt:lpstr>
      <vt:lpstr>Slide 8</vt:lpstr>
      <vt:lpstr>Slide 9</vt:lpstr>
      <vt:lpstr>Slide 10</vt:lpstr>
      <vt:lpstr>火灾应急处理</vt:lpstr>
      <vt:lpstr>Slide 12</vt:lpstr>
      <vt:lpstr>Slide 13</vt:lpstr>
      <vt:lpstr>Slide 14</vt:lpstr>
      <vt:lpstr>火灾后的处理</vt:lpstr>
      <vt:lpstr>Slide 16</vt:lpstr>
      <vt:lpstr>Slide 17</vt:lpstr>
      <vt:lpstr>Slide 18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2023-09-03T13:00:18Z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E2B537328D3B412CA5D05787D83E2B6A_11</vt:lpwstr>
  </property>
  <property fmtid="{D5CDD505-2E9C-101B-9397-08002B2CF9AE}" pid="3" name="KSOProductBuildVer">
    <vt:lpwstr>2052-12.1.0.15120</vt:lpwstr>
  </property>
</Properties>
</file>