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27" r:id="rId1"/>
    <p:sldMasterId id="2147485264" r:id="rId2"/>
  </p:sldMasterIdLst>
  <p:notesMasterIdLst>
    <p:notesMasterId r:id="rId3"/>
  </p:notesMasterIdLst>
  <p:sldIdLst>
    <p:sldId id="984" r:id="rId4"/>
    <p:sldId id="987" r:id="rId5"/>
    <p:sldId id="990" r:id="rId6"/>
    <p:sldId id="993" r:id="rId7"/>
    <p:sldId id="996" r:id="rId8"/>
    <p:sldId id="999" r:id="rId9"/>
    <p:sldId id="1002" r:id="rId10"/>
    <p:sldId id="1005" r:id="rId11"/>
    <p:sldId id="1008" r:id="rId12"/>
    <p:sldId id="1011" r:id="rId13"/>
    <p:sldId id="1014" r:id="rId14"/>
    <p:sldId id="1017" r:id="rId15"/>
    <p:sldId id="1020" r:id="rId16"/>
    <p:sldId id="1023" r:id="rId17"/>
    <p:sldId id="1026" r:id="rId18"/>
    <p:sldId id="1029" r:id="rId19"/>
    <p:sldId id="1032" r:id="rId20"/>
    <p:sldId id="1035" r:id="rId21"/>
    <p:sldId id="1038" r:id="rId22"/>
    <p:sldId id="1041" r:id="rId23"/>
    <p:sldId id="1044" r:id="rId24"/>
    <p:sldId id="1047" r:id="rId25"/>
    <p:sldId id="1050" r:id="rId26"/>
    <p:sldId id="1053" r:id="rId27"/>
    <p:sldId id="1056" r:id="rId28"/>
    <p:sldId id="1059" r:id="rId29"/>
    <p:sldId id="1062" r:id="rId30"/>
    <p:sldId id="106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28" r:id="rId1"/>
    <p:sldLayoutId id="2147485229" r:id="rId2"/>
    <p:sldLayoutId id="2147485230" r:id="rId3"/>
    <p:sldLayoutId id="2147485231" r:id="rId4"/>
    <p:sldLayoutId id="2147485232" r:id="rId5"/>
    <p:sldLayoutId id="2147485233" r:id="rId6"/>
    <p:sldLayoutId id="2147485234" r:id="rId7"/>
    <p:sldLayoutId id="2147485235" r:id="rId8"/>
    <p:sldLayoutId id="2147485236" r:id="rId9"/>
    <p:sldLayoutId id="2147485237" r:id="rId10"/>
    <p:sldLayoutId id="21474852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65" r:id="rId1"/>
    <p:sldLayoutId id="2147485266" r:id="rId2"/>
    <p:sldLayoutId id="2147485267" r:id="rId3"/>
    <p:sldLayoutId id="2147485268" r:id="rId4"/>
    <p:sldLayoutId id="2147485269" r:id="rId5"/>
    <p:sldLayoutId id="2147485270" r:id="rId6"/>
    <p:sldLayoutId id="2147485271" r:id="rId7"/>
    <p:sldLayoutId id="2147485272" r:id="rId8"/>
    <p:sldLayoutId id="2147485273" r:id="rId9"/>
    <p:sldLayoutId id="2147485274" r:id="rId10"/>
    <p:sldLayoutId id="214748527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学校环境建设在2024年小学教育中的重要性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学校环境建设对小学教育的影响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2024年小学教育中学校环境建设的现状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学校环境建设对小学教育质量的影响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2024年小学教育中学校环境建设的建议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未来小学教育中学校环境建设的展望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学校环境建设对小学教育的影响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提高学生学习效率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学校环境建设能够提供舒适的学习空间，减少外部干扰，提高学生的学习专注力。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良好的学校环境可以激发学生的积极情绪，促进大脑发育，提高学习效果。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学校环境建设可以提供丰富的学习资源和工具，帮助学生更好地理解和掌握知识。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学校环境建设可以培养学生的自主性和创造性，提高学生的综合素质和学习能力。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提升学生的审美能力：优美的校园环境能够潜移默化地影响学生的审美观，提高学生的审美水平。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培养学生的团队协作精神：学校环境建设需要学生共同参与，通过合作完成任务，增强团队协作能力。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增强学生的环保意识：学校环境建设注重环保，可以让学生更加关注环境保护，增强环保意识。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提高学生的创新能力：学校环境建设鼓励学生发挥创意，通过实践培养学生的创新能力。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促进师生交流互动</a:t>
            </a:r>
            <a:endParaRPr altLang="en-US" lang="zh-CN"/>
          </a:p>
        </p:txBody>
      </p:sp>
      <p:sp>
        <p:nvSpPr>
          <p:cNvPr id="10489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促进师生交流互动：良好的学校环境能够提供更多的机会和场所，让师生之间进行更多的交流和互动，增强彼此之间的了解和信任。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提升学生学习兴趣：舒适、优美的学校环境能够激发学生的学习热情和兴趣，让他们更加主动地参与到学习中去，提高学习效果。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培养学生的团队协作精神：学校环境建设可以为学生提供各种团队活动和合作学习的机会，让他们在实践中培养团队协作精神和沟通能力。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塑造学生良好品德：良好的学校环境可以为学生提供一个积极向上的成长氛围，有助于培养学生的良好品德和社会责任感。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营造良好教育氛围</a:t>
            </a:r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提升学生学习兴趣：良好的学校环境能够激发学生的好奇心和探索欲望，提高他们的学习兴趣。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促进教学质量提升：优秀的学校环境能够为教师提供更好的教学条件，从而提高教学质量。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培养学生综合素质：良好的学校环境可以提供丰富的课外活动，培养学生的团队协作能力和创新精神。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塑造学生良好行为习惯：优雅的校园环境可以引导学生形成良好的行为习惯和道德品质。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2024年小学教育中学校环境建设的现状</a:t>
            </a:r>
            <a:endParaRPr altLang="en-US" dirty="0" lang="zh-CN"/>
          </a:p>
        </p:txBody>
      </p:sp>
      <p:sp>
        <p:nvSpPr>
          <p:cNvPr id="1049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硬件设施建设情况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教室数量和设施配备情况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图书馆、实验室等辅助设施的完善程度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体育设施和运动场地的完备情况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校园安全设施的建设情况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软件设施建设情况</a:t>
            </a:r>
            <a:endParaRPr altLang="en-US" lang="zh-CN"/>
          </a:p>
        </p:txBody>
      </p:sp>
      <p:sp>
        <p:nvSpPr>
          <p:cNvPr id="104914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信息化教学设备：配备先进的多媒体教学设备和软件，提高教学质量和效率。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校园管理软件：采用智能化的校园管理软件，实现学校各项工作的数字化管理。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数字图书馆：建设数字化图书馆，提供丰富的电子图书资源，方便师生查阅资料。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网络环境：提供高速、稳定的网络环境，满足师生日常教学和学习需求。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教师队伍建设情况</a:t>
            </a:r>
            <a:endParaRPr altLang="en-US" lang="zh-CN"/>
          </a:p>
        </p:txBody>
      </p:sp>
      <p:sp>
        <p:nvSpPr>
          <p:cNvPr id="104922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教师培训：学校定期开展教师培训，提升教师的教学水平和教育理念。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教师数量：2024年小学教师数量充足，能够满足教育需求。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教师质量：教师队伍整体素质较高，具备专业化教育水平。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教师评价：学校建立了完善的教师评价体系，激励教师不断改进教学方法和提升教学质量。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校园文化建设情况</a:t>
            </a:r>
            <a:endParaRPr altLang="en-US" lang="zh-CN"/>
          </a:p>
        </p:txBody>
      </p:sp>
      <p:sp>
        <p:nvSpPr>
          <p:cNvPr id="104929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体育设施：建设完善的体育设施，促进学生身心健康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艺术教育：开设多样化的艺术课程，培养学生的审美能力和创造力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校园文化墙：展示学校的历史、文化和特色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图书馆建设：提供丰富的图书资源，营造良好的阅读氛围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学校环境建设对小学教育质量的影响</a:t>
            </a:r>
            <a:endParaRPr altLang="en-US" dirty="0" lang="zh-CN"/>
          </a:p>
        </p:txBody>
      </p:sp>
      <p:sp>
        <p:nvSpPr>
          <p:cNvPr id="1049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提高教育质量的重要性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学校环境建设能够影响学生的学习态度和行为，有助于培养学生的良好习惯和品德。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学校环境建设能够提升教师的教育教学水平，提高教学质量。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良好的学校环境能够激发学生的学习兴趣和动力，提高学习效果。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学校环境建设能够为学生提供更好的学习条件和资源，促进学生的全面发展。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学校环境建设对教育质量的贡献</a:t>
            </a:r>
            <a:endParaRPr altLang="en-US" lang="zh-CN"/>
          </a:p>
        </p:txBody>
      </p:sp>
      <p:sp>
        <p:nvSpPr>
          <p:cNvPr id="1049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提高学生学习效率：良好的学校环境可以提供舒适的学习氛围，有助于学生集中精力学习，提高学习效率。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促进教师教学水平发挥：学校环境的好坏直接影响到教师的教学情绪和状态，进而影响教学质量。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培养学生良好行为习惯：学校环境建设有助于培养学生的文明礼貌、卫生习惯等良好行为习惯，提高学生的综合素质。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提升学校形象：良好的学校环境建设能够提升学校的形象，增强家长和学生对学校的信任感和归属感。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优秀学校环境的案例分析</a:t>
            </a:r>
            <a:endParaRPr altLang="en-US" lang="zh-CN"/>
          </a:p>
        </p:txBody>
      </p:sp>
      <p:sp>
        <p:nvSpPr>
          <p:cNvPr id="10494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案例一：某小学的绿色校园建设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案例二：某小学的智能教育设施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案例三：某小学的艺术教育空间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案例四：某小学的安全校园环境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学校环境建设中的不足与改进措施</a:t>
            </a:r>
            <a:endParaRPr altLang="en-US" lang="zh-CN"/>
          </a:p>
        </p:txBody>
      </p:sp>
      <p:sp>
        <p:nvSpPr>
          <p:cNvPr id="104955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文化氛围缺失：缺乏校园文化氛围，影响学生综合素质发展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设施陈旧：部分学校设施老化，影响教学质量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绿化不足：校园绿化面积小，环境不够优美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改进措施：加大投入，更新设施；增加绿化面积，美化校园环境；打造特色校园文化，提升学生综合素质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2024年小学教育中学校环境建设的建议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硬件设施建设建议</a:t>
            </a:r>
            <a:endParaRPr altLang="en-US" lang="zh-CN"/>
          </a:p>
        </p:txBody>
      </p:sp>
      <p:sp>
        <p:nvSpPr>
          <p:cNvPr id="10496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加强体育设施建设，促进学生身心健康。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优化校园环境，营造良好的学习氛围。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增加教学设备投入，提高教育技术现代化水平。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完善图书馆、实验室等学习资源，满足学生的学习需求。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软件设施建设建议</a:t>
            </a:r>
            <a:endParaRPr altLang="en-US" lang="zh-CN"/>
          </a:p>
        </p:txBody>
      </p:sp>
      <p:sp>
        <p:nvSpPr>
          <p:cNvPr id="104970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建立数字化教育平台，提供丰富的学习资源和学习工具。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引入人工智能辅助教学，提高教学质量和个性化教学水平。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加强教师培训，提高教师信息化教学能力和创新教学意识。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建立学生信息管理系统，实现学生信息数字化管理和个性化关怀。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教师队伍建设建议</a:t>
            </a:r>
            <a:endParaRPr altLang="en-US" lang="zh-CN"/>
          </a:p>
        </p:txBody>
      </p:sp>
      <p:sp>
        <p:nvSpPr>
          <p:cNvPr id="10497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提高教师素质：加强教师培训和考核，提高教师的专业素养和教育理念。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建立激励机制：通过奖励和晋升机制，激励教师积极参与学校环境建设。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加强师德师风建设：培养教师良好的师德师风，树立良好的教育形象。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促进教师交流合作：加强教师之间的交流与合作，共同推进学校环境建设。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校园文化建设建议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建立良好的校风、教风和学风，营造积极向上的校园氛围。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开展丰富多彩的校园文化活动，培养学生的综合素质和创新能力。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加强校园环境建设，营造优美、舒适、安全的学习和生活环境。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注重校园文化的传承与创新，不断推进校园文化的时代性和先进性。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未来小学教育中学校环境建设的展望</a:t>
            </a:r>
            <a:endParaRPr altLang="en-US" dirty="0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学校环境建设的发展趋势</a:t>
            </a:r>
            <a:endParaRPr altLang="en-US" lang="zh-CN"/>
          </a:p>
        </p:txBody>
      </p:sp>
      <p:sp>
        <p:nvSpPr>
          <p:cNvPr id="104987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智能化：利用先进技术提升学校环境的安全性、舒适性和便利性。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绿色化：注重环保，推广绿色建筑和绿色能源，营造健康的学习环境。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人文化：强调学校环境的文化氛围，提供丰富的文化活动和艺术教育资源。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开放化：加强学校与社区、企业的合作，共享资源，提升学校环境的多元性。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未来小学教育中的挑战与机遇</a:t>
            </a:r>
            <a:endParaRPr altLang="en-US" lang="zh-CN"/>
          </a:p>
        </p:txBody>
      </p:sp>
      <p:sp>
        <p:nvSpPr>
          <p:cNvPr id="104993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机遇：利用科技手段，提高教学效率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挑战：适应科技发展，培养创新能力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挑战：提高教育质量，满足个性化需求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机遇：优化学校环境，促进全面发展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学校环境建设在未来的重要性</a:t>
            </a:r>
            <a:endParaRPr altLang="en-US" lang="zh-CN"/>
          </a:p>
        </p:txBody>
      </p:sp>
      <p:sp>
        <p:nvSpPr>
          <p:cNvPr id="104999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促进身心健康：优质的学校环境能够保障学生的身心健康，促进他们的全面发展。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提升教育质量：良好的学校环境能够为学生提供更好的学习条件，从而提高教育质量。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培养创新能力：学校环境建设的创新性能够激发学生的创造力，培养他们的创新能力。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提升学校形象：良好的学校环境能够提升学校的形象，吸引更多的优质生源和师资力量。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未来小学教育中学校环境建设的策略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绿色化发展：加强学校环境的绿化建设，打造绿色生态校园，保障师生身心健康。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智能化建设：利用现代科技手段，提升学校设施的智能化水平，提高教育效率。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人文化设计：注重学校环境的文化内涵，营造良好的人文氛围，促进学生全面发展。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个性化建设：根据学校特色和学生需求，打造个性化的学习环境，提高教育质量。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2024-01-05T14:24:44Z</dcterms:created>
  <dcterms:modified xsi:type="dcterms:W3CDTF">2024-01-05T14:24:44Z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79cc2e2751634e4bbc2588d8b99b53e7_21</vt:lpwstr>
  </property>
</Properties>
</file>