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55" r:id="rId1"/>
    <p:sldMasterId id="2147490792" r:id="rId2"/>
  </p:sldMasterIdLst>
  <p:notesMasterIdLst>
    <p:notesMasterId r:id="rId3"/>
  </p:notesMasterIdLst>
  <p:sldIdLst>
    <p:sldId id="3504" r:id="rId4"/>
    <p:sldId id="3508" r:id="rId5"/>
    <p:sldId id="3512" r:id="rId6"/>
    <p:sldId id="3515" r:id="rId7"/>
    <p:sldId id="3518" r:id="rId8"/>
    <p:sldId id="3521" r:id="rId9"/>
    <p:sldId id="3524" r:id="rId10"/>
    <p:sldId id="3527" r:id="rId11"/>
    <p:sldId id="3530" r:id="rId12"/>
    <p:sldId id="3533" r:id="rId13"/>
    <p:sldId id="3536" r:id="rId14"/>
    <p:sldId id="3539" r:id="rId15"/>
    <p:sldId id="3542" r:id="rId16"/>
    <p:sldId id="3545" r:id="rId17"/>
    <p:sldId id="3548" r:id="rId18"/>
    <p:sldId id="3551" r:id="rId19"/>
    <p:sldId id="3554" r:id="rId20"/>
    <p:sldId id="3557" r:id="rId21"/>
    <p:sldId id="3560" r:id="rId22"/>
    <p:sldId id="3563" r:id="rId23"/>
    <p:sldId id="3566" r:id="rId24"/>
    <p:sldId id="3569" r:id="rId25"/>
    <p:sldId id="3572" r:id="rId26"/>
    <p:sldId id="3575" r:id="rId27"/>
    <p:sldId id="3578" r:id="rId28"/>
    <p:sldId id="3581" r:id="rId29"/>
    <p:sldId id="358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56" r:id="rId1"/>
    <p:sldLayoutId id="2147490757" r:id="rId2"/>
    <p:sldLayoutId id="2147490758" r:id="rId3"/>
    <p:sldLayoutId id="2147490759" r:id="rId4"/>
    <p:sldLayoutId id="2147490760" r:id="rId5"/>
    <p:sldLayoutId id="2147490761" r:id="rId6"/>
    <p:sldLayoutId id="2147490762" r:id="rId7"/>
    <p:sldLayoutId id="2147490763" r:id="rId8"/>
    <p:sldLayoutId id="2147490764" r:id="rId9"/>
    <p:sldLayoutId id="2147490765" r:id="rId10"/>
    <p:sldLayoutId id="21474907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793" r:id="rId1"/>
    <p:sldLayoutId id="2147490794" r:id="rId2"/>
    <p:sldLayoutId id="2147490795" r:id="rId3"/>
    <p:sldLayoutId id="2147490796" r:id="rId4"/>
    <p:sldLayoutId id="2147490797" r:id="rId5"/>
    <p:sldLayoutId id="2147490798" r:id="rId6"/>
    <p:sldLayoutId id="2147490799" r:id="rId7"/>
    <p:sldLayoutId id="2147490800" r:id="rId8"/>
    <p:sldLayoutId id="2147490801" r:id="rId9"/>
    <p:sldLayoutId id="2147490802" r:id="rId10"/>
    <p:sldLayoutId id="214749080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2024年电子商务行业的增长趋势预测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电子商务行业的发展历程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2024年电子商务行业增长的原因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2024年电子商务行业的增长点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2024年电子商务行业的挑战与机遇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未来电子商务行业的发展趋势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电子商务行业的发展历程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电子商务的起源</a:t>
            </a:r>
            <a:endParaRPr altLang="en-US" lang="zh-CN"/>
          </a:p>
        </p:txBody>
      </p:sp>
      <p:sp>
        <p:nvSpPr>
          <p:cNvPr id="1048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电子商务的起源可以追溯到20世纪60年代，当时计算机开始被用于处理商业交易信息。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20世纪90年代，随着互联网的普及，电子商务开始快速发展，出现了许多在线购物平台和支付系统。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进入21世纪，移动设备和社交媒体的兴起，进一步推动了电子商务的发展，使其成为全球商业交易的主要形式之一。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未来，随着人工智能、大数据和物联网等技术的不断进步，电子商务将进一步智能化、个性化和高效化。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电子商务的发展阶段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创新发展阶段：2000年代中后期，电子商务不断创新，出现了许多新型商业模式和平台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智能化和融合发展阶段：2010年代至今，人工智能、大数据等技术的应用，电子商务逐渐智能化，并与线下实体经济融合发展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起步阶段：90年代初，电子商务开始出现并逐渐发展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高速发展阶段：90年代末至2000年初，互联网兴起，电子商务进入快速发展时期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电子商务的未来趋势</a:t>
            </a:r>
            <a:endParaRPr altLang="en-US" lang="zh-CN"/>
          </a:p>
        </p:txBody>
      </p:sp>
      <p:sp>
        <p:nvSpPr>
          <p:cNvPr id="1049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人工智能和大数据的应用将更加广泛，提高电商运营效率和客户体验。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社交电商和内容电商将继续发展，为电商行业带来新的增长点。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跨境电商将逐渐崛起，推动全球电商市场的发展。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电商行业将更加注重可持续发展和绿色环保，推动行业的可持续发展。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2024年电子商务行业增长的原因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技术创新推动增长</a:t>
            </a:r>
            <a:endParaRPr altLang="en-US" lang="zh-CN"/>
          </a:p>
        </p:txBody>
      </p:sp>
      <p:sp>
        <p:nvSpPr>
          <p:cNvPr id="1049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人工智能和大数据技术的应用，提高了电商平台的智能化和个性化推荐能力，提升了用户体验和购物效率。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5G网络的普及和应用，为电商行业提供了更快速、更稳定的网络环境，提高了用户在线购物的便捷性和满意度。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区块链技术的应用，提高了电商交易的安全性和透明度，增强了用户对电商平台的信任和忠诚度。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物联网技术的应用，推动了智能家居、智能穿戴等领域的电商化进程，为电商行业提供了新的增长点。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消费者行为的变化</a:t>
            </a:r>
            <a:endParaRPr altLang="en-US" lang="zh-CN"/>
          </a:p>
        </p:txBody>
      </p:sp>
      <p:sp>
        <p:nvSpPr>
          <p:cNvPr id="10491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数字化趋势：消费者越来越依赖互联网进行购物和交易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直播带货流行：直播带货的互动性和娱乐性吸引大量用户观看并购买商品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社交电商兴起：社交媒体平台成为新的购物渠道，吸引年轻消费者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移动支付普及：移动支付的便利性和安全性促使更多消费者选择在线购物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电商平台的多元化发展</a:t>
            </a:r>
            <a:endParaRPr altLang="en-US" lang="zh-CN"/>
          </a:p>
        </p:txBody>
      </p:sp>
      <p:sp>
        <p:nvSpPr>
          <p:cNvPr id="10492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电商平台提供更多元化的服务，满足消费者多样化的需求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电商平台通过技术创新提升用户体验，增强用户粘性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电商平台拓展海外市场，提升国际竞争力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电商平台加强与实体经济的融合，实现线上线下协同发展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电商企业不断拓展新业务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电商企业通过不断拓展新业务，增加销售渠道和市场份额，提高销售额和用户规模。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拓展新业务可以帮助电商企业更好地满足用户需求，提高用户满意度和忠诚度。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电商企业通过不断创新和尝试，可以发现新的市场机会和商业模式，从而获得更大的商业价值。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新业务的拓展可以带来更多的利润和收入，提高企业的盈利能力和市场竞争力。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2024年电子商务行业的增长点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跨境电商的崛起</a:t>
            </a:r>
            <a:endParaRPr altLang="en-US" lang="zh-CN"/>
          </a:p>
        </p:txBody>
      </p:sp>
      <p:sp>
        <p:nvSpPr>
          <p:cNvPr id="10494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2024年跨境电商交易规模将达到2000亿美元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跨境电商成为推动全球经济增长的重要力量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跨境电商将为中小企业提供更多商机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跨境电商将促进全球供应链的优化和升级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移动电商的快速发展</a:t>
            </a:r>
            <a:endParaRPr altLang="en-US" lang="zh-CN"/>
          </a:p>
        </p:txBody>
      </p:sp>
      <p:sp>
        <p:nvSpPr>
          <p:cNvPr id="10494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移动设备普及率提高，用户规模持续扩大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移动支付安全便捷，促进用户消费意愿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移动电商创新模式不断涌现，满足个性化需求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移动电商与实体经济融合，拓展市场空间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社交电商的兴起</a:t>
            </a:r>
            <a:endParaRPr altLang="en-US" lang="zh-CN"/>
          </a:p>
        </p:txBody>
      </p:sp>
      <p:sp>
        <p:nvSpPr>
          <p:cNvPr id="10495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社交电商的定义：通过社交媒体平台进行商品销售的新型电商模式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2024年社交电商的增长趋势：随着社交媒体的普及和用户数量的增加，社交电商市场将迎来爆发式增长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社交电商的优势：利用社交媒体的用户粘性和互动性，实现精准营销和口碑传播，降低获客成本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2024年社交电商的挑战：需要解决如何提高用户购物体验、保障商品品质、建立信任关系等问题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电商与线下实体店的融合发展</a:t>
            </a:r>
            <a:endParaRPr altLang="en-US" lang="zh-CN"/>
          </a:p>
        </p:txBody>
      </p:sp>
      <p:sp>
        <p:nvSpPr>
          <p:cNvPr id="10495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融合模式：线上平台与线下实体店共同打造一体化购物体验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技术支持：利用大数据、人工智能等技术实现精准营销和个性化服务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优势互补：线上平台提供便捷的购物体验，线下实体店提供优质的产品和服务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发展趋势：未来电商行业将更加注重与线下实体店的合作，共同推动行业增长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2024年电子商务行业的挑战与机遇</a:t>
            </a:r>
            <a:endParaRPr altLang="en-US" dirty="0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竞争激烈的市场环境</a:t>
            </a:r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电子商务行业的竞争格局日益激烈，各大平台为了争夺市场份额，不断加大营销和广告投入。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随着消费者需求的不断变化和升级，电子商务企业需要不断创新和优化产品和服务，以满足用户的需求。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电子商务行业面临着物流、支付、安全等方面的挑战，需要不断提高技术和服务水平，以提升用户体验和保障用户权益。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电子商务行业的发展趋势是多元化、个性化、智能化和社交化，企业需要紧跟时代潮流，抓住机遇，不断创新和发展。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法律法规的制约</a:t>
            </a:r>
            <a:endParaRPr altLang="en-US" lang="zh-CN"/>
          </a:p>
        </p:txBody>
      </p:sp>
      <p:sp>
        <p:nvSpPr>
          <p:cNvPr id="10497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电子商务行业面临严格的监管和审查，限制了其发展速度和规模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税务问题：电子商务企业需要缴纳更多的税款，增加了运营成本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知识产权保护：电子商务平台需要加强对知识产权的保护，防止侵权行为的发生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数据安全：电子商务企业需要加强数据安全保护，防止用户信息泄露和被盗用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数据安全和隐私保护问题</a:t>
            </a:r>
            <a:endParaRPr altLang="en-US" lang="zh-CN"/>
          </a:p>
        </p:txBody>
      </p:sp>
      <p:sp>
        <p:nvSpPr>
          <p:cNvPr id="10497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行业监管政策对数据安全和隐私保护的要求和影响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电子商务行业面临的数据安全威胁和挑战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隐私泄露对消费者信任的影响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电子商务企业如何应对数据安全和隐私保护问题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新技术带来的机遇和挑战</a:t>
            </a:r>
            <a:endParaRPr altLang="en-US" lang="zh-CN"/>
          </a:p>
        </p:txBody>
      </p:sp>
      <p:sp>
        <p:nvSpPr>
          <p:cNvPr id="10498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人工智能和大数据：提高客户体验和精准营销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虚拟现实和增强现实：创新购物体验和娱乐营销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5G和物联网：提升物流效率和智能家居体验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区块链技术：增强供应链透明度和安全性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未来电子商务行业的发展趋势</a:t>
            </a:r>
            <a:endParaRPr altLang="en-US" dirty="0" lang="zh-CN"/>
          </a:p>
        </p:txBody>
      </p:sp>
      <p:sp>
        <p:nvSpPr>
          <p:cNvPr id="10499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人工智能技术的应用</a:t>
            </a:r>
            <a:endParaRPr altLang="en-US" lang="zh-CN"/>
          </a:p>
        </p:txBody>
      </p:sp>
      <p:sp>
        <p:nvSpPr>
          <p:cNvPr id="10499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智能客服：人工智能技术将取代部分人工客服，快速响应消费者咨询，提升客户服务质量。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数据分析与预测：人工智能技术可以对大量数据进行分析，帮助电子商务企业预测市场趋势，制定更加科学合理的发展战略。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自动化处理：人工智能技术将帮助电子商务企业实现订单处理、库存管理等方面的自动化，提高运营效率。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个性化推荐：通过人工智能技术分析用户行为和喜好，为消费者提供更加精准的商品推荐，提高购物体验。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物联网与电商的结合</a:t>
            </a:r>
            <a:endParaRPr altLang="en-US" lang="zh-CN"/>
          </a:p>
        </p:txBody>
      </p:sp>
      <p:sp>
        <p:nvSpPr>
          <p:cNvPr id="10500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物联网技术将为电商行业提供更高效、智能的物流解决方案，降低物流成本，提高配送效率。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物联网将实现商品的全流程追溯，增强消费者对电商平台的信任度。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物联网将助力电商行业实现个性化定制服务，满足消费者个性化需求。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物联网将促进电商行业与智能家居、智能硬件等领域的融合，拓展电商业务范围。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电商与金融服务的融合发展</a:t>
            </a:r>
            <a:endParaRPr altLang="en-US" lang="zh-CN"/>
          </a:p>
        </p:txBody>
      </p:sp>
      <p:sp>
        <p:nvSpPr>
          <p:cNvPr id="1050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电商企业将加强与金融机构的合作，提供更丰富的金融服务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电商平台上将出现更多金融产品，满足消费者多样化的需求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电商企业将利用大数据、人工智能等技术提升金融服务的质量和效率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电商与金融服务的融合发展将促进消费升级和经济增长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电商行业的可持续发展趋势</a:t>
            </a:r>
            <a:endParaRPr altLang="en-US" lang="zh-CN"/>
          </a:p>
        </p:txBody>
      </p:sp>
      <p:sp>
        <p:nvSpPr>
          <p:cNvPr id="105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跨境电商：拓展全球市场，促进国际贸易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人工智能和大数据：提升电商运营效率和用户体验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绿色电商：推动环保和可持续发展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电商与实体经济融合：实现线上线下一体化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7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7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8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2024-01-06T09:11:04Z</dcterms:created>
  <dcterms:modified xsi:type="dcterms:W3CDTF">2024-01-06T09:11:04Z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bbe8f8960ccb4bdda6a5162b7634f05a_21</vt:lpwstr>
  </property>
</Properties>
</file>