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53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tags" Target="../tags/tag7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3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1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2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5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tags" Target="../tags/tag207.xml" /><Relationship Id="rId14" Type="http://schemas.openxmlformats.org/officeDocument/2006/relationships/tags" Target="../tags/tag208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 10"/>
          <p:cNvSpPr/>
          <p:nvPr userDrawn="1">
            <p:custDataLst>
              <p:tags r:id="rId1"/>
            </p:custDataLst>
          </p:nvPr>
        </p:nvSpPr>
        <p:spPr>
          <a:xfrm rot="16200000">
            <a:off x="9735979" y="4928076"/>
            <a:ext cx="1629728" cy="223012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2567" h="3512">
                <a:moveTo>
                  <a:pt x="810" y="0"/>
                </a:moveTo>
                <a:lnTo>
                  <a:pt x="2567" y="0"/>
                </a:lnTo>
                <a:lnTo>
                  <a:pt x="2567" y="1756"/>
                </a:lnTo>
                <a:cubicBezTo>
                  <a:pt x="2567" y="2726"/>
                  <a:pt x="1780" y="3512"/>
                  <a:pt x="811" y="3512"/>
                </a:cubicBezTo>
                <a:lnTo>
                  <a:pt x="0" y="3512"/>
                </a:lnTo>
                <a:lnTo>
                  <a:pt x="0" y="197"/>
                </a:lnTo>
                <a:lnTo>
                  <a:pt x="10" y="192"/>
                </a:lnTo>
                <a:cubicBezTo>
                  <a:pt x="250" y="69"/>
                  <a:pt x="522" y="0"/>
                  <a:pt x="810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876300" sx="102000" sy="102000" algn="ctr" rotWithShape="0">
              <a:schemeClr val="accent2">
                <a:alpha val="4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 25"/>
          <p:cNvSpPr/>
          <p:nvPr userDrawn="1">
            <p:custDataLst>
              <p:tags r:id="rId2"/>
            </p:custDataLst>
          </p:nvPr>
        </p:nvSpPr>
        <p:spPr>
          <a:xfrm rot="5400000">
            <a:off x="7083901" y="-341789"/>
            <a:ext cx="1546543" cy="223012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2436" h="3512">
                <a:moveTo>
                  <a:pt x="679" y="0"/>
                </a:moveTo>
                <a:lnTo>
                  <a:pt x="2436" y="0"/>
                </a:lnTo>
                <a:lnTo>
                  <a:pt x="2436" y="1756"/>
                </a:lnTo>
                <a:cubicBezTo>
                  <a:pt x="2436" y="2726"/>
                  <a:pt x="1649" y="3512"/>
                  <a:pt x="680" y="3512"/>
                </a:cubicBezTo>
                <a:lnTo>
                  <a:pt x="0" y="3512"/>
                </a:lnTo>
                <a:lnTo>
                  <a:pt x="0" y="136"/>
                </a:lnTo>
                <a:lnTo>
                  <a:pt x="35" y="122"/>
                </a:lnTo>
                <a:cubicBezTo>
                  <a:pt x="234" y="43"/>
                  <a:pt x="451" y="0"/>
                  <a:pt x="679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 26"/>
          <p:cNvSpPr/>
          <p:nvPr userDrawn="1">
            <p:custDataLst>
              <p:tags r:id="rId3"/>
            </p:custDataLst>
          </p:nvPr>
        </p:nvSpPr>
        <p:spPr>
          <a:xfrm rot="5400000">
            <a:off x="5347970" y="3234055"/>
            <a:ext cx="5019040" cy="2228850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03" h="3509">
                <a:moveTo>
                  <a:pt x="1755" y="0"/>
                </a:moveTo>
                <a:lnTo>
                  <a:pt x="7904" y="0"/>
                </a:lnTo>
                <a:lnTo>
                  <a:pt x="7904" y="3510"/>
                </a:lnTo>
                <a:lnTo>
                  <a:pt x="1755" y="3510"/>
                </a:lnTo>
                <a:cubicBezTo>
                  <a:pt x="786" y="3510"/>
                  <a:pt x="0" y="2724"/>
                  <a:pt x="0" y="1755"/>
                </a:cubicBezTo>
                <a:cubicBezTo>
                  <a:pt x="0" y="786"/>
                  <a:pt x="786" y="0"/>
                  <a:pt x="1755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任意多边形 11"/>
          <p:cNvSpPr/>
          <p:nvPr userDrawn="1">
            <p:custDataLst>
              <p:tags r:id="rId4"/>
            </p:custDataLst>
          </p:nvPr>
        </p:nvSpPr>
        <p:spPr>
          <a:xfrm rot="16200000">
            <a:off x="8082598" y="1353503"/>
            <a:ext cx="4935855" cy="2228850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773" h="3509">
                <a:moveTo>
                  <a:pt x="1755" y="0"/>
                </a:moveTo>
                <a:lnTo>
                  <a:pt x="7773" y="0"/>
                </a:lnTo>
                <a:lnTo>
                  <a:pt x="7773" y="3510"/>
                </a:lnTo>
                <a:lnTo>
                  <a:pt x="1755" y="3510"/>
                </a:lnTo>
                <a:cubicBezTo>
                  <a:pt x="786" y="3510"/>
                  <a:pt x="0" y="2724"/>
                  <a:pt x="0" y="1755"/>
                </a:cubicBezTo>
                <a:cubicBezTo>
                  <a:pt x="0" y="786"/>
                  <a:pt x="786" y="0"/>
                  <a:pt x="1755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7320000" scaled="0"/>
          </a:gradFill>
          <a:ln>
            <a:noFill/>
          </a:ln>
          <a:effectLst>
            <a:outerShdw blurRad="698500" dist="1397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635635" y="2265680"/>
            <a:ext cx="5774690" cy="3787140"/>
          </a:xfrm>
        </p:spPr>
        <p:txBody>
          <a:bodyPr lIns="90000" tIns="46800" rIns="90000" bIns="46800" anchor="ctr" anchorCtr="0">
            <a:normAutofit/>
          </a:bodyPr>
          <a:lstStyle>
            <a:lvl1pPr algn="l">
              <a:defRPr sz="8800" spc="0" baseline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635635" y="1823902"/>
            <a:ext cx="1349310" cy="44177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编辑文本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任意多边形 11"/>
          <p:cNvSpPr/>
          <p:nvPr userDrawn="1">
            <p:custDataLst>
              <p:tags r:id="rId1"/>
            </p:custDataLst>
          </p:nvPr>
        </p:nvSpPr>
        <p:spPr>
          <a:xfrm rot="16200000">
            <a:off x="6594634" y="2127726"/>
            <a:ext cx="6067108" cy="3392170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555" h="5342">
                <a:moveTo>
                  <a:pt x="1051" y="0"/>
                </a:moveTo>
                <a:lnTo>
                  <a:pt x="6884" y="0"/>
                </a:lnTo>
                <a:cubicBezTo>
                  <a:pt x="8359" y="0"/>
                  <a:pt x="9555" y="1196"/>
                  <a:pt x="9555" y="2671"/>
                </a:cubicBezTo>
                <a:cubicBezTo>
                  <a:pt x="9555" y="4146"/>
                  <a:pt x="8359" y="5342"/>
                  <a:pt x="6884" y="5342"/>
                </a:cubicBezTo>
                <a:lnTo>
                  <a:pt x="1051" y="5342"/>
                </a:lnTo>
                <a:cubicBezTo>
                  <a:pt x="682" y="5342"/>
                  <a:pt x="330" y="5267"/>
                  <a:pt x="11" y="5132"/>
                </a:cubicBezTo>
                <a:lnTo>
                  <a:pt x="0" y="5127"/>
                </a:lnTo>
                <a:lnTo>
                  <a:pt x="0" y="215"/>
                </a:lnTo>
                <a:lnTo>
                  <a:pt x="11" y="210"/>
                </a:lnTo>
                <a:cubicBezTo>
                  <a:pt x="330" y="75"/>
                  <a:pt x="682" y="0"/>
                  <a:pt x="1051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7320000" scaled="0"/>
          </a:gradFill>
          <a:ln>
            <a:noFill/>
          </a:ln>
          <a:effectLst>
            <a:outerShdw blurRad="698500" dist="1397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任意多边形 25"/>
          <p:cNvSpPr/>
          <p:nvPr userDrawn="1">
            <p:custDataLst>
              <p:tags r:id="rId2"/>
            </p:custDataLst>
          </p:nvPr>
        </p:nvSpPr>
        <p:spPr>
          <a:xfrm rot="16200000" flipH="1">
            <a:off x="8715058" y="4248150"/>
            <a:ext cx="1826260" cy="3392171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2876" h="5431">
                <a:moveTo>
                  <a:pt x="2302" y="0"/>
                </a:moveTo>
                <a:lnTo>
                  <a:pt x="2876" y="0"/>
                </a:lnTo>
                <a:lnTo>
                  <a:pt x="2876" y="5359"/>
                </a:lnTo>
                <a:lnTo>
                  <a:pt x="2821" y="5372"/>
                </a:lnTo>
                <a:cubicBezTo>
                  <a:pt x="2654" y="5411"/>
                  <a:pt x="2480" y="5431"/>
                  <a:pt x="2302" y="5431"/>
                </a:cubicBezTo>
                <a:lnTo>
                  <a:pt x="0" y="5431"/>
                </a:lnTo>
                <a:lnTo>
                  <a:pt x="0" y="2302"/>
                </a:lnTo>
                <a:cubicBezTo>
                  <a:pt x="0" y="1030"/>
                  <a:pt x="1030" y="0"/>
                  <a:pt x="2302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889000" dist="203200" dir="16200000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24074" y="3222953"/>
            <a:ext cx="5384800" cy="2273522"/>
          </a:xfrm>
        </p:spPr>
        <p:txBody>
          <a:bodyPr lIns="90000" tIns="46800" rIns="90000" bIns="46800" anchor="t" anchorCtr="0">
            <a:normAutofit/>
          </a:bodyPr>
          <a:lstStyle>
            <a:lvl1pPr>
              <a:lnSpc>
                <a:spcPct val="100000"/>
              </a:lnSpc>
              <a:defRPr sz="6600" spc="0" baseline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对角圆角矩形 2"/>
          <p:cNvSpPr/>
          <p:nvPr userDrawn="1">
            <p:custDataLst>
              <p:tags r:id="rId1"/>
            </p:custDataLst>
          </p:nvPr>
        </p:nvSpPr>
        <p:spPr>
          <a:xfrm rot="5400000" flipH="1">
            <a:off x="10428714" y="3605041"/>
            <a:ext cx="1256654" cy="125328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对角圆角矩形 3"/>
          <p:cNvSpPr/>
          <p:nvPr userDrawn="1">
            <p:custDataLst>
              <p:tags r:id="rId2"/>
            </p:custDataLst>
          </p:nvPr>
        </p:nvSpPr>
        <p:spPr>
          <a:xfrm rot="5400000" flipH="1">
            <a:off x="6944896" y="3601868"/>
            <a:ext cx="1256654" cy="125328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3"/>
          <p:cNvSpPr/>
          <p:nvPr userDrawn="1">
            <p:custDataLst>
              <p:tags r:id="rId3"/>
            </p:custDataLst>
          </p:nvPr>
        </p:nvSpPr>
        <p:spPr>
          <a:xfrm rot="16200000">
            <a:off x="5853258" y="1088561"/>
            <a:ext cx="3433584" cy="1253286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82" h="395">
                <a:moveTo>
                  <a:pt x="198" y="0"/>
                </a:moveTo>
                <a:lnTo>
                  <a:pt x="1082" y="0"/>
                </a:lnTo>
                <a:lnTo>
                  <a:pt x="1082" y="395"/>
                </a:lnTo>
                <a:lnTo>
                  <a:pt x="198" y="395"/>
                </a:lnTo>
                <a:cubicBezTo>
                  <a:pt x="88" y="395"/>
                  <a:pt x="0" y="307"/>
                  <a:pt x="0" y="198"/>
                </a:cubicBezTo>
                <a:cubicBezTo>
                  <a:pt x="0" y="88"/>
                  <a:pt x="88" y="0"/>
                  <a:pt x="198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4" name="对角圆角矩形 20"/>
          <p:cNvSpPr/>
          <p:nvPr>
            <p:custDataLst>
              <p:tags r:id="rId4"/>
            </p:custDataLst>
          </p:nvPr>
        </p:nvSpPr>
        <p:spPr>
          <a:xfrm rot="16200000" flipH="1">
            <a:off x="8701439" y="385304"/>
            <a:ext cx="1255584" cy="125328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21"/>
          <p:cNvSpPr/>
          <p:nvPr>
            <p:custDataLst>
              <p:tags r:id="rId5"/>
            </p:custDataLst>
          </p:nvPr>
        </p:nvSpPr>
        <p:spPr>
          <a:xfrm rot="5400000">
            <a:off x="7147417" y="3360389"/>
            <a:ext cx="4364342" cy="125257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34"/>
          <p:cNvSpPr/>
          <p:nvPr userDrawn="1">
            <p:custDataLst>
              <p:tags r:id="rId6"/>
            </p:custDataLst>
          </p:nvPr>
        </p:nvSpPr>
        <p:spPr>
          <a:xfrm rot="16200000">
            <a:off x="9340248" y="1091734"/>
            <a:ext cx="3436757" cy="1253286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83" h="395">
                <a:moveTo>
                  <a:pt x="198" y="0"/>
                </a:moveTo>
                <a:lnTo>
                  <a:pt x="1083" y="0"/>
                </a:lnTo>
                <a:lnTo>
                  <a:pt x="1083" y="395"/>
                </a:lnTo>
                <a:lnTo>
                  <a:pt x="198" y="395"/>
                </a:lnTo>
                <a:cubicBezTo>
                  <a:pt x="88" y="395"/>
                  <a:pt x="0" y="307"/>
                  <a:pt x="0" y="198"/>
                </a:cubicBezTo>
                <a:cubicBezTo>
                  <a:pt x="0" y="88"/>
                  <a:pt x="88" y="0"/>
                  <a:pt x="198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对角圆角矩形 7"/>
          <p:cNvSpPr/>
          <p:nvPr userDrawn="1">
            <p:custDataLst>
              <p:tags r:id="rId7"/>
            </p:custDataLst>
          </p:nvPr>
        </p:nvSpPr>
        <p:spPr>
          <a:xfrm>
            <a:off x="968375" y="4416425"/>
            <a:ext cx="2127885" cy="716915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1"/>
            </p:custDataLst>
          </p:nvPr>
        </p:nvSpPr>
        <p:spPr>
          <a:xfrm>
            <a:off x="758190" y="806450"/>
            <a:ext cx="5678805" cy="3224530"/>
          </a:xfrm>
        </p:spPr>
        <p:txBody>
          <a:bodyPr vert="horz" lIns="90000" tIns="46800" rIns="90000" bIns="46800" rtlCol="0" anchor="ctr" anchorCtr="0">
            <a:noAutofit/>
          </a:bodyPr>
          <a:lstStyle>
            <a:lvl1pPr algn="l">
              <a:lnSpc>
                <a:spcPct val="90000"/>
              </a:lnSpc>
              <a:defRPr sz="960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标题</a:t>
            </a:r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 hasCustomPrompt="1"/>
            <p:custDataLst>
              <p:tags r:id="rId12"/>
            </p:custDataLst>
          </p:nvPr>
        </p:nvSpPr>
        <p:spPr>
          <a:xfrm>
            <a:off x="1121410" y="4509770"/>
            <a:ext cx="1902460" cy="530860"/>
          </a:xfrm>
        </p:spPr>
        <p:txBody>
          <a:bodyPr lIns="90000" tIns="46800" rIns="90000" bIns="46800" anchor="ctr">
            <a:normAutofit/>
          </a:bodyPr>
          <a:lstStyle>
            <a:lvl1pPr algn="ctr">
              <a:lnSpc>
                <a:spcPct val="100000"/>
              </a:lnSpc>
              <a:spcAft>
                <a:spcPct val="0"/>
              </a:spcAft>
              <a:buNone/>
              <a:defRPr sz="2800" b="1" spc="0" baseline="0">
                <a:solidFill>
                  <a:srgbClr val="0F1423"/>
                </a:solidFill>
              </a:defRPr>
            </a:lvl1pPr>
          </a:lstStyle>
          <a:p>
            <a:pPr lvl="0"/>
            <a:r>
              <a:rPr lang="zh-CN" altLang="en-US"/>
              <a:t>编辑文本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任意多边形 26"/>
          <p:cNvSpPr/>
          <p:nvPr userDrawn="1">
            <p:custDataLst>
              <p:tags r:id="rId1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2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3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25"/>
          <p:cNvSpPr/>
          <p:nvPr userDrawn="1">
            <p:custDataLst>
              <p:tags r:id="rId4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任意多边形 26"/>
          <p:cNvSpPr/>
          <p:nvPr userDrawn="1">
            <p:custDataLst>
              <p:tags r:id="rId2"/>
            </p:custDataLst>
          </p:nvPr>
        </p:nvSpPr>
        <p:spPr>
          <a:xfrm rot="14400000" flipV="1">
            <a:off x="9820191" y="452537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3600000" flipV="1">
            <a:off x="11547937" y="766253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14400000" flipH="1" flipV="1">
            <a:off x="11296880" y="-244479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 25"/>
          <p:cNvSpPr/>
          <p:nvPr userDrawn="1">
            <p:custDataLst>
              <p:tags r:id="rId5"/>
            </p:custDataLst>
          </p:nvPr>
        </p:nvSpPr>
        <p:spPr>
          <a:xfrm rot="3600000" flipH="1" flipV="1">
            <a:off x="11433810" y="1868740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2" name="任意多边形 26"/>
          <p:cNvSpPr/>
          <p:nvPr userDrawn="1">
            <p:custDataLst>
              <p:tags r:id="rId2"/>
            </p:custDataLst>
          </p:nvPr>
        </p:nvSpPr>
        <p:spPr>
          <a:xfrm rot="7200000" flipH="1" flipV="1">
            <a:off x="30059" y="456026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7"/>
          <p:cNvSpPr/>
          <p:nvPr userDrawn="1">
            <p:custDataLst>
              <p:tags r:id="rId3"/>
            </p:custDataLst>
          </p:nvPr>
        </p:nvSpPr>
        <p:spPr>
          <a:xfrm rot="18000000" flipH="1" flipV="1">
            <a:off x="-592665" y="769742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16"/>
          <p:cNvSpPr/>
          <p:nvPr userDrawn="1">
            <p:custDataLst>
              <p:tags r:id="rId4"/>
            </p:custDataLst>
          </p:nvPr>
        </p:nvSpPr>
        <p:spPr>
          <a:xfrm rot="7200000" flipV="1">
            <a:off x="149756" y="-240990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 25"/>
          <p:cNvSpPr/>
          <p:nvPr userDrawn="1">
            <p:custDataLst>
              <p:tags r:id="rId5"/>
            </p:custDataLst>
          </p:nvPr>
        </p:nvSpPr>
        <p:spPr>
          <a:xfrm rot="18000000" flipV="1">
            <a:off x="8921" y="1872229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任意多边形 26"/>
          <p:cNvSpPr/>
          <p:nvPr userDrawn="1">
            <p:custDataLst>
              <p:tags r:id="rId6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7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8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25"/>
          <p:cNvSpPr/>
          <p:nvPr userDrawn="1">
            <p:custDataLst>
              <p:tags r:id="rId9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1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1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ags" Target="../tags/tag213.xml" /><Relationship Id="rId24" Type="http://schemas.openxmlformats.org/officeDocument/2006/relationships/tags" Target="../tags/tag214.xml" /><Relationship Id="rId25" Type="http://schemas.openxmlformats.org/officeDocument/2006/relationships/tags" Target="../tags/tag215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/>
            </a:endParaRPr>
          </a:p>
        </p:txBody>
      </p:sp>
    </p:spTree>
    <p:custDataLst>
      <p:tags r:id="rId2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bg1"/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18" Type="http://schemas.openxmlformats.org/officeDocument/2006/relationships/tags" Target="../tags/tag234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35.xml" /><Relationship Id="rId3" Type="http://schemas.openxmlformats.org/officeDocument/2006/relationships/tags" Target="../tags/tag236.xml" /><Relationship Id="rId4" Type="http://schemas.openxmlformats.org/officeDocument/2006/relationships/tags" Target="../tags/tag23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6.xml" /><Relationship Id="rId11" Type="http://schemas.openxmlformats.org/officeDocument/2006/relationships/tags" Target="../tags/tag247.xml" /><Relationship Id="rId12" Type="http://schemas.openxmlformats.org/officeDocument/2006/relationships/tags" Target="../tags/tag248.xml" /><Relationship Id="rId13" Type="http://schemas.openxmlformats.org/officeDocument/2006/relationships/tags" Target="../tags/tag249.xml" /><Relationship Id="rId14" Type="http://schemas.openxmlformats.org/officeDocument/2006/relationships/tags" Target="../tags/tag250.xml" /><Relationship Id="rId15" Type="http://schemas.openxmlformats.org/officeDocument/2006/relationships/tags" Target="../tags/tag251.xml" /><Relationship Id="rId16" Type="http://schemas.openxmlformats.org/officeDocument/2006/relationships/tags" Target="../tags/tag252.xml" /><Relationship Id="rId17" Type="http://schemas.openxmlformats.org/officeDocument/2006/relationships/tags" Target="../tags/tag253.xml" /><Relationship Id="rId18" Type="http://schemas.openxmlformats.org/officeDocument/2006/relationships/tags" Target="../tags/tag254.xml" /><Relationship Id="rId19" Type="http://schemas.openxmlformats.org/officeDocument/2006/relationships/tags" Target="../tags/tag255.xml" /><Relationship Id="rId2" Type="http://schemas.openxmlformats.org/officeDocument/2006/relationships/tags" Target="../tags/tag238.xml" /><Relationship Id="rId20" Type="http://schemas.openxmlformats.org/officeDocument/2006/relationships/tags" Target="../tags/tag256.xml" /><Relationship Id="rId21" Type="http://schemas.openxmlformats.org/officeDocument/2006/relationships/tags" Target="../tags/tag257.xml" /><Relationship Id="rId22" Type="http://schemas.openxmlformats.org/officeDocument/2006/relationships/tags" Target="../tags/tag258.xml" /><Relationship Id="rId23" Type="http://schemas.openxmlformats.org/officeDocument/2006/relationships/tags" Target="../tags/tag259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Relationship Id="rId9" Type="http://schemas.openxmlformats.org/officeDocument/2006/relationships/tags" Target="../tags/tag24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8.xml" /><Relationship Id="rId11" Type="http://schemas.openxmlformats.org/officeDocument/2006/relationships/tags" Target="../tags/tag269.xml" /><Relationship Id="rId12" Type="http://schemas.openxmlformats.org/officeDocument/2006/relationships/tags" Target="../tags/tag270.xml" /><Relationship Id="rId13" Type="http://schemas.openxmlformats.org/officeDocument/2006/relationships/tags" Target="../tags/tag271.xml" /><Relationship Id="rId14" Type="http://schemas.openxmlformats.org/officeDocument/2006/relationships/tags" Target="../tags/tag272.xml" /><Relationship Id="rId15" Type="http://schemas.openxmlformats.org/officeDocument/2006/relationships/tags" Target="../tags/tag273.xml" /><Relationship Id="rId16" Type="http://schemas.openxmlformats.org/officeDocument/2006/relationships/tags" Target="../tags/tag274.xml" /><Relationship Id="rId17" Type="http://schemas.openxmlformats.org/officeDocument/2006/relationships/tags" Target="../tags/tag275.xml" /><Relationship Id="rId18" Type="http://schemas.openxmlformats.org/officeDocument/2006/relationships/tags" Target="../tags/tag276.xml" /><Relationship Id="rId19" Type="http://schemas.openxmlformats.org/officeDocument/2006/relationships/tags" Target="../tags/tag277.xml" /><Relationship Id="rId2" Type="http://schemas.openxmlformats.org/officeDocument/2006/relationships/tags" Target="../tags/tag260.xml" /><Relationship Id="rId20" Type="http://schemas.openxmlformats.org/officeDocument/2006/relationships/tags" Target="../tags/tag278.xml" /><Relationship Id="rId21" Type="http://schemas.openxmlformats.org/officeDocument/2006/relationships/tags" Target="../tags/tag279.xml" /><Relationship Id="rId22" Type="http://schemas.openxmlformats.org/officeDocument/2006/relationships/tags" Target="../tags/tag280.xml" /><Relationship Id="rId23" Type="http://schemas.openxmlformats.org/officeDocument/2006/relationships/tags" Target="../tags/tag281.xml" /><Relationship Id="rId24" Type="http://schemas.openxmlformats.org/officeDocument/2006/relationships/tags" Target="../tags/tag282.xml" /><Relationship Id="rId25" Type="http://schemas.openxmlformats.org/officeDocument/2006/relationships/tags" Target="../tags/tag283.xml" /><Relationship Id="rId26" Type="http://schemas.openxmlformats.org/officeDocument/2006/relationships/tags" Target="../tags/tag284.xml" /><Relationship Id="rId27" Type="http://schemas.openxmlformats.org/officeDocument/2006/relationships/tags" Target="../tags/tag285.xml" /><Relationship Id="rId28" Type="http://schemas.openxmlformats.org/officeDocument/2006/relationships/tags" Target="../tags/tag286.xml" /><Relationship Id="rId3" Type="http://schemas.openxmlformats.org/officeDocument/2006/relationships/tags" Target="../tags/tag261.xml" /><Relationship Id="rId4" Type="http://schemas.openxmlformats.org/officeDocument/2006/relationships/tags" Target="../tags/tag262.xml" /><Relationship Id="rId5" Type="http://schemas.openxmlformats.org/officeDocument/2006/relationships/tags" Target="../tags/tag263.xml" /><Relationship Id="rId6" Type="http://schemas.openxmlformats.org/officeDocument/2006/relationships/tags" Target="../tags/tag264.xml" /><Relationship Id="rId7" Type="http://schemas.openxmlformats.org/officeDocument/2006/relationships/tags" Target="../tags/tag265.xml" /><Relationship Id="rId8" Type="http://schemas.openxmlformats.org/officeDocument/2006/relationships/tags" Target="../tags/tag266.xml" /><Relationship Id="rId9" Type="http://schemas.openxmlformats.org/officeDocument/2006/relationships/tags" Target="../tags/tag26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8.xml" /><Relationship Id="rId11" Type="http://schemas.openxmlformats.org/officeDocument/2006/relationships/tags" Target="../tags/tag299.xml" /><Relationship Id="rId12" Type="http://schemas.openxmlformats.org/officeDocument/2006/relationships/tags" Target="../tags/tag300.xml" /><Relationship Id="rId13" Type="http://schemas.openxmlformats.org/officeDocument/2006/relationships/tags" Target="../tags/tag301.xml" /><Relationship Id="rId14" Type="http://schemas.openxmlformats.org/officeDocument/2006/relationships/tags" Target="../tags/tag302.xml" /><Relationship Id="rId15" Type="http://schemas.openxmlformats.org/officeDocument/2006/relationships/tags" Target="../tags/tag303.xml" /><Relationship Id="rId16" Type="http://schemas.openxmlformats.org/officeDocument/2006/relationships/tags" Target="../tags/tag304.xml" /><Relationship Id="rId17" Type="http://schemas.openxmlformats.org/officeDocument/2006/relationships/tags" Target="../tags/tag305.xml" /><Relationship Id="rId18" Type="http://schemas.openxmlformats.org/officeDocument/2006/relationships/tags" Target="../tags/tag306.xml" /><Relationship Id="rId19" Type="http://schemas.openxmlformats.org/officeDocument/2006/relationships/tags" Target="../tags/tag307.xml" /><Relationship Id="rId2" Type="http://schemas.openxmlformats.org/officeDocument/2006/relationships/tags" Target="../tags/tag290.xml" /><Relationship Id="rId20" Type="http://schemas.openxmlformats.org/officeDocument/2006/relationships/tags" Target="../tags/tag308.xml" /><Relationship Id="rId21" Type="http://schemas.openxmlformats.org/officeDocument/2006/relationships/tags" Target="../tags/tag309.xml" /><Relationship Id="rId3" Type="http://schemas.openxmlformats.org/officeDocument/2006/relationships/tags" Target="../tags/tag291.xml" /><Relationship Id="rId4" Type="http://schemas.openxmlformats.org/officeDocument/2006/relationships/tags" Target="../tags/tag292.xml" /><Relationship Id="rId5" Type="http://schemas.openxmlformats.org/officeDocument/2006/relationships/tags" Target="../tags/tag293.xml" /><Relationship Id="rId6" Type="http://schemas.openxmlformats.org/officeDocument/2006/relationships/tags" Target="../tags/tag294.xml" /><Relationship Id="rId7" Type="http://schemas.openxmlformats.org/officeDocument/2006/relationships/tags" Target="../tags/tag295.xml" /><Relationship Id="rId8" Type="http://schemas.openxmlformats.org/officeDocument/2006/relationships/tags" Target="../tags/tag296.xml" /><Relationship Id="rId9" Type="http://schemas.openxmlformats.org/officeDocument/2006/relationships/tags" Target="../tags/tag29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8.xml" /><Relationship Id="rId11" Type="http://schemas.openxmlformats.org/officeDocument/2006/relationships/tags" Target="../tags/tag319.xml" /><Relationship Id="rId12" Type="http://schemas.openxmlformats.org/officeDocument/2006/relationships/tags" Target="../tags/tag320.xml" /><Relationship Id="rId13" Type="http://schemas.openxmlformats.org/officeDocument/2006/relationships/tags" Target="../tags/tag321.xml" /><Relationship Id="rId14" Type="http://schemas.openxmlformats.org/officeDocument/2006/relationships/tags" Target="../tags/tag322.xml" /><Relationship Id="rId15" Type="http://schemas.openxmlformats.org/officeDocument/2006/relationships/tags" Target="../tags/tag323.xml" /><Relationship Id="rId16" Type="http://schemas.openxmlformats.org/officeDocument/2006/relationships/tags" Target="../tags/tag324.xml" /><Relationship Id="rId17" Type="http://schemas.openxmlformats.org/officeDocument/2006/relationships/tags" Target="../tags/tag325.xml" /><Relationship Id="rId18" Type="http://schemas.openxmlformats.org/officeDocument/2006/relationships/tags" Target="../tags/tag326.xml" /><Relationship Id="rId19" Type="http://schemas.openxmlformats.org/officeDocument/2006/relationships/tags" Target="../tags/tag327.xml" /><Relationship Id="rId2" Type="http://schemas.openxmlformats.org/officeDocument/2006/relationships/tags" Target="../tags/tag310.xml" /><Relationship Id="rId20" Type="http://schemas.openxmlformats.org/officeDocument/2006/relationships/tags" Target="../tags/tag328.xml" /><Relationship Id="rId21" Type="http://schemas.openxmlformats.org/officeDocument/2006/relationships/tags" Target="../tags/tag329.xml" /><Relationship Id="rId22" Type="http://schemas.openxmlformats.org/officeDocument/2006/relationships/tags" Target="../tags/tag330.xml" /><Relationship Id="rId23" Type="http://schemas.openxmlformats.org/officeDocument/2006/relationships/tags" Target="../tags/tag331.xml" /><Relationship Id="rId24" Type="http://schemas.openxmlformats.org/officeDocument/2006/relationships/image" Target="../media/image1.png" /><Relationship Id="rId25" Type="http://schemas.openxmlformats.org/officeDocument/2006/relationships/tags" Target="../tags/tag332.xml" /><Relationship Id="rId26" Type="http://schemas.openxmlformats.org/officeDocument/2006/relationships/image" Target="../media/image2.png" /><Relationship Id="rId27" Type="http://schemas.openxmlformats.org/officeDocument/2006/relationships/tags" Target="../tags/tag333.xml" /><Relationship Id="rId28" Type="http://schemas.openxmlformats.org/officeDocument/2006/relationships/image" Target="../media/image3.png" /><Relationship Id="rId29" Type="http://schemas.openxmlformats.org/officeDocument/2006/relationships/tags" Target="../tags/tag334.xml" /><Relationship Id="rId3" Type="http://schemas.openxmlformats.org/officeDocument/2006/relationships/tags" Target="../tags/tag311.xml" /><Relationship Id="rId30" Type="http://schemas.openxmlformats.org/officeDocument/2006/relationships/image" Target="../media/image4.png" /><Relationship Id="rId31" Type="http://schemas.openxmlformats.org/officeDocument/2006/relationships/tags" Target="../tags/tag335.xml" /><Relationship Id="rId32" Type="http://schemas.openxmlformats.org/officeDocument/2006/relationships/tags" Target="../tags/tag336.xml" /><Relationship Id="rId4" Type="http://schemas.openxmlformats.org/officeDocument/2006/relationships/tags" Target="../tags/tag312.xml" /><Relationship Id="rId5" Type="http://schemas.openxmlformats.org/officeDocument/2006/relationships/tags" Target="../tags/tag313.xml" /><Relationship Id="rId6" Type="http://schemas.openxmlformats.org/officeDocument/2006/relationships/tags" Target="../tags/tag314.xml" /><Relationship Id="rId7" Type="http://schemas.openxmlformats.org/officeDocument/2006/relationships/tags" Target="../tags/tag315.xml" /><Relationship Id="rId8" Type="http://schemas.openxmlformats.org/officeDocument/2006/relationships/tags" Target="../tags/tag316.xml" /><Relationship Id="rId9" Type="http://schemas.openxmlformats.org/officeDocument/2006/relationships/tags" Target="../tags/tag3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5.xml" /><Relationship Id="rId11" Type="http://schemas.openxmlformats.org/officeDocument/2006/relationships/tags" Target="../tags/tag346.xml" /><Relationship Id="rId12" Type="http://schemas.openxmlformats.org/officeDocument/2006/relationships/tags" Target="../tags/tag347.xml" /><Relationship Id="rId13" Type="http://schemas.openxmlformats.org/officeDocument/2006/relationships/tags" Target="../tags/tag348.xml" /><Relationship Id="rId14" Type="http://schemas.openxmlformats.org/officeDocument/2006/relationships/tags" Target="../tags/tag349.xml" /><Relationship Id="rId15" Type="http://schemas.openxmlformats.org/officeDocument/2006/relationships/tags" Target="../tags/tag350.xml" /><Relationship Id="rId16" Type="http://schemas.openxmlformats.org/officeDocument/2006/relationships/tags" Target="../tags/tag351.xml" /><Relationship Id="rId17" Type="http://schemas.openxmlformats.org/officeDocument/2006/relationships/tags" Target="../tags/tag352.xml" /><Relationship Id="rId18" Type="http://schemas.openxmlformats.org/officeDocument/2006/relationships/tags" Target="../tags/tag353.xml" /><Relationship Id="rId19" Type="http://schemas.openxmlformats.org/officeDocument/2006/relationships/tags" Target="../tags/tag354.xml" /><Relationship Id="rId2" Type="http://schemas.openxmlformats.org/officeDocument/2006/relationships/tags" Target="../tags/tag337.xml" /><Relationship Id="rId20" Type="http://schemas.openxmlformats.org/officeDocument/2006/relationships/tags" Target="../tags/tag355.xml" /><Relationship Id="rId21" Type="http://schemas.openxmlformats.org/officeDocument/2006/relationships/tags" Target="../tags/tag356.xml" /><Relationship Id="rId22" Type="http://schemas.openxmlformats.org/officeDocument/2006/relationships/tags" Target="../tags/tag357.xml" /><Relationship Id="rId23" Type="http://schemas.openxmlformats.org/officeDocument/2006/relationships/tags" Target="../tags/tag358.xml" /><Relationship Id="rId24" Type="http://schemas.openxmlformats.org/officeDocument/2006/relationships/tags" Target="../tags/tag359.xml" /><Relationship Id="rId25" Type="http://schemas.openxmlformats.org/officeDocument/2006/relationships/tags" Target="../tags/tag360.xml" /><Relationship Id="rId26" Type="http://schemas.openxmlformats.org/officeDocument/2006/relationships/tags" Target="../tags/tag361.xml" /><Relationship Id="rId27" Type="http://schemas.openxmlformats.org/officeDocument/2006/relationships/tags" Target="../tags/tag362.xml" /><Relationship Id="rId28" Type="http://schemas.openxmlformats.org/officeDocument/2006/relationships/tags" Target="../tags/tag363.xml" /><Relationship Id="rId29" Type="http://schemas.openxmlformats.org/officeDocument/2006/relationships/tags" Target="../tags/tag364.xml" /><Relationship Id="rId3" Type="http://schemas.openxmlformats.org/officeDocument/2006/relationships/tags" Target="../tags/tag338.xml" /><Relationship Id="rId30" Type="http://schemas.openxmlformats.org/officeDocument/2006/relationships/tags" Target="../tags/tag365.xml" /><Relationship Id="rId31" Type="http://schemas.openxmlformats.org/officeDocument/2006/relationships/tags" Target="../tags/tag366.xml" /><Relationship Id="rId32" Type="http://schemas.openxmlformats.org/officeDocument/2006/relationships/tags" Target="../tags/tag367.xml" /><Relationship Id="rId4" Type="http://schemas.openxmlformats.org/officeDocument/2006/relationships/tags" Target="../tags/tag339.xml" /><Relationship Id="rId5" Type="http://schemas.openxmlformats.org/officeDocument/2006/relationships/tags" Target="../tags/tag340.xml" /><Relationship Id="rId6" Type="http://schemas.openxmlformats.org/officeDocument/2006/relationships/tags" Target="../tags/tag341.xml" /><Relationship Id="rId7" Type="http://schemas.openxmlformats.org/officeDocument/2006/relationships/tags" Target="../tags/tag342.xml" /><Relationship Id="rId8" Type="http://schemas.openxmlformats.org/officeDocument/2006/relationships/tags" Target="../tags/tag343.xml" /><Relationship Id="rId9" Type="http://schemas.openxmlformats.org/officeDocument/2006/relationships/tags" Target="../tags/tag34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68.xml" /><Relationship Id="rId3" Type="http://schemas.openxmlformats.org/officeDocument/2006/relationships/tags" Target="../tags/tag369.xml" /><Relationship Id="rId4" Type="http://schemas.openxmlformats.org/officeDocument/2006/relationships/tags" Target="../tags/tag37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9.xml" /><Relationship Id="rId11" Type="http://schemas.openxmlformats.org/officeDocument/2006/relationships/tags" Target="../tags/tag380.xml" /><Relationship Id="rId12" Type="http://schemas.openxmlformats.org/officeDocument/2006/relationships/tags" Target="../tags/tag381.xml" /><Relationship Id="rId13" Type="http://schemas.openxmlformats.org/officeDocument/2006/relationships/tags" Target="../tags/tag382.xml" /><Relationship Id="rId14" Type="http://schemas.openxmlformats.org/officeDocument/2006/relationships/tags" Target="../tags/tag383.xml" /><Relationship Id="rId15" Type="http://schemas.openxmlformats.org/officeDocument/2006/relationships/tags" Target="../tags/tag384.xml" /><Relationship Id="rId16" Type="http://schemas.openxmlformats.org/officeDocument/2006/relationships/tags" Target="../tags/tag385.xml" /><Relationship Id="rId17" Type="http://schemas.openxmlformats.org/officeDocument/2006/relationships/tags" Target="../tags/tag386.xml" /><Relationship Id="rId18" Type="http://schemas.openxmlformats.org/officeDocument/2006/relationships/tags" Target="../tags/tag387.xml" /><Relationship Id="rId19" Type="http://schemas.openxmlformats.org/officeDocument/2006/relationships/tags" Target="../tags/tag388.xml" /><Relationship Id="rId2" Type="http://schemas.openxmlformats.org/officeDocument/2006/relationships/tags" Target="../tags/tag371.xml" /><Relationship Id="rId20" Type="http://schemas.openxmlformats.org/officeDocument/2006/relationships/tags" Target="../tags/tag389.xml" /><Relationship Id="rId21" Type="http://schemas.openxmlformats.org/officeDocument/2006/relationships/tags" Target="../tags/tag390.xml" /><Relationship Id="rId22" Type="http://schemas.openxmlformats.org/officeDocument/2006/relationships/tags" Target="../tags/tag391.xml" /><Relationship Id="rId23" Type="http://schemas.openxmlformats.org/officeDocument/2006/relationships/tags" Target="../tags/tag392.xml" /><Relationship Id="rId24" Type="http://schemas.openxmlformats.org/officeDocument/2006/relationships/tags" Target="../tags/tag393.xml" /><Relationship Id="rId3" Type="http://schemas.openxmlformats.org/officeDocument/2006/relationships/tags" Target="../tags/tag372.xml" /><Relationship Id="rId4" Type="http://schemas.openxmlformats.org/officeDocument/2006/relationships/tags" Target="../tags/tag373.xml" /><Relationship Id="rId5" Type="http://schemas.openxmlformats.org/officeDocument/2006/relationships/tags" Target="../tags/tag374.xml" /><Relationship Id="rId6" Type="http://schemas.openxmlformats.org/officeDocument/2006/relationships/tags" Target="../tags/tag375.xml" /><Relationship Id="rId7" Type="http://schemas.openxmlformats.org/officeDocument/2006/relationships/tags" Target="../tags/tag376.xml" /><Relationship Id="rId8" Type="http://schemas.openxmlformats.org/officeDocument/2006/relationships/tags" Target="../tags/tag377.xml" /><Relationship Id="rId9" Type="http://schemas.openxmlformats.org/officeDocument/2006/relationships/tags" Target="../tags/tag37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2.xml" /><Relationship Id="rId11" Type="http://schemas.openxmlformats.org/officeDocument/2006/relationships/tags" Target="../tags/tag403.xml" /><Relationship Id="rId12" Type="http://schemas.openxmlformats.org/officeDocument/2006/relationships/tags" Target="../tags/tag404.xml" /><Relationship Id="rId13" Type="http://schemas.openxmlformats.org/officeDocument/2006/relationships/tags" Target="../tags/tag405.xml" /><Relationship Id="rId14" Type="http://schemas.openxmlformats.org/officeDocument/2006/relationships/tags" Target="../tags/tag406.xml" /><Relationship Id="rId15" Type="http://schemas.openxmlformats.org/officeDocument/2006/relationships/tags" Target="../tags/tag407.xml" /><Relationship Id="rId16" Type="http://schemas.openxmlformats.org/officeDocument/2006/relationships/tags" Target="../tags/tag408.xml" /><Relationship Id="rId17" Type="http://schemas.openxmlformats.org/officeDocument/2006/relationships/tags" Target="../tags/tag409.xml" /><Relationship Id="rId18" Type="http://schemas.openxmlformats.org/officeDocument/2006/relationships/tags" Target="../tags/tag410.xml" /><Relationship Id="rId19" Type="http://schemas.openxmlformats.org/officeDocument/2006/relationships/tags" Target="../tags/tag411.xml" /><Relationship Id="rId2" Type="http://schemas.openxmlformats.org/officeDocument/2006/relationships/tags" Target="../tags/tag394.xml" /><Relationship Id="rId20" Type="http://schemas.openxmlformats.org/officeDocument/2006/relationships/tags" Target="../tags/tag412.xml" /><Relationship Id="rId21" Type="http://schemas.openxmlformats.org/officeDocument/2006/relationships/tags" Target="../tags/tag413.xml" /><Relationship Id="rId22" Type="http://schemas.openxmlformats.org/officeDocument/2006/relationships/tags" Target="../tags/tag414.xml" /><Relationship Id="rId23" Type="http://schemas.openxmlformats.org/officeDocument/2006/relationships/tags" Target="../tags/tag415.xml" /><Relationship Id="rId24" Type="http://schemas.openxmlformats.org/officeDocument/2006/relationships/tags" Target="../tags/tag416.xml" /><Relationship Id="rId25" Type="http://schemas.openxmlformats.org/officeDocument/2006/relationships/tags" Target="../tags/tag417.xml" /><Relationship Id="rId26" Type="http://schemas.openxmlformats.org/officeDocument/2006/relationships/tags" Target="../tags/tag418.xml" /><Relationship Id="rId27" Type="http://schemas.openxmlformats.org/officeDocument/2006/relationships/tags" Target="../tags/tag419.xml" /><Relationship Id="rId28" Type="http://schemas.openxmlformats.org/officeDocument/2006/relationships/tags" Target="../tags/tag420.xml" /><Relationship Id="rId29" Type="http://schemas.openxmlformats.org/officeDocument/2006/relationships/tags" Target="../tags/tag421.xml" /><Relationship Id="rId3" Type="http://schemas.openxmlformats.org/officeDocument/2006/relationships/tags" Target="../tags/tag395.xml" /><Relationship Id="rId30" Type="http://schemas.openxmlformats.org/officeDocument/2006/relationships/tags" Target="../tags/tag422.xml" /><Relationship Id="rId31" Type="http://schemas.openxmlformats.org/officeDocument/2006/relationships/tags" Target="../tags/tag423.xml" /><Relationship Id="rId32" Type="http://schemas.openxmlformats.org/officeDocument/2006/relationships/tags" Target="../tags/tag424.xml" /><Relationship Id="rId33" Type="http://schemas.openxmlformats.org/officeDocument/2006/relationships/tags" Target="../tags/tag425.xml" /><Relationship Id="rId34" Type="http://schemas.openxmlformats.org/officeDocument/2006/relationships/tags" Target="../tags/tag426.xml" /><Relationship Id="rId35" Type="http://schemas.openxmlformats.org/officeDocument/2006/relationships/tags" Target="../tags/tag427.xml" /><Relationship Id="rId36" Type="http://schemas.openxmlformats.org/officeDocument/2006/relationships/tags" Target="../tags/tag428.xml" /><Relationship Id="rId37" Type="http://schemas.openxmlformats.org/officeDocument/2006/relationships/tags" Target="../tags/tag429.xml" /><Relationship Id="rId38" Type="http://schemas.openxmlformats.org/officeDocument/2006/relationships/tags" Target="../tags/tag430.xml" /><Relationship Id="rId39" Type="http://schemas.openxmlformats.org/officeDocument/2006/relationships/tags" Target="../tags/tag431.xml" /><Relationship Id="rId4" Type="http://schemas.openxmlformats.org/officeDocument/2006/relationships/tags" Target="../tags/tag396.xml" /><Relationship Id="rId40" Type="http://schemas.openxmlformats.org/officeDocument/2006/relationships/tags" Target="../tags/tag432.xml" /><Relationship Id="rId41" Type="http://schemas.openxmlformats.org/officeDocument/2006/relationships/tags" Target="../tags/tag433.xml" /><Relationship Id="rId42" Type="http://schemas.openxmlformats.org/officeDocument/2006/relationships/tags" Target="../tags/tag434.xml" /><Relationship Id="rId43" Type="http://schemas.openxmlformats.org/officeDocument/2006/relationships/tags" Target="../tags/tag435.xml" /><Relationship Id="rId44" Type="http://schemas.openxmlformats.org/officeDocument/2006/relationships/tags" Target="../tags/tag436.xml" /><Relationship Id="rId5" Type="http://schemas.openxmlformats.org/officeDocument/2006/relationships/tags" Target="../tags/tag397.xml" /><Relationship Id="rId6" Type="http://schemas.openxmlformats.org/officeDocument/2006/relationships/tags" Target="../tags/tag398.xml" /><Relationship Id="rId7" Type="http://schemas.openxmlformats.org/officeDocument/2006/relationships/tags" Target="../tags/tag399.xml" /><Relationship Id="rId8" Type="http://schemas.openxmlformats.org/officeDocument/2006/relationships/tags" Target="../tags/tag400.xml" /><Relationship Id="rId9" Type="http://schemas.openxmlformats.org/officeDocument/2006/relationships/tags" Target="../tags/tag40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5.xml" /><Relationship Id="rId11" Type="http://schemas.openxmlformats.org/officeDocument/2006/relationships/tags" Target="../tags/tag446.xml" /><Relationship Id="rId12" Type="http://schemas.openxmlformats.org/officeDocument/2006/relationships/tags" Target="../tags/tag447.xml" /><Relationship Id="rId13" Type="http://schemas.openxmlformats.org/officeDocument/2006/relationships/tags" Target="../tags/tag448.xml" /><Relationship Id="rId14" Type="http://schemas.openxmlformats.org/officeDocument/2006/relationships/tags" Target="../tags/tag449.xml" /><Relationship Id="rId15" Type="http://schemas.openxmlformats.org/officeDocument/2006/relationships/tags" Target="../tags/tag450.xml" /><Relationship Id="rId16" Type="http://schemas.openxmlformats.org/officeDocument/2006/relationships/tags" Target="../tags/tag451.xml" /><Relationship Id="rId17" Type="http://schemas.openxmlformats.org/officeDocument/2006/relationships/tags" Target="../tags/tag452.xml" /><Relationship Id="rId18" Type="http://schemas.openxmlformats.org/officeDocument/2006/relationships/tags" Target="../tags/tag453.xml" /><Relationship Id="rId19" Type="http://schemas.openxmlformats.org/officeDocument/2006/relationships/tags" Target="../tags/tag454.xml" /><Relationship Id="rId2" Type="http://schemas.openxmlformats.org/officeDocument/2006/relationships/tags" Target="../tags/tag437.xml" /><Relationship Id="rId20" Type="http://schemas.openxmlformats.org/officeDocument/2006/relationships/tags" Target="../tags/tag455.xml" /><Relationship Id="rId3" Type="http://schemas.openxmlformats.org/officeDocument/2006/relationships/tags" Target="../tags/tag438.xml" /><Relationship Id="rId4" Type="http://schemas.openxmlformats.org/officeDocument/2006/relationships/tags" Target="../tags/tag439.xml" /><Relationship Id="rId5" Type="http://schemas.openxmlformats.org/officeDocument/2006/relationships/tags" Target="../tags/tag440.xml" /><Relationship Id="rId6" Type="http://schemas.openxmlformats.org/officeDocument/2006/relationships/tags" Target="../tags/tag441.xml" /><Relationship Id="rId7" Type="http://schemas.openxmlformats.org/officeDocument/2006/relationships/tags" Target="../tags/tag442.xml" /><Relationship Id="rId8" Type="http://schemas.openxmlformats.org/officeDocument/2006/relationships/tags" Target="../tags/tag443.xml" /><Relationship Id="rId9" Type="http://schemas.openxmlformats.org/officeDocument/2006/relationships/tags" Target="../tags/tag44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56.xml" /><Relationship Id="rId3" Type="http://schemas.openxmlformats.org/officeDocument/2006/relationships/tags" Target="../tags/tag457.xml" /><Relationship Id="rId4" Type="http://schemas.openxmlformats.org/officeDocument/2006/relationships/tags" Target="../tags/tag45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7.xml" /><Relationship Id="rId11" Type="http://schemas.openxmlformats.org/officeDocument/2006/relationships/tags" Target="../tags/tag468.xml" /><Relationship Id="rId12" Type="http://schemas.openxmlformats.org/officeDocument/2006/relationships/tags" Target="../tags/tag469.xml" /><Relationship Id="rId13" Type="http://schemas.openxmlformats.org/officeDocument/2006/relationships/tags" Target="../tags/tag470.xml" /><Relationship Id="rId14" Type="http://schemas.openxmlformats.org/officeDocument/2006/relationships/tags" Target="../tags/tag471.xml" /><Relationship Id="rId15" Type="http://schemas.openxmlformats.org/officeDocument/2006/relationships/tags" Target="../tags/tag472.xml" /><Relationship Id="rId16" Type="http://schemas.openxmlformats.org/officeDocument/2006/relationships/tags" Target="../tags/tag473.xml" /><Relationship Id="rId17" Type="http://schemas.openxmlformats.org/officeDocument/2006/relationships/tags" Target="../tags/tag474.xml" /><Relationship Id="rId18" Type="http://schemas.openxmlformats.org/officeDocument/2006/relationships/tags" Target="../tags/tag475.xml" /><Relationship Id="rId19" Type="http://schemas.openxmlformats.org/officeDocument/2006/relationships/tags" Target="../tags/tag476.xml" /><Relationship Id="rId2" Type="http://schemas.openxmlformats.org/officeDocument/2006/relationships/tags" Target="../tags/tag459.xml" /><Relationship Id="rId20" Type="http://schemas.openxmlformats.org/officeDocument/2006/relationships/tags" Target="../tags/tag477.xml" /><Relationship Id="rId21" Type="http://schemas.openxmlformats.org/officeDocument/2006/relationships/tags" Target="../tags/tag478.xml" /><Relationship Id="rId22" Type="http://schemas.openxmlformats.org/officeDocument/2006/relationships/tags" Target="../tags/tag479.xml" /><Relationship Id="rId23" Type="http://schemas.openxmlformats.org/officeDocument/2006/relationships/tags" Target="../tags/tag480.xml" /><Relationship Id="rId24" Type="http://schemas.openxmlformats.org/officeDocument/2006/relationships/tags" Target="../tags/tag481.xml" /><Relationship Id="rId25" Type="http://schemas.openxmlformats.org/officeDocument/2006/relationships/tags" Target="../tags/tag482.xml" /><Relationship Id="rId26" Type="http://schemas.openxmlformats.org/officeDocument/2006/relationships/tags" Target="../tags/tag483.xml" /><Relationship Id="rId27" Type="http://schemas.openxmlformats.org/officeDocument/2006/relationships/tags" Target="../tags/tag484.xml" /><Relationship Id="rId28" Type="http://schemas.openxmlformats.org/officeDocument/2006/relationships/tags" Target="../tags/tag485.xml" /><Relationship Id="rId3" Type="http://schemas.openxmlformats.org/officeDocument/2006/relationships/tags" Target="../tags/tag460.xml" /><Relationship Id="rId4" Type="http://schemas.openxmlformats.org/officeDocument/2006/relationships/tags" Target="../tags/tag461.xml" /><Relationship Id="rId5" Type="http://schemas.openxmlformats.org/officeDocument/2006/relationships/tags" Target="../tags/tag462.xml" /><Relationship Id="rId6" Type="http://schemas.openxmlformats.org/officeDocument/2006/relationships/tags" Target="../tags/tag463.xml" /><Relationship Id="rId7" Type="http://schemas.openxmlformats.org/officeDocument/2006/relationships/tags" Target="../tags/tag464.xml" /><Relationship Id="rId8" Type="http://schemas.openxmlformats.org/officeDocument/2006/relationships/tags" Target="../tags/tag465.xml" /><Relationship Id="rId9" Type="http://schemas.openxmlformats.org/officeDocument/2006/relationships/tags" Target="../tags/tag46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4.xml" /><Relationship Id="rId11" Type="http://schemas.openxmlformats.org/officeDocument/2006/relationships/tags" Target="../tags/tag495.xml" /><Relationship Id="rId12" Type="http://schemas.openxmlformats.org/officeDocument/2006/relationships/tags" Target="../tags/tag496.xml" /><Relationship Id="rId13" Type="http://schemas.openxmlformats.org/officeDocument/2006/relationships/tags" Target="../tags/tag497.xml" /><Relationship Id="rId14" Type="http://schemas.openxmlformats.org/officeDocument/2006/relationships/tags" Target="../tags/tag498.xml" /><Relationship Id="rId15" Type="http://schemas.openxmlformats.org/officeDocument/2006/relationships/tags" Target="../tags/tag499.xml" /><Relationship Id="rId16" Type="http://schemas.openxmlformats.org/officeDocument/2006/relationships/tags" Target="../tags/tag500.xml" /><Relationship Id="rId17" Type="http://schemas.openxmlformats.org/officeDocument/2006/relationships/tags" Target="../tags/tag501.xml" /><Relationship Id="rId18" Type="http://schemas.openxmlformats.org/officeDocument/2006/relationships/tags" Target="../tags/tag502.xml" /><Relationship Id="rId19" Type="http://schemas.openxmlformats.org/officeDocument/2006/relationships/tags" Target="../tags/tag503.xml" /><Relationship Id="rId2" Type="http://schemas.openxmlformats.org/officeDocument/2006/relationships/tags" Target="../tags/tag486.xml" /><Relationship Id="rId20" Type="http://schemas.openxmlformats.org/officeDocument/2006/relationships/tags" Target="../tags/tag504.xml" /><Relationship Id="rId3" Type="http://schemas.openxmlformats.org/officeDocument/2006/relationships/tags" Target="../tags/tag487.xml" /><Relationship Id="rId4" Type="http://schemas.openxmlformats.org/officeDocument/2006/relationships/tags" Target="../tags/tag488.xml" /><Relationship Id="rId5" Type="http://schemas.openxmlformats.org/officeDocument/2006/relationships/tags" Target="../tags/tag489.xml" /><Relationship Id="rId6" Type="http://schemas.openxmlformats.org/officeDocument/2006/relationships/tags" Target="../tags/tag490.xml" /><Relationship Id="rId7" Type="http://schemas.openxmlformats.org/officeDocument/2006/relationships/tags" Target="../tags/tag491.xml" /><Relationship Id="rId8" Type="http://schemas.openxmlformats.org/officeDocument/2006/relationships/tags" Target="../tags/tag492.xml" /><Relationship Id="rId9" Type="http://schemas.openxmlformats.org/officeDocument/2006/relationships/tags" Target="../tags/tag49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3.xml" /><Relationship Id="rId11" Type="http://schemas.openxmlformats.org/officeDocument/2006/relationships/tags" Target="../tags/tag514.xml" /><Relationship Id="rId12" Type="http://schemas.openxmlformats.org/officeDocument/2006/relationships/tags" Target="../tags/tag515.xml" /><Relationship Id="rId13" Type="http://schemas.openxmlformats.org/officeDocument/2006/relationships/tags" Target="../tags/tag516.xml" /><Relationship Id="rId14" Type="http://schemas.openxmlformats.org/officeDocument/2006/relationships/tags" Target="../tags/tag517.xml" /><Relationship Id="rId15" Type="http://schemas.openxmlformats.org/officeDocument/2006/relationships/tags" Target="../tags/tag518.xml" /><Relationship Id="rId16" Type="http://schemas.openxmlformats.org/officeDocument/2006/relationships/tags" Target="../tags/tag519.xml" /><Relationship Id="rId17" Type="http://schemas.openxmlformats.org/officeDocument/2006/relationships/tags" Target="../tags/tag520.xml" /><Relationship Id="rId18" Type="http://schemas.openxmlformats.org/officeDocument/2006/relationships/tags" Target="../tags/tag521.xml" /><Relationship Id="rId19" Type="http://schemas.openxmlformats.org/officeDocument/2006/relationships/tags" Target="../tags/tag522.xml" /><Relationship Id="rId2" Type="http://schemas.openxmlformats.org/officeDocument/2006/relationships/tags" Target="../tags/tag505.xml" /><Relationship Id="rId20" Type="http://schemas.openxmlformats.org/officeDocument/2006/relationships/tags" Target="../tags/tag523.xml" /><Relationship Id="rId21" Type="http://schemas.openxmlformats.org/officeDocument/2006/relationships/tags" Target="../tags/tag524.xml" /><Relationship Id="rId22" Type="http://schemas.openxmlformats.org/officeDocument/2006/relationships/tags" Target="../tags/tag525.xml" /><Relationship Id="rId23" Type="http://schemas.openxmlformats.org/officeDocument/2006/relationships/tags" Target="../tags/tag526.xml" /><Relationship Id="rId24" Type="http://schemas.openxmlformats.org/officeDocument/2006/relationships/tags" Target="../tags/tag527.xml" /><Relationship Id="rId3" Type="http://schemas.openxmlformats.org/officeDocument/2006/relationships/tags" Target="../tags/tag506.xml" /><Relationship Id="rId4" Type="http://schemas.openxmlformats.org/officeDocument/2006/relationships/tags" Target="../tags/tag507.xml" /><Relationship Id="rId5" Type="http://schemas.openxmlformats.org/officeDocument/2006/relationships/tags" Target="../tags/tag508.xml" /><Relationship Id="rId6" Type="http://schemas.openxmlformats.org/officeDocument/2006/relationships/tags" Target="../tags/tag509.xml" /><Relationship Id="rId7" Type="http://schemas.openxmlformats.org/officeDocument/2006/relationships/tags" Target="../tags/tag510.xml" /><Relationship Id="rId8" Type="http://schemas.openxmlformats.org/officeDocument/2006/relationships/tags" Target="../tags/tag511.xml" /><Relationship Id="rId9" Type="http://schemas.openxmlformats.org/officeDocument/2006/relationships/tags" Target="../tags/tag51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28.xml" /><Relationship Id="rId3" Type="http://schemas.openxmlformats.org/officeDocument/2006/relationships/tags" Target="../tags/tag529.xml" /><Relationship Id="rId4" Type="http://schemas.openxmlformats.org/officeDocument/2006/relationships/tags" Target="../tags/tag530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35635" y="2265680"/>
            <a:ext cx="5774690" cy="3787140"/>
          </a:xfrm>
        </p:spPr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防灾减灾与应急抢险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35635" y="1823902"/>
            <a:ext cx="1349310" cy="441778"/>
          </a:xfrm>
          <a:solidFill>
            <a:schemeClr val="accent2"/>
          </a:solidFill>
        </p:spPr>
        <p:txBody>
          <a:bodyPr>
            <a:normAutofit fontScale="8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任意多边形 26"/>
          <p:cNvSpPr/>
          <p:nvPr userDrawn="1">
            <p:custDataLst>
              <p:tags r:id="rId3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任意多边形 17"/>
          <p:cNvSpPr/>
          <p:nvPr userDrawn="1">
            <p:custDataLst>
              <p:tags r:id="rId4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6"/>
          <p:cNvSpPr/>
          <p:nvPr userDrawn="1">
            <p:custDataLst>
              <p:tags r:id="rId5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 25"/>
          <p:cNvSpPr/>
          <p:nvPr userDrawn="1">
            <p:custDataLst>
              <p:tags r:id="rId6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9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10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11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2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3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防灾减灾的重要性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应急抢险的紧迫性</a:t>
            </a:r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防灾减灾与应急抢险的联动</a:t>
            </a:r>
          </a:p>
        </p:txBody>
      </p:sp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防灾减灾与应急抢险的保障</a:t>
            </a: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防灾减灾的重要性</a:t>
            </a:r>
          </a:p>
        </p:txBody>
      </p:sp>
      <p:sp>
        <p:nvSpPr>
          <p:cNvPr id="5" name="标题 6"/>
          <p:cNvSpPr txBox="1"/>
          <p:nvPr>
            <p:custDataLst>
              <p:tags r:id="rId3"/>
            </p:custDataLst>
          </p:nvPr>
        </p:nvSpPr>
        <p:spPr>
          <a:xfrm>
            <a:off x="1163320" y="654050"/>
            <a:ext cx="5694680" cy="2541905"/>
          </a:xfrm>
        </p:spPr>
        <p:txBody>
          <a:bodyPr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 algn="l">
              <a:spcBef>
                <a:spcPct val="0"/>
              </a:spcBef>
              <a:buSzTx/>
            </a:pPr>
            <a:r>
              <a:rPr lang="en-US" sz="15300" spc="0">
                <a:solidFill>
                  <a:schemeClr val="lt1"/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自然灾害的破坏性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>
            <p:custDataLst>
              <p:tags r:id="rId8"/>
            </p:custDataLst>
          </p:nvPr>
        </p:nvSpPr>
        <p:spPr>
          <a:xfrm>
            <a:off x="3390819" y="1603942"/>
            <a:ext cx="949443" cy="47472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>
            <p:custDataLst>
              <p:tags r:id="rId9"/>
            </p:custDataLst>
          </p:nvPr>
        </p:nvSpPr>
        <p:spPr>
          <a:xfrm>
            <a:off x="3293083" y="1603942"/>
            <a:ext cx="949443" cy="47472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649431" y="1478280"/>
            <a:ext cx="4256534" cy="726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地震：破坏建筑物，造成人员伤亡和财产损失</a:t>
            </a:r>
          </a:p>
        </p:txBody>
      </p:sp>
      <p:sp>
        <p:nvSpPr>
          <p:cNvPr id="13" name="五边形 12"/>
          <p:cNvSpPr/>
          <p:nvPr>
            <p:custDataLst>
              <p:tags r:id="rId11"/>
            </p:custDataLst>
          </p:nvPr>
        </p:nvSpPr>
        <p:spPr>
          <a:xfrm>
            <a:off x="3390819" y="2588290"/>
            <a:ext cx="949443" cy="47472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>
            <p:custDataLst>
              <p:tags r:id="rId12"/>
            </p:custDataLst>
          </p:nvPr>
        </p:nvSpPr>
        <p:spPr>
          <a:xfrm>
            <a:off x="3293083" y="2588290"/>
            <a:ext cx="949443" cy="47472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4649431" y="2462629"/>
            <a:ext cx="4256534" cy="726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2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洪水：淹没农田、房屋，破坏基础设施，造成人员伤亡和财产损失</a:t>
            </a:r>
          </a:p>
        </p:txBody>
      </p:sp>
      <p:sp>
        <p:nvSpPr>
          <p:cNvPr id="14" name="五边形 13"/>
          <p:cNvSpPr/>
          <p:nvPr>
            <p:custDataLst>
              <p:tags r:id="rId14"/>
            </p:custDataLst>
          </p:nvPr>
        </p:nvSpPr>
        <p:spPr>
          <a:xfrm>
            <a:off x="3390819" y="3572639"/>
            <a:ext cx="949443" cy="47472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>
            <p:custDataLst>
              <p:tags r:id="rId15"/>
            </p:custDataLst>
          </p:nvPr>
        </p:nvSpPr>
        <p:spPr>
          <a:xfrm>
            <a:off x="3293083" y="3572639"/>
            <a:ext cx="949443" cy="47472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4649431" y="3446978"/>
            <a:ext cx="4256534" cy="726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台风：破坏建筑物，造成人员伤亡和财产损失，影响交通和通信</a:t>
            </a:r>
          </a:p>
        </p:txBody>
      </p:sp>
      <p:sp>
        <p:nvSpPr>
          <p:cNvPr id="15" name="五边形 14"/>
          <p:cNvSpPr/>
          <p:nvPr>
            <p:custDataLst>
              <p:tags r:id="rId17"/>
            </p:custDataLst>
          </p:nvPr>
        </p:nvSpPr>
        <p:spPr>
          <a:xfrm>
            <a:off x="3390819" y="4556988"/>
            <a:ext cx="949443" cy="47472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五边形 6"/>
          <p:cNvSpPr/>
          <p:nvPr>
            <p:custDataLst>
              <p:tags r:id="rId18"/>
            </p:custDataLst>
          </p:nvPr>
        </p:nvSpPr>
        <p:spPr>
          <a:xfrm>
            <a:off x="3293083" y="4556988"/>
            <a:ext cx="949443" cy="47472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9"/>
            </p:custDataLst>
          </p:nvPr>
        </p:nvSpPr>
        <p:spPr>
          <a:xfrm>
            <a:off x="4649431" y="4431327"/>
            <a:ext cx="4256534" cy="726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2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干旱：导致农作物减产，影响农业生产和人民生活</a:t>
            </a:r>
          </a:p>
        </p:txBody>
      </p:sp>
      <p:sp>
        <p:nvSpPr>
          <p:cNvPr id="21" name="五边形 20"/>
          <p:cNvSpPr/>
          <p:nvPr>
            <p:custDataLst>
              <p:tags r:id="rId20"/>
            </p:custDataLst>
          </p:nvPr>
        </p:nvSpPr>
        <p:spPr>
          <a:xfrm>
            <a:off x="3390819" y="5541337"/>
            <a:ext cx="949443" cy="47472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五边形 21"/>
          <p:cNvSpPr/>
          <p:nvPr>
            <p:custDataLst>
              <p:tags r:id="rId21"/>
            </p:custDataLst>
          </p:nvPr>
        </p:nvSpPr>
        <p:spPr>
          <a:xfrm>
            <a:off x="3293083" y="5541337"/>
            <a:ext cx="949443" cy="47472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4649431" y="5415675"/>
            <a:ext cx="4256534" cy="726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森林火灾：破坏森林资源，影响生态环境，造成人员伤亡和财产损失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防灾减灾的措施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8"/>
            </p:custDataLst>
          </p:nvPr>
        </p:nvSpPr>
        <p:spPr>
          <a:xfrm flipH="1">
            <a:off x="1306086" y="1957398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箭头: 五边形 15"/>
          <p:cNvSpPr/>
          <p:nvPr>
            <p:custDataLst>
              <p:tags r:id="rId9"/>
            </p:custDataLst>
          </p:nvPr>
        </p:nvSpPr>
        <p:spPr>
          <a:xfrm>
            <a:off x="2592573" y="1957398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58"/>
          <p:cNvSpPr txBox="1"/>
          <p:nvPr>
            <p:custDataLst>
              <p:tags r:id="rId10"/>
            </p:custDataLst>
          </p:nvPr>
        </p:nvSpPr>
        <p:spPr>
          <a:xfrm>
            <a:off x="1671591" y="217776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11"/>
            </p:custDataLst>
          </p:nvPr>
        </p:nvSpPr>
        <p:spPr>
          <a:xfrm>
            <a:off x="2763547" y="207366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建立完善的预警机制，提高预警能力</a:t>
            </a:r>
          </a:p>
        </p:txBody>
      </p:sp>
      <p:sp>
        <p:nvSpPr>
          <p:cNvPr id="27" name="箭头: 五边形 26"/>
          <p:cNvSpPr/>
          <p:nvPr>
            <p:custDataLst>
              <p:tags r:id="rId12"/>
            </p:custDataLst>
          </p:nvPr>
        </p:nvSpPr>
        <p:spPr>
          <a:xfrm flipH="1">
            <a:off x="6429454" y="1957398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箭头: 五边形 27"/>
          <p:cNvSpPr/>
          <p:nvPr>
            <p:custDataLst>
              <p:tags r:id="rId13"/>
            </p:custDataLst>
          </p:nvPr>
        </p:nvSpPr>
        <p:spPr>
          <a:xfrm>
            <a:off x="7715941" y="1957398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58"/>
          <p:cNvSpPr txBox="1"/>
          <p:nvPr>
            <p:custDataLst>
              <p:tags r:id="rId14"/>
            </p:custDataLst>
          </p:nvPr>
        </p:nvSpPr>
        <p:spPr>
          <a:xfrm>
            <a:off x="6794959" y="217776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5"/>
            </p:custDataLst>
          </p:nvPr>
        </p:nvSpPr>
        <p:spPr>
          <a:xfrm>
            <a:off x="7886915" y="207366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加强防灾减灾知识的宣传和教育，提高公众防灾减灾意识</a:t>
            </a:r>
          </a:p>
        </p:txBody>
      </p:sp>
      <p:sp>
        <p:nvSpPr>
          <p:cNvPr id="39" name="箭头: 五边形 38"/>
          <p:cNvSpPr/>
          <p:nvPr>
            <p:custDataLst>
              <p:tags r:id="rId16"/>
            </p:custDataLst>
          </p:nvPr>
        </p:nvSpPr>
        <p:spPr>
          <a:xfrm flipH="1">
            <a:off x="1306086" y="3279600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箭头: 五边形 39"/>
          <p:cNvSpPr/>
          <p:nvPr>
            <p:custDataLst>
              <p:tags r:id="rId17"/>
            </p:custDataLst>
          </p:nvPr>
        </p:nvSpPr>
        <p:spPr>
          <a:xfrm>
            <a:off x="2592573" y="3279600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58"/>
          <p:cNvSpPr txBox="1"/>
          <p:nvPr>
            <p:custDataLst>
              <p:tags r:id="rId18"/>
            </p:custDataLst>
          </p:nvPr>
        </p:nvSpPr>
        <p:spPr>
          <a:xfrm>
            <a:off x="1671591" y="3499967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19"/>
            </p:custDataLst>
          </p:nvPr>
        </p:nvSpPr>
        <p:spPr>
          <a:xfrm>
            <a:off x="2763547" y="3395862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加强基础设施建设，提高防灾减灾能力</a:t>
            </a:r>
          </a:p>
        </p:txBody>
      </p:sp>
      <p:sp>
        <p:nvSpPr>
          <p:cNvPr id="35" name="箭头: 五边形 34"/>
          <p:cNvSpPr/>
          <p:nvPr>
            <p:custDataLst>
              <p:tags r:id="rId20"/>
            </p:custDataLst>
          </p:nvPr>
        </p:nvSpPr>
        <p:spPr>
          <a:xfrm flipH="1">
            <a:off x="6429454" y="3279600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箭头: 五边形 35"/>
          <p:cNvSpPr/>
          <p:nvPr>
            <p:custDataLst>
              <p:tags r:id="rId21"/>
            </p:custDataLst>
          </p:nvPr>
        </p:nvSpPr>
        <p:spPr>
          <a:xfrm>
            <a:off x="7715941" y="3279600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58"/>
          <p:cNvSpPr txBox="1"/>
          <p:nvPr>
            <p:custDataLst>
              <p:tags r:id="rId22"/>
            </p:custDataLst>
          </p:nvPr>
        </p:nvSpPr>
        <p:spPr>
          <a:xfrm>
            <a:off x="6794959" y="3499967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23"/>
            </p:custDataLst>
          </p:nvPr>
        </p:nvSpPr>
        <p:spPr>
          <a:xfrm>
            <a:off x="7886915" y="3395862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建立健全应急救援体系，提高应急救援能力</a:t>
            </a:r>
          </a:p>
        </p:txBody>
      </p:sp>
      <p:sp>
        <p:nvSpPr>
          <p:cNvPr id="50" name="箭头: 五边形 49"/>
          <p:cNvSpPr/>
          <p:nvPr>
            <p:custDataLst>
              <p:tags r:id="rId24"/>
            </p:custDataLst>
          </p:nvPr>
        </p:nvSpPr>
        <p:spPr>
          <a:xfrm flipH="1">
            <a:off x="1306086" y="4601801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箭头: 五边形 50"/>
          <p:cNvSpPr/>
          <p:nvPr>
            <p:custDataLst>
              <p:tags r:id="rId25"/>
            </p:custDataLst>
          </p:nvPr>
        </p:nvSpPr>
        <p:spPr>
          <a:xfrm>
            <a:off x="2592573" y="4601801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8"/>
          <p:cNvSpPr txBox="1"/>
          <p:nvPr>
            <p:custDataLst>
              <p:tags r:id="rId26"/>
            </p:custDataLst>
          </p:nvPr>
        </p:nvSpPr>
        <p:spPr>
          <a:xfrm>
            <a:off x="1671591" y="4822168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53" name="文本框 61"/>
          <p:cNvSpPr txBox="1"/>
          <p:nvPr>
            <p:custDataLst>
              <p:tags r:id="rId27"/>
            </p:custDataLst>
          </p:nvPr>
        </p:nvSpPr>
        <p:spPr>
          <a:xfrm>
            <a:off x="2763547" y="4718064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加强国际合作，共享防灾减灾经验和技术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应急抢险的紧迫性</a:t>
            </a:r>
          </a:p>
        </p:txBody>
      </p:sp>
      <p:sp>
        <p:nvSpPr>
          <p:cNvPr id="5" name="标题 6"/>
          <p:cNvSpPr txBox="1"/>
          <p:nvPr>
            <p:custDataLst>
              <p:tags r:id="rId3"/>
            </p:custDataLst>
          </p:nvPr>
        </p:nvSpPr>
        <p:spPr>
          <a:xfrm>
            <a:off x="1163320" y="654050"/>
            <a:ext cx="5694680" cy="2541905"/>
          </a:xfrm>
        </p:spPr>
        <p:txBody>
          <a:bodyPr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 algn="l">
              <a:spcBef>
                <a:spcPct val="0"/>
              </a:spcBef>
              <a:buSzTx/>
            </a:pPr>
            <a:r>
              <a:rPr lang="en-US" sz="15300" spc="0">
                <a:solidFill>
                  <a:schemeClr val="lt1"/>
                </a:solidFill>
                <a:latin typeface="微软雅黑" panose="020b0503020204020204" charset="-122"/>
                <a:cs typeface="微软雅黑" panose="020b0503020204020204" charset="-122"/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突发事件的突发性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线连接符 6"/>
          <p:cNvCxnSpPr/>
          <p:nvPr>
            <p:custDataLst>
              <p:tags r:id="rId8"/>
            </p:custDataLst>
          </p:nvPr>
        </p:nvCxnSpPr>
        <p:spPr>
          <a:xfrm>
            <a:off x="1306146" y="3782271"/>
            <a:ext cx="9586058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>
            <p:custDataLst>
              <p:tags r:id="rId9"/>
            </p:custDataLst>
          </p:nvPr>
        </p:nvSpPr>
        <p:spPr>
          <a:xfrm>
            <a:off x="2505719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形状"/>
          <p:cNvSpPr/>
          <p:nvPr>
            <p:custDataLst>
              <p:tags r:id="rId10"/>
            </p:custDataLst>
          </p:nvPr>
        </p:nvSpPr>
        <p:spPr>
          <a:xfrm>
            <a:off x="2763804" y="3519150"/>
            <a:ext cx="526242" cy="526242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1"/>
            </p:custDataLst>
          </p:nvPr>
        </p:nvSpPr>
        <p:spPr>
          <a:xfrm flipH="1">
            <a:off x="4588198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形状"/>
          <p:cNvSpPr/>
          <p:nvPr>
            <p:custDataLst>
              <p:tags r:id="rId12"/>
            </p:custDataLst>
          </p:nvPr>
        </p:nvSpPr>
        <p:spPr>
          <a:xfrm flipH="1">
            <a:off x="4846283" y="3519150"/>
            <a:ext cx="526242" cy="526242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0800"/>
                </a:moveTo>
                <a:cubicBezTo>
                  <a:pt x="14186" y="10800"/>
                  <a:pt x="13745" y="11240"/>
                  <a:pt x="13745" y="11782"/>
                </a:cubicBezTo>
                <a:cubicBezTo>
                  <a:pt x="13745" y="12324"/>
                  <a:pt x="14186" y="12764"/>
                  <a:pt x="14727" y="12764"/>
                </a:cubicBezTo>
                <a:cubicBezTo>
                  <a:pt x="15269" y="12764"/>
                  <a:pt x="15709" y="12324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20618" y="0"/>
                </a:moveTo>
                <a:lnTo>
                  <a:pt x="4909" y="0"/>
                </a:lnTo>
                <a:cubicBezTo>
                  <a:pt x="4367" y="0"/>
                  <a:pt x="3927" y="440"/>
                  <a:pt x="3927" y="982"/>
                </a:cubicBezTo>
                <a:lnTo>
                  <a:pt x="3927" y="5891"/>
                </a:lnTo>
                <a:cubicBezTo>
                  <a:pt x="3927" y="6162"/>
                  <a:pt x="4147" y="6382"/>
                  <a:pt x="4418" y="6382"/>
                </a:cubicBezTo>
                <a:cubicBezTo>
                  <a:pt x="4690" y="6382"/>
                  <a:pt x="4909" y="6162"/>
                  <a:pt x="4909" y="5891"/>
                </a:cubicBezTo>
                <a:lnTo>
                  <a:pt x="4909" y="982"/>
                </a:lnTo>
                <a:lnTo>
                  <a:pt x="20618" y="982"/>
                </a:lnTo>
                <a:lnTo>
                  <a:pt x="20618" y="12764"/>
                </a:lnTo>
                <a:lnTo>
                  <a:pt x="19145" y="12764"/>
                </a:lnTo>
                <a:cubicBezTo>
                  <a:pt x="18874" y="12764"/>
                  <a:pt x="18655" y="12984"/>
                  <a:pt x="18655" y="13255"/>
                </a:cubicBezTo>
                <a:cubicBezTo>
                  <a:pt x="18655" y="13526"/>
                  <a:pt x="18874" y="13745"/>
                  <a:pt x="19145" y="13745"/>
                </a:cubicBezTo>
                <a:lnTo>
                  <a:pt x="20618" y="13745"/>
                </a:lnTo>
                <a:lnTo>
                  <a:pt x="20618" y="16691"/>
                </a:ln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20618" y="17673"/>
                </a:lnTo>
                <a:cubicBezTo>
                  <a:pt x="21160" y="17673"/>
                  <a:pt x="21600" y="17234"/>
                  <a:pt x="21600" y="16691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9" y="14727"/>
                  <a:pt x="15218" y="14508"/>
                  <a:pt x="15218" y="14236"/>
                </a:cubicBezTo>
                <a:cubicBezTo>
                  <a:pt x="15218" y="13966"/>
                  <a:pt x="14999" y="13745"/>
                  <a:pt x="14727" y="13745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8" y="10800"/>
                  <a:pt x="4909" y="12558"/>
                  <a:pt x="4909" y="14727"/>
                </a:cubicBezTo>
                <a:cubicBezTo>
                  <a:pt x="4909" y="16896"/>
                  <a:pt x="6668" y="18655"/>
                  <a:pt x="8836" y="18655"/>
                </a:cubicBezTo>
                <a:cubicBezTo>
                  <a:pt x="11005" y="18655"/>
                  <a:pt x="12764" y="16896"/>
                  <a:pt x="12764" y="14727"/>
                </a:cubicBezTo>
                <a:cubicBezTo>
                  <a:pt x="12764" y="12558"/>
                  <a:pt x="11005" y="10800"/>
                  <a:pt x="8836" y="10800"/>
                </a:cubicBezTo>
                <a:moveTo>
                  <a:pt x="8836" y="15709"/>
                </a:moveTo>
                <a:cubicBezTo>
                  <a:pt x="8295" y="15709"/>
                  <a:pt x="7855" y="15269"/>
                  <a:pt x="7855" y="14727"/>
                </a:cubicBezTo>
                <a:cubicBezTo>
                  <a:pt x="7855" y="14186"/>
                  <a:pt x="8295" y="13745"/>
                  <a:pt x="8836" y="13745"/>
                </a:cubicBezTo>
                <a:cubicBezTo>
                  <a:pt x="9378" y="13745"/>
                  <a:pt x="9818" y="14186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椭圆 6"/>
          <p:cNvSpPr/>
          <p:nvPr>
            <p:custDataLst>
              <p:tags r:id="rId13"/>
            </p:custDataLst>
          </p:nvPr>
        </p:nvSpPr>
        <p:spPr>
          <a:xfrm>
            <a:off x="6663861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形状"/>
          <p:cNvSpPr/>
          <p:nvPr>
            <p:custDataLst>
              <p:tags r:id="rId14"/>
            </p:custDataLst>
          </p:nvPr>
        </p:nvSpPr>
        <p:spPr>
          <a:xfrm>
            <a:off x="6921946" y="3519150"/>
            <a:ext cx="526242" cy="526242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9636"/>
                </a:moveTo>
                <a:lnTo>
                  <a:pt x="11291" y="19636"/>
                </a:lnTo>
                <a:cubicBezTo>
                  <a:pt x="11562" y="19636"/>
                  <a:pt x="11782" y="19416"/>
                  <a:pt x="11782" y="19146"/>
                </a:cubicBezTo>
                <a:cubicBezTo>
                  <a:pt x="11782" y="18874"/>
                  <a:pt x="11562" y="18655"/>
                  <a:pt x="11291" y="18655"/>
                </a:cubicBezTo>
                <a:lnTo>
                  <a:pt x="6382" y="18655"/>
                </a:lnTo>
                <a:cubicBezTo>
                  <a:pt x="6111" y="18655"/>
                  <a:pt x="5891" y="18874"/>
                  <a:pt x="5891" y="19146"/>
                </a:cubicBezTo>
                <a:cubicBezTo>
                  <a:pt x="5891" y="19416"/>
                  <a:pt x="6111" y="19636"/>
                  <a:pt x="6382" y="19636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7673"/>
                </a:lnTo>
                <a:lnTo>
                  <a:pt x="20618" y="17673"/>
                </a:lnTo>
                <a:cubicBezTo>
                  <a:pt x="20618" y="17673"/>
                  <a:pt x="20618" y="19636"/>
                  <a:pt x="20618" y="19636"/>
                </a:cubicBezTo>
                <a:close/>
                <a:moveTo>
                  <a:pt x="2822" y="10800"/>
                </a:moveTo>
                <a:lnTo>
                  <a:pt x="18778" y="10800"/>
                </a:lnTo>
                <a:lnTo>
                  <a:pt x="20461" y="16691"/>
                </a:lnTo>
                <a:lnTo>
                  <a:pt x="1139" y="16691"/>
                </a:lnTo>
                <a:cubicBezTo>
                  <a:pt x="1139" y="16691"/>
                  <a:pt x="2822" y="10800"/>
                  <a:pt x="2822" y="10800"/>
                </a:cubicBezTo>
                <a:close/>
                <a:moveTo>
                  <a:pt x="21600" y="17182"/>
                </a:moveTo>
                <a:cubicBezTo>
                  <a:pt x="21600" y="17118"/>
                  <a:pt x="21586" y="17057"/>
                  <a:pt x="21563" y="17000"/>
                </a:cubicBezTo>
                <a:lnTo>
                  <a:pt x="21565" y="17000"/>
                </a:lnTo>
                <a:lnTo>
                  <a:pt x="19602" y="10127"/>
                </a:lnTo>
                <a:lnTo>
                  <a:pt x="19599" y="10128"/>
                </a:lnTo>
                <a:cubicBezTo>
                  <a:pt x="19527" y="9947"/>
                  <a:pt x="19352" y="9818"/>
                  <a:pt x="19145" y="9818"/>
                </a:cubicBezTo>
                <a:lnTo>
                  <a:pt x="18164" y="9818"/>
                </a:lnTo>
                <a:lnTo>
                  <a:pt x="18164" y="3927"/>
                </a:lnTo>
                <a:cubicBezTo>
                  <a:pt x="18164" y="3656"/>
                  <a:pt x="17944" y="3436"/>
                  <a:pt x="17673" y="3436"/>
                </a:cubicBezTo>
                <a:cubicBezTo>
                  <a:pt x="17402" y="3436"/>
                  <a:pt x="17182" y="3656"/>
                  <a:pt x="17182" y="3927"/>
                </a:cubicBezTo>
                <a:lnTo>
                  <a:pt x="17182" y="9818"/>
                </a:lnTo>
                <a:lnTo>
                  <a:pt x="4418" y="9818"/>
                </a:lnTo>
                <a:lnTo>
                  <a:pt x="4418" y="3927"/>
                </a:lnTo>
                <a:cubicBezTo>
                  <a:pt x="4418" y="3656"/>
                  <a:pt x="4198" y="3436"/>
                  <a:pt x="3927" y="3436"/>
                </a:cubicBezTo>
                <a:cubicBezTo>
                  <a:pt x="3656" y="3436"/>
                  <a:pt x="3436" y="3656"/>
                  <a:pt x="3436" y="3927"/>
                </a:cubicBezTo>
                <a:lnTo>
                  <a:pt x="3436" y="9818"/>
                </a:lnTo>
                <a:lnTo>
                  <a:pt x="2455" y="9818"/>
                </a:lnTo>
                <a:cubicBezTo>
                  <a:pt x="2248" y="9818"/>
                  <a:pt x="2073" y="9947"/>
                  <a:pt x="2001" y="10128"/>
                </a:cubicBezTo>
                <a:lnTo>
                  <a:pt x="1998" y="10127"/>
                </a:lnTo>
                <a:lnTo>
                  <a:pt x="35" y="17000"/>
                </a:lnTo>
                <a:lnTo>
                  <a:pt x="37" y="17001"/>
                </a:lnTo>
                <a:cubicBezTo>
                  <a:pt x="14" y="17057"/>
                  <a:pt x="0" y="17118"/>
                  <a:pt x="0" y="17182"/>
                </a:cubicBezTo>
                <a:lnTo>
                  <a:pt x="0" y="18164"/>
                </a:lnTo>
                <a:lnTo>
                  <a:pt x="68" y="18164"/>
                </a:lnTo>
                <a:cubicBezTo>
                  <a:pt x="25" y="18320"/>
                  <a:pt x="0" y="18484"/>
                  <a:pt x="0" y="18655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8655"/>
                </a:lnTo>
                <a:cubicBezTo>
                  <a:pt x="21600" y="18484"/>
                  <a:pt x="21575" y="18320"/>
                  <a:pt x="21532" y="18164"/>
                </a:cubicBezTo>
                <a:lnTo>
                  <a:pt x="21600" y="18164"/>
                </a:lnTo>
                <a:cubicBezTo>
                  <a:pt x="21600" y="18164"/>
                  <a:pt x="21600" y="17182"/>
                  <a:pt x="21600" y="17182"/>
                </a:cubicBezTo>
                <a:close/>
                <a:moveTo>
                  <a:pt x="4418" y="19636"/>
                </a:moveTo>
                <a:cubicBezTo>
                  <a:pt x="4689" y="19636"/>
                  <a:pt x="4909" y="19416"/>
                  <a:pt x="4909" y="19146"/>
                </a:cubicBezTo>
                <a:cubicBezTo>
                  <a:pt x="4909" y="18874"/>
                  <a:pt x="4689" y="18655"/>
                  <a:pt x="4418" y="18655"/>
                </a:cubicBezTo>
                <a:cubicBezTo>
                  <a:pt x="4147" y="18655"/>
                  <a:pt x="3927" y="18874"/>
                  <a:pt x="3927" y="19146"/>
                </a:cubicBezTo>
                <a:cubicBezTo>
                  <a:pt x="3927" y="19416"/>
                  <a:pt x="4147" y="19636"/>
                  <a:pt x="4418" y="19636"/>
                </a:cubicBezTo>
                <a:moveTo>
                  <a:pt x="2455" y="19636"/>
                </a:moveTo>
                <a:cubicBezTo>
                  <a:pt x="2725" y="19636"/>
                  <a:pt x="2945" y="19416"/>
                  <a:pt x="2945" y="19146"/>
                </a:cubicBezTo>
                <a:cubicBezTo>
                  <a:pt x="2945" y="18874"/>
                  <a:pt x="2725" y="18655"/>
                  <a:pt x="2455" y="18655"/>
                </a:cubicBezTo>
                <a:cubicBezTo>
                  <a:pt x="2184" y="18655"/>
                  <a:pt x="1964" y="18874"/>
                  <a:pt x="1964" y="19146"/>
                </a:cubicBezTo>
                <a:cubicBezTo>
                  <a:pt x="1964" y="19416"/>
                  <a:pt x="2184" y="19636"/>
                  <a:pt x="2455" y="19636"/>
                </a:cubicBezTo>
                <a:moveTo>
                  <a:pt x="12003" y="3573"/>
                </a:moveTo>
                <a:lnTo>
                  <a:pt x="12664" y="2838"/>
                </a:lnTo>
                <a:cubicBezTo>
                  <a:pt x="12214" y="2308"/>
                  <a:pt x="11550" y="1964"/>
                  <a:pt x="10800" y="1964"/>
                </a:cubicBezTo>
                <a:cubicBezTo>
                  <a:pt x="9997" y="1964"/>
                  <a:pt x="9290" y="2355"/>
                  <a:pt x="8842" y="2952"/>
                </a:cubicBezTo>
                <a:lnTo>
                  <a:pt x="9546" y="3655"/>
                </a:lnTo>
                <a:cubicBezTo>
                  <a:pt x="9805" y="3231"/>
                  <a:pt x="10267" y="2945"/>
                  <a:pt x="10800" y="2945"/>
                </a:cubicBezTo>
                <a:cubicBezTo>
                  <a:pt x="11298" y="2945"/>
                  <a:pt x="11736" y="3194"/>
                  <a:pt x="12003" y="3573"/>
                </a:cubicBezTo>
                <a:moveTo>
                  <a:pt x="10309" y="4418"/>
                </a:moveTo>
                <a:cubicBezTo>
                  <a:pt x="10309" y="4690"/>
                  <a:pt x="10529" y="4909"/>
                  <a:pt x="10800" y="4909"/>
                </a:cubicBezTo>
                <a:cubicBezTo>
                  <a:pt x="11071" y="4909"/>
                  <a:pt x="11291" y="4690"/>
                  <a:pt x="11291" y="4418"/>
                </a:cubicBezTo>
                <a:cubicBezTo>
                  <a:pt x="11291" y="4147"/>
                  <a:pt x="11071" y="3927"/>
                  <a:pt x="10800" y="3927"/>
                </a:cubicBezTo>
                <a:cubicBezTo>
                  <a:pt x="10529" y="3927"/>
                  <a:pt x="10309" y="4147"/>
                  <a:pt x="10309" y="4418"/>
                </a:cubicBezTo>
                <a:moveTo>
                  <a:pt x="10800" y="982"/>
                </a:moveTo>
                <a:cubicBezTo>
                  <a:pt x="11802" y="982"/>
                  <a:pt x="12701" y="1414"/>
                  <a:pt x="13330" y="2098"/>
                </a:cubicBezTo>
                <a:lnTo>
                  <a:pt x="13989" y="1366"/>
                </a:lnTo>
                <a:cubicBezTo>
                  <a:pt x="13185" y="525"/>
                  <a:pt x="12055" y="0"/>
                  <a:pt x="10800" y="0"/>
                </a:cubicBezTo>
                <a:cubicBezTo>
                  <a:pt x="9455" y="0"/>
                  <a:pt x="8252" y="603"/>
                  <a:pt x="7442" y="1551"/>
                </a:cubicBezTo>
                <a:lnTo>
                  <a:pt x="8138" y="2246"/>
                </a:lnTo>
                <a:cubicBezTo>
                  <a:pt x="8768" y="1475"/>
                  <a:pt x="9726" y="982"/>
                  <a:pt x="10800" y="982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15"/>
            </p:custDataLst>
          </p:nvPr>
        </p:nvSpPr>
        <p:spPr>
          <a:xfrm>
            <a:off x="8724812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形状"/>
          <p:cNvSpPr/>
          <p:nvPr>
            <p:custDataLst>
              <p:tags r:id="rId16"/>
            </p:custDataLst>
          </p:nvPr>
        </p:nvSpPr>
        <p:spPr>
          <a:xfrm>
            <a:off x="8966475" y="3549469"/>
            <a:ext cx="559085" cy="465603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495"/>
                </a:moveTo>
                <a:lnTo>
                  <a:pt x="19636" y="15723"/>
                </a:lnTo>
                <a:lnTo>
                  <a:pt x="19636" y="5877"/>
                </a:lnTo>
                <a:lnTo>
                  <a:pt x="20618" y="5105"/>
                </a:lnTo>
                <a:cubicBezTo>
                  <a:pt x="20618" y="5105"/>
                  <a:pt x="20618" y="16495"/>
                  <a:pt x="20618" y="16495"/>
                </a:cubicBezTo>
                <a:close/>
                <a:moveTo>
                  <a:pt x="18655" y="14952"/>
                </a:moveTo>
                <a:lnTo>
                  <a:pt x="16691" y="13409"/>
                </a:lnTo>
                <a:lnTo>
                  <a:pt x="16691" y="8191"/>
                </a:lnTo>
                <a:lnTo>
                  <a:pt x="18655" y="6648"/>
                </a:lnTo>
                <a:cubicBezTo>
                  <a:pt x="18655" y="6648"/>
                  <a:pt x="18655" y="14952"/>
                  <a:pt x="18655" y="14952"/>
                </a:cubicBezTo>
                <a:close/>
                <a:moveTo>
                  <a:pt x="15709" y="6171"/>
                </a:moveTo>
                <a:lnTo>
                  <a:pt x="982" y="6171"/>
                </a:lnTo>
                <a:lnTo>
                  <a:pt x="982" y="3086"/>
                </a:lnTo>
                <a:cubicBezTo>
                  <a:pt x="982" y="2234"/>
                  <a:pt x="1422" y="1543"/>
                  <a:pt x="1964" y="1543"/>
                </a:cubicBezTo>
                <a:lnTo>
                  <a:pt x="14727" y="1543"/>
                </a:lnTo>
                <a:cubicBezTo>
                  <a:pt x="15269" y="1543"/>
                  <a:pt x="15709" y="2234"/>
                  <a:pt x="15709" y="3086"/>
                </a:cubicBezTo>
                <a:cubicBezTo>
                  <a:pt x="15709" y="3086"/>
                  <a:pt x="15709" y="6171"/>
                  <a:pt x="15709" y="6171"/>
                </a:cubicBezTo>
                <a:close/>
                <a:moveTo>
                  <a:pt x="15709" y="18514"/>
                </a:moveTo>
                <a:cubicBezTo>
                  <a:pt x="15709" y="19367"/>
                  <a:pt x="15269" y="20057"/>
                  <a:pt x="14727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7714"/>
                </a:lnTo>
                <a:lnTo>
                  <a:pt x="15709" y="7714"/>
                </a:lnTo>
                <a:cubicBezTo>
                  <a:pt x="15709" y="7714"/>
                  <a:pt x="15709" y="18514"/>
                  <a:pt x="15709" y="18514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5"/>
                </a:cubicBezTo>
                <a:lnTo>
                  <a:pt x="20890" y="3167"/>
                </a:lnTo>
                <a:lnTo>
                  <a:pt x="16691" y="6467"/>
                </a:lnTo>
                <a:lnTo>
                  <a:pt x="16691" y="3086"/>
                </a:lnTo>
                <a:cubicBezTo>
                  <a:pt x="16691" y="1382"/>
                  <a:pt x="15812" y="0"/>
                  <a:pt x="14727" y="0"/>
                </a:cubicBez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4727" y="21600"/>
                </a:lnTo>
                <a:cubicBezTo>
                  <a:pt x="15812" y="21600"/>
                  <a:pt x="16691" y="20219"/>
                  <a:pt x="16691" y="18514"/>
                </a:cubicBezTo>
                <a:lnTo>
                  <a:pt x="16691" y="15134"/>
                </a:ln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2"/>
                  <a:pt x="21380" y="3086"/>
                  <a:pt x="21109" y="3086"/>
                </a:cubicBezTo>
                <a:moveTo>
                  <a:pt x="12273" y="3086"/>
                </a:moveTo>
                <a:cubicBezTo>
                  <a:pt x="12002" y="3086"/>
                  <a:pt x="11782" y="3432"/>
                  <a:pt x="11782" y="3857"/>
                </a:cubicBezTo>
                <a:cubicBezTo>
                  <a:pt x="11782" y="4284"/>
                  <a:pt x="12002" y="4629"/>
                  <a:pt x="12273" y="4629"/>
                </a:cubicBezTo>
                <a:cubicBezTo>
                  <a:pt x="12544" y="4629"/>
                  <a:pt x="12764" y="4284"/>
                  <a:pt x="12764" y="3857"/>
                </a:cubicBezTo>
                <a:cubicBezTo>
                  <a:pt x="12764" y="3432"/>
                  <a:pt x="12544" y="3086"/>
                  <a:pt x="12273" y="3086"/>
                </a:cubicBezTo>
                <a:moveTo>
                  <a:pt x="14236" y="3086"/>
                </a:moveTo>
                <a:cubicBezTo>
                  <a:pt x="13966" y="3086"/>
                  <a:pt x="13745" y="3432"/>
                  <a:pt x="13745" y="3857"/>
                </a:cubicBezTo>
                <a:cubicBezTo>
                  <a:pt x="13745" y="4284"/>
                  <a:pt x="13966" y="4629"/>
                  <a:pt x="14236" y="4629"/>
                </a:cubicBezTo>
                <a:cubicBezTo>
                  <a:pt x="14507" y="4629"/>
                  <a:pt x="14727" y="4284"/>
                  <a:pt x="14727" y="3857"/>
                </a:cubicBezTo>
                <a:cubicBezTo>
                  <a:pt x="14727" y="3432"/>
                  <a:pt x="14507" y="3086"/>
                  <a:pt x="14236" y="3086"/>
                </a:cubicBezTo>
                <a:moveTo>
                  <a:pt x="5400" y="10800"/>
                </a:moveTo>
                <a:cubicBezTo>
                  <a:pt x="6214" y="10800"/>
                  <a:pt x="6873" y="11837"/>
                  <a:pt x="6873" y="13114"/>
                </a:cubicBezTo>
                <a:cubicBezTo>
                  <a:pt x="6873" y="14393"/>
                  <a:pt x="6214" y="15429"/>
                  <a:pt x="5400" y="15429"/>
                </a:cubicBezTo>
                <a:cubicBezTo>
                  <a:pt x="4586" y="15429"/>
                  <a:pt x="3927" y="14393"/>
                  <a:pt x="3927" y="13114"/>
                </a:cubicBezTo>
                <a:cubicBezTo>
                  <a:pt x="3927" y="11837"/>
                  <a:pt x="4586" y="10800"/>
                  <a:pt x="5400" y="10800"/>
                </a:cubicBezTo>
                <a:moveTo>
                  <a:pt x="11291" y="10800"/>
                </a:moveTo>
                <a:cubicBezTo>
                  <a:pt x="12104" y="10800"/>
                  <a:pt x="12764" y="11837"/>
                  <a:pt x="12764" y="13114"/>
                </a:cubicBezTo>
                <a:cubicBezTo>
                  <a:pt x="12764" y="14393"/>
                  <a:pt x="12104" y="15429"/>
                  <a:pt x="11291" y="15429"/>
                </a:cubicBezTo>
                <a:cubicBezTo>
                  <a:pt x="10477" y="15429"/>
                  <a:pt x="9818" y="14393"/>
                  <a:pt x="9818" y="13114"/>
                </a:cubicBezTo>
                <a:cubicBezTo>
                  <a:pt x="9818" y="11837"/>
                  <a:pt x="10477" y="10800"/>
                  <a:pt x="11291" y="10800"/>
                </a:cubicBezTo>
                <a:moveTo>
                  <a:pt x="5400" y="16971"/>
                </a:moveTo>
                <a:lnTo>
                  <a:pt x="11291" y="16971"/>
                </a:lnTo>
                <a:cubicBezTo>
                  <a:pt x="12647" y="16971"/>
                  <a:pt x="13745" y="15245"/>
                  <a:pt x="13745" y="13114"/>
                </a:cubicBezTo>
                <a:cubicBezTo>
                  <a:pt x="13745" y="10984"/>
                  <a:pt x="12647" y="9257"/>
                  <a:pt x="11291" y="9257"/>
                </a:cubicBezTo>
                <a:cubicBezTo>
                  <a:pt x="9935" y="9257"/>
                  <a:pt x="8836" y="10984"/>
                  <a:pt x="8836" y="13114"/>
                </a:cubicBezTo>
                <a:cubicBezTo>
                  <a:pt x="8836" y="13987"/>
                  <a:pt x="9028" y="14782"/>
                  <a:pt x="9338" y="15429"/>
                </a:cubicBezTo>
                <a:lnTo>
                  <a:pt x="7352" y="15429"/>
                </a:lnTo>
                <a:cubicBezTo>
                  <a:pt x="7663" y="14782"/>
                  <a:pt x="7855" y="13987"/>
                  <a:pt x="7855" y="13114"/>
                </a:cubicBezTo>
                <a:cubicBezTo>
                  <a:pt x="7855" y="10984"/>
                  <a:pt x="6755" y="9257"/>
                  <a:pt x="5400" y="9257"/>
                </a:cubicBezTo>
                <a:cubicBezTo>
                  <a:pt x="4044" y="9257"/>
                  <a:pt x="2945" y="10984"/>
                  <a:pt x="2945" y="13114"/>
                </a:cubicBezTo>
                <a:cubicBezTo>
                  <a:pt x="2945" y="15245"/>
                  <a:pt x="4044" y="16971"/>
                  <a:pt x="5400" y="16971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17"/>
            </p:custDataLst>
          </p:nvPr>
        </p:nvSpPr>
        <p:spPr>
          <a:xfrm flipH="1">
            <a:off x="4127725" y="1949193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突发事件往往具有突发性，难以及时应对</a:t>
            </a:r>
          </a:p>
        </p:txBody>
      </p:sp>
      <p:sp>
        <p:nvSpPr>
          <p:cNvPr id="34" name="文本框 33"/>
          <p:cNvSpPr txBox="1"/>
          <p:nvPr>
            <p:custDataLst>
              <p:tags r:id="rId18"/>
            </p:custDataLst>
          </p:nvPr>
        </p:nvSpPr>
        <p:spPr>
          <a:xfrm>
            <a:off x="2045245" y="4626565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突发事件具有不可预测性，难以提前预警</a:t>
            </a:r>
          </a:p>
        </p:txBody>
      </p: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6203387" y="4666750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突发事件可能造成严重后果，需要迅速采取措施</a:t>
            </a:r>
          </a:p>
        </p:txBody>
      </p:sp>
      <p:sp>
        <p:nvSpPr>
          <p:cNvPr id="38" name="文本框 37"/>
          <p:cNvSpPr txBox="1"/>
          <p:nvPr>
            <p:custDataLst>
              <p:tags r:id="rId20"/>
            </p:custDataLst>
          </p:nvPr>
        </p:nvSpPr>
        <p:spPr>
          <a:xfrm>
            <a:off x="8264339" y="1931971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突发事件可能引发连锁反应，需要及时控制和应对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应急抢险的时效性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任意多边形 47"/>
          <p:cNvSpPr/>
          <p:nvPr>
            <p:custDataLst>
              <p:tags r:id="rId8"/>
            </p:custDataLst>
          </p:nvPr>
        </p:nvSpPr>
        <p:spPr>
          <a:xfrm flipH="1">
            <a:off x="2396973" y="2710685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3">
                  <a:lumMod val="75000"/>
                </a:schemeClr>
              </a:gs>
              <a:gs pos="21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9" name="任意多边形 48"/>
          <p:cNvSpPr/>
          <p:nvPr>
            <p:custDataLst>
              <p:tags r:id="rId9"/>
            </p:custDataLst>
          </p:nvPr>
        </p:nvSpPr>
        <p:spPr>
          <a:xfrm flipH="1">
            <a:off x="8963566" y="2710685"/>
            <a:ext cx="900771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5" h="1522">
                <a:moveTo>
                  <a:pt x="1069" y="0"/>
                </a:moveTo>
                <a:lnTo>
                  <a:pt x="1445" y="0"/>
                </a:lnTo>
                <a:lnTo>
                  <a:pt x="376" y="761"/>
                </a:lnTo>
                <a:lnTo>
                  <a:pt x="1445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椭圆 49"/>
          <p:cNvSpPr/>
          <p:nvPr>
            <p:custDataLst>
              <p:tags r:id="rId10"/>
            </p:custDataLst>
          </p:nvPr>
        </p:nvSpPr>
        <p:spPr>
          <a:xfrm>
            <a:off x="2087781" y="2889592"/>
            <a:ext cx="591579" cy="591579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5" name="任意多边形 54"/>
          <p:cNvSpPr/>
          <p:nvPr>
            <p:custDataLst>
              <p:tags r:id="rId11"/>
            </p:custDataLst>
          </p:nvPr>
        </p:nvSpPr>
        <p:spPr>
          <a:xfrm flipH="1">
            <a:off x="2396973" y="3951817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4">
                  <a:lumMod val="75000"/>
                </a:schemeClr>
              </a:gs>
              <a:gs pos="21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0" name="任意多边形 59"/>
          <p:cNvSpPr/>
          <p:nvPr>
            <p:custDataLst>
              <p:tags r:id="rId12"/>
            </p:custDataLst>
          </p:nvPr>
        </p:nvSpPr>
        <p:spPr>
          <a:xfrm flipH="1">
            <a:off x="8963566" y="3951817"/>
            <a:ext cx="901395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6" h="1522">
                <a:moveTo>
                  <a:pt x="1069" y="0"/>
                </a:moveTo>
                <a:lnTo>
                  <a:pt x="1446" y="0"/>
                </a:lnTo>
                <a:lnTo>
                  <a:pt x="377" y="761"/>
                </a:lnTo>
                <a:lnTo>
                  <a:pt x="1446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椭圆 62"/>
          <p:cNvSpPr/>
          <p:nvPr>
            <p:custDataLst>
              <p:tags r:id="rId13"/>
            </p:custDataLst>
          </p:nvPr>
        </p:nvSpPr>
        <p:spPr>
          <a:xfrm>
            <a:off x="2088405" y="4130101"/>
            <a:ext cx="591579" cy="591579"/>
          </a:xfrm>
          <a:prstGeom prst="ellipse">
            <a:avLst/>
          </a:prstGeo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9" name="任意多边形 68"/>
          <p:cNvSpPr/>
          <p:nvPr>
            <p:custDataLst>
              <p:tags r:id="rId14"/>
            </p:custDataLst>
          </p:nvPr>
        </p:nvSpPr>
        <p:spPr>
          <a:xfrm flipH="1">
            <a:off x="2396973" y="5192949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5">
                  <a:lumMod val="75000"/>
                </a:schemeClr>
              </a:gs>
              <a:gs pos="21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71" name="任意多边形 70"/>
          <p:cNvSpPr/>
          <p:nvPr>
            <p:custDataLst>
              <p:tags r:id="rId15"/>
            </p:custDataLst>
          </p:nvPr>
        </p:nvSpPr>
        <p:spPr>
          <a:xfrm flipH="1">
            <a:off x="8963566" y="5192949"/>
            <a:ext cx="901395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6" h="1522">
                <a:moveTo>
                  <a:pt x="1069" y="0"/>
                </a:moveTo>
                <a:lnTo>
                  <a:pt x="1446" y="0"/>
                </a:lnTo>
                <a:lnTo>
                  <a:pt x="377" y="761"/>
                </a:lnTo>
                <a:lnTo>
                  <a:pt x="1446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椭圆 71"/>
          <p:cNvSpPr/>
          <p:nvPr>
            <p:custDataLst>
              <p:tags r:id="rId16"/>
            </p:custDataLst>
          </p:nvPr>
        </p:nvSpPr>
        <p:spPr>
          <a:xfrm>
            <a:off x="2088405" y="5371857"/>
            <a:ext cx="591579" cy="591579"/>
          </a:xfrm>
          <a:prstGeom prst="ellipse">
            <a:avLst/>
          </a:prstGeom>
          <a:gradFill>
            <a:gsLst>
              <a:gs pos="100000">
                <a:schemeClr val="accent5">
                  <a:lumMod val="75000"/>
                </a:schemeClr>
              </a:gs>
              <a:gs pos="0">
                <a:schemeClr val="accent5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74" name="文本框 73"/>
          <p:cNvSpPr txBox="1"/>
          <p:nvPr>
            <p:custDataLst>
              <p:tags r:id="rId17"/>
            </p:custDataLst>
          </p:nvPr>
        </p:nvSpPr>
        <p:spPr>
          <a:xfrm>
            <a:off x="2837073" y="2766165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应急抢险的时效性要求救援队伍迅速响应，及时赶赴现场，迅速展开救援行动。</a:t>
            </a:r>
          </a:p>
        </p:txBody>
      </p:sp>
      <p:sp>
        <p:nvSpPr>
          <p:cNvPr id="75" name="文本框 74"/>
          <p:cNvSpPr txBox="1"/>
          <p:nvPr>
            <p:custDataLst>
              <p:tags r:id="rId18"/>
            </p:custDataLst>
          </p:nvPr>
        </p:nvSpPr>
        <p:spPr>
          <a:xfrm>
            <a:off x="2915618" y="4002933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应急抢险的时效性要求救援队伍具备良好的组织协调能力，能够迅速组织救援力量，高效开展救援工作。</a:t>
            </a:r>
          </a:p>
        </p:txBody>
      </p:sp>
      <p:sp>
        <p:nvSpPr>
          <p:cNvPr id="76" name="文本框 75"/>
          <p:cNvSpPr txBox="1"/>
          <p:nvPr>
            <p:custDataLst>
              <p:tags r:id="rId19"/>
            </p:custDataLst>
          </p:nvPr>
        </p:nvSpPr>
        <p:spPr>
          <a:xfrm>
            <a:off x="2915618" y="5261520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应急抢险的时效性要求救援队伍具备先进的救援设备和技术，能够快速实施救援，提高救援效率。</a:t>
            </a:r>
          </a:p>
        </p:txBody>
      </p:sp>
      <p:sp>
        <p:nvSpPr>
          <p:cNvPr id="78" name="任意多边形 77"/>
          <p:cNvSpPr/>
          <p:nvPr>
            <p:custDataLst>
              <p:tags r:id="rId20"/>
            </p:custDataLst>
          </p:nvPr>
        </p:nvSpPr>
        <p:spPr>
          <a:xfrm flipH="1">
            <a:off x="2396973" y="1478280"/>
            <a:ext cx="7714219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75" h="1522">
                <a:moveTo>
                  <a:pt x="1069" y="0"/>
                </a:moveTo>
                <a:lnTo>
                  <a:pt x="1623" y="0"/>
                </a:lnTo>
                <a:lnTo>
                  <a:pt x="5110" y="0"/>
                </a:lnTo>
                <a:lnTo>
                  <a:pt x="5344" y="0"/>
                </a:lnTo>
                <a:lnTo>
                  <a:pt x="7522" y="0"/>
                </a:lnTo>
                <a:lnTo>
                  <a:pt x="12375" y="0"/>
                </a:lnTo>
                <a:lnTo>
                  <a:pt x="12375" y="209"/>
                </a:lnTo>
                <a:lnTo>
                  <a:pt x="12372" y="209"/>
                </a:lnTo>
                <a:cubicBezTo>
                  <a:pt x="12067" y="209"/>
                  <a:pt x="11820" y="456"/>
                  <a:pt x="11820" y="761"/>
                </a:cubicBezTo>
                <a:cubicBezTo>
                  <a:pt x="11820" y="1066"/>
                  <a:pt x="12067" y="1313"/>
                  <a:pt x="12372" y="1313"/>
                </a:cubicBezTo>
                <a:lnTo>
                  <a:pt x="12375" y="1313"/>
                </a:lnTo>
                <a:lnTo>
                  <a:pt x="12375" y="1522"/>
                </a:lnTo>
                <a:lnTo>
                  <a:pt x="7522" y="1522"/>
                </a:lnTo>
                <a:lnTo>
                  <a:pt x="5344" y="1522"/>
                </a:lnTo>
                <a:lnTo>
                  <a:pt x="5110" y="1522"/>
                </a:lnTo>
                <a:lnTo>
                  <a:pt x="1623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gradFill>
            <a:gsLst>
              <a:gs pos="78000">
                <a:schemeClr val="accent1">
                  <a:lumMod val="75000"/>
                </a:schemeClr>
              </a:gs>
              <a:gs pos="21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0"/>
          </a:gradFill>
          <a:ln>
            <a:noFill/>
          </a:ln>
          <a:effectLst>
            <a:outerShdw blurRad="101600" dist="63500" dir="4200000" algn="tl" rotWithShape="0">
              <a:schemeClr val="l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任意多边形 78"/>
          <p:cNvSpPr/>
          <p:nvPr>
            <p:custDataLst>
              <p:tags r:id="rId21"/>
            </p:custDataLst>
          </p:nvPr>
        </p:nvSpPr>
        <p:spPr>
          <a:xfrm flipH="1">
            <a:off x="8963566" y="1478280"/>
            <a:ext cx="901395" cy="9487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6" h="1522">
                <a:moveTo>
                  <a:pt x="1069" y="0"/>
                </a:moveTo>
                <a:lnTo>
                  <a:pt x="1446" y="0"/>
                </a:lnTo>
                <a:lnTo>
                  <a:pt x="377" y="761"/>
                </a:lnTo>
                <a:lnTo>
                  <a:pt x="1446" y="1522"/>
                </a:lnTo>
                <a:lnTo>
                  <a:pt x="1069" y="1522"/>
                </a:lnTo>
                <a:lnTo>
                  <a:pt x="0" y="761"/>
                </a:lnTo>
                <a:lnTo>
                  <a:pt x="106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椭圆 79"/>
          <p:cNvSpPr/>
          <p:nvPr>
            <p:custDataLst>
              <p:tags r:id="rId22"/>
            </p:custDataLst>
          </p:nvPr>
        </p:nvSpPr>
        <p:spPr>
          <a:xfrm>
            <a:off x="2088405" y="1657188"/>
            <a:ext cx="591579" cy="591579"/>
          </a:xfrm>
          <a:prstGeom prst="ellipse">
            <a:avLst/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文本框 81"/>
          <p:cNvSpPr txBox="1"/>
          <p:nvPr>
            <p:custDataLst>
              <p:tags r:id="rId23"/>
            </p:custDataLst>
          </p:nvPr>
        </p:nvSpPr>
        <p:spPr>
          <a:xfrm>
            <a:off x="2915618" y="1546851"/>
            <a:ext cx="6126492" cy="8359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自然灾害发生时，应急抢险的时效性至关重要，直接影响到救援效果和人员伤亡。</a:t>
            </a:r>
          </a:p>
        </p:txBody>
      </p:sp>
      <p:pic>
        <p:nvPicPr>
          <p:cNvPr id="23" name="图片 22" descr="333639373138363b343435303739363bd2b5cef1bcbcc4dc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208092" y="1776875"/>
            <a:ext cx="350958" cy="350958"/>
          </a:xfrm>
          <a:prstGeom prst="rect">
            <a:avLst/>
          </a:prstGeom>
        </p:spPr>
      </p:pic>
      <p:pic>
        <p:nvPicPr>
          <p:cNvPr id="25" name="图片 24" descr="333639373138363b343435303830363bb1a8b1edb1e0d6c6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208092" y="4250412"/>
            <a:ext cx="350958" cy="350958"/>
          </a:xfrm>
          <a:prstGeom prst="rect">
            <a:avLst/>
          </a:prstGeom>
        </p:spPr>
      </p:pic>
      <p:pic>
        <p:nvPicPr>
          <p:cNvPr id="27" name="图片 26" descr="333639373138363b343435303830393bc8d5b3a3cac2ceef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208715" y="3013643"/>
            <a:ext cx="350958" cy="350958"/>
          </a:xfrm>
          <a:prstGeom prst="rect">
            <a:avLst/>
          </a:prstGeom>
        </p:spPr>
      </p:pic>
      <p:pic>
        <p:nvPicPr>
          <p:cNvPr id="28" name="图片 27" descr="333639373138363b343435303831343bb9b5cda8b9dcc0ed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208092" y="5487804"/>
            <a:ext cx="350958" cy="350958"/>
          </a:xfrm>
          <a:prstGeom prst="rect">
            <a:avLst/>
          </a:prstGeom>
        </p:spPr>
      </p:pic>
    </p:spTree>
    <p:custDataLst>
      <p:tags r:id="rId32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应急抢险的流程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5"/>
          <p:cNvSpPr/>
          <p:nvPr>
            <p:custDataLst>
              <p:tags r:id="rId8"/>
            </p:custDataLst>
          </p:nvPr>
        </p:nvSpPr>
        <p:spPr>
          <a:xfrm>
            <a:off x="1459912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5"/>
          </a:solidFill>
          <a:ln>
            <a:noFill/>
          </a:ln>
          <a:effectLst>
            <a:outerShdw blurRad="114300" dist="25400" dir="18000000" rotWithShape="0">
              <a:schemeClr val="accent5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角矩形 168"/>
          <p:cNvSpPr/>
          <p:nvPr>
            <p:custDataLst>
              <p:tags r:id="rId9"/>
            </p:custDataLst>
          </p:nvPr>
        </p:nvSpPr>
        <p:spPr>
          <a:xfrm>
            <a:off x="1305938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459911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接到报警：接到报警后，立即启动应急抢险预案</a:t>
            </a:r>
          </a:p>
        </p:txBody>
      </p:sp>
      <p:sp>
        <p:nvSpPr>
          <p:cNvPr id="11" name="椭圆 10"/>
          <p:cNvSpPr/>
          <p:nvPr>
            <p:custDataLst>
              <p:tags r:id="rId11"/>
            </p:custDataLst>
          </p:nvPr>
        </p:nvSpPr>
        <p:spPr>
          <a:xfrm>
            <a:off x="3606056" y="2014202"/>
            <a:ext cx="458573" cy="45913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14300" dir="4020000" sx="79000" sy="79000" algn="t" rotWithShape="0">
              <a:schemeClr val="accent5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圆角矩形 6"/>
          <p:cNvSpPr/>
          <p:nvPr>
            <p:custDataLst>
              <p:tags r:id="rId12"/>
            </p:custDataLst>
          </p:nvPr>
        </p:nvSpPr>
        <p:spPr>
          <a:xfrm>
            <a:off x="4784823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3"/>
          </a:solidFill>
          <a:ln>
            <a:noFill/>
          </a:ln>
          <a:effectLst>
            <a:outerShdw blurRad="114300" dist="25400" dir="18000000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圆角矩形 7"/>
          <p:cNvSpPr/>
          <p:nvPr>
            <p:custDataLst>
              <p:tags r:id="rId13"/>
            </p:custDataLst>
          </p:nvPr>
        </p:nvSpPr>
        <p:spPr>
          <a:xfrm>
            <a:off x="4630849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4784822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组织救援力量：组织救援力量，包括专业救援队伍、志愿者等</a:t>
            </a:r>
          </a:p>
        </p:txBody>
      </p:sp>
      <p:sp>
        <p:nvSpPr>
          <p:cNvPr id="15" name="椭圆 14"/>
          <p:cNvSpPr/>
          <p:nvPr>
            <p:custDataLst>
              <p:tags r:id="rId15"/>
            </p:custDataLst>
          </p:nvPr>
        </p:nvSpPr>
        <p:spPr>
          <a:xfrm>
            <a:off x="6930967" y="2014202"/>
            <a:ext cx="458573" cy="4591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14300" dir="4020000" sx="79000" sy="79000" algn="t" rotWithShape="0">
              <a:schemeClr val="accent3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6" name="圆角矩形 10"/>
          <p:cNvSpPr/>
          <p:nvPr>
            <p:custDataLst>
              <p:tags r:id="rId16"/>
            </p:custDataLst>
          </p:nvPr>
        </p:nvSpPr>
        <p:spPr>
          <a:xfrm>
            <a:off x="8079608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>
            <a:noFill/>
          </a:ln>
          <a:effectLst>
            <a:outerShdw blurRad="114300" dist="25400" dir="18000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11"/>
          <p:cNvSpPr/>
          <p:nvPr>
            <p:custDataLst>
              <p:tags r:id="rId17"/>
            </p:custDataLst>
          </p:nvPr>
        </p:nvSpPr>
        <p:spPr>
          <a:xfrm>
            <a:off x="7925635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8079608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赶赴现场：救援力量赶赴现场，进行现场评估和救援方案制定</a:t>
            </a:r>
          </a:p>
        </p:txBody>
      </p:sp>
      <p:sp>
        <p:nvSpPr>
          <p:cNvPr id="19" name="椭圆 18"/>
          <p:cNvSpPr/>
          <p:nvPr>
            <p:custDataLst>
              <p:tags r:id="rId19"/>
            </p:custDataLst>
          </p:nvPr>
        </p:nvSpPr>
        <p:spPr>
          <a:xfrm>
            <a:off x="10225752" y="2014202"/>
            <a:ext cx="458573" cy="459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14300" dir="4020000" sx="79000" sy="79000" algn="t" rotWithShape="0">
              <a:schemeClr val="accent1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0" name="圆角矩形 15"/>
          <p:cNvSpPr/>
          <p:nvPr>
            <p:custDataLst>
              <p:tags r:id="rId20"/>
            </p:custDataLst>
          </p:nvPr>
        </p:nvSpPr>
        <p:spPr>
          <a:xfrm>
            <a:off x="1459912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6"/>
          </a:solidFill>
          <a:ln>
            <a:noFill/>
          </a:ln>
          <a:effectLst>
            <a:outerShdw blurRad="114300" dist="25400" dir="18000000" rotWithShape="0">
              <a:schemeClr val="accent6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圆角矩形 16"/>
          <p:cNvSpPr/>
          <p:nvPr>
            <p:custDataLst>
              <p:tags r:id="rId21"/>
            </p:custDataLst>
          </p:nvPr>
        </p:nvSpPr>
        <p:spPr>
          <a:xfrm>
            <a:off x="1305938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1459911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实施救援：实施救援，包括人员搜救、医疗救治、物资保障等</a:t>
            </a:r>
          </a:p>
        </p:txBody>
      </p:sp>
      <p:sp>
        <p:nvSpPr>
          <p:cNvPr id="23" name="椭圆 22"/>
          <p:cNvSpPr/>
          <p:nvPr>
            <p:custDataLst>
              <p:tags r:id="rId23"/>
            </p:custDataLst>
          </p:nvPr>
        </p:nvSpPr>
        <p:spPr>
          <a:xfrm>
            <a:off x="3606056" y="4438725"/>
            <a:ext cx="458573" cy="45913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54000" dist="114300" dir="4020000" sx="79000" sy="79000" algn="t" rotWithShape="0">
              <a:schemeClr val="accent6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24" name="圆角矩形 19"/>
          <p:cNvSpPr/>
          <p:nvPr>
            <p:custDataLst>
              <p:tags r:id="rId24"/>
            </p:custDataLst>
          </p:nvPr>
        </p:nvSpPr>
        <p:spPr>
          <a:xfrm>
            <a:off x="4784823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2"/>
          </a:solidFill>
          <a:ln>
            <a:noFill/>
          </a:ln>
          <a:effectLst>
            <a:outerShdw blurRad="114300" dist="25400" dir="18000000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圆角矩形 20"/>
          <p:cNvSpPr/>
          <p:nvPr>
            <p:custDataLst>
              <p:tags r:id="rId25"/>
            </p:custDataLst>
          </p:nvPr>
        </p:nvSpPr>
        <p:spPr>
          <a:xfrm>
            <a:off x="4630849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4784822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善后处理：救援结束后，进行现场清理、人员安置、心理辅导等善后工作</a:t>
            </a:r>
          </a:p>
        </p:txBody>
      </p:sp>
      <p:sp>
        <p:nvSpPr>
          <p:cNvPr id="27" name="椭圆 26"/>
          <p:cNvSpPr/>
          <p:nvPr>
            <p:custDataLst>
              <p:tags r:id="rId27"/>
            </p:custDataLst>
          </p:nvPr>
        </p:nvSpPr>
        <p:spPr>
          <a:xfrm>
            <a:off x="6930967" y="4438725"/>
            <a:ext cx="458573" cy="45913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14300" dir="4020000" sx="79000" sy="79000" algn="t" rotWithShape="0">
              <a:schemeClr val="accent2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28" name="圆角矩形 23"/>
          <p:cNvSpPr/>
          <p:nvPr>
            <p:custDataLst>
              <p:tags r:id="rId28"/>
            </p:custDataLst>
          </p:nvPr>
        </p:nvSpPr>
        <p:spPr>
          <a:xfrm>
            <a:off x="807960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4"/>
          </a:solidFill>
          <a:ln>
            <a:noFill/>
          </a:ln>
          <a:effectLst>
            <a:outerShdw blurRad="114300" dist="25400" dir="18000000" rotWithShape="0">
              <a:schemeClr val="accent4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4"/>
          <p:cNvSpPr/>
          <p:nvPr>
            <p:custDataLst>
              <p:tags r:id="rId29"/>
            </p:custDataLst>
          </p:nvPr>
        </p:nvSpPr>
        <p:spPr>
          <a:xfrm>
            <a:off x="7925635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8079608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总结和改进：总结救援经验，改进应急抢险预案，提高应急抢险能力</a:t>
            </a:r>
          </a:p>
        </p:txBody>
      </p:sp>
      <p:sp>
        <p:nvSpPr>
          <p:cNvPr id="31" name="椭圆 30"/>
          <p:cNvSpPr/>
          <p:nvPr>
            <p:custDataLst>
              <p:tags r:id="rId31"/>
            </p:custDataLst>
          </p:nvPr>
        </p:nvSpPr>
        <p:spPr>
          <a:xfrm>
            <a:off x="10225752" y="4438725"/>
            <a:ext cx="458573" cy="45913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14300" dir="4020000" sx="79000" sy="79000" algn="t" rotWithShape="0">
              <a:schemeClr val="accent4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32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防灾减灾与应急抢险的联动</a:t>
            </a:r>
          </a:p>
        </p:txBody>
      </p:sp>
      <p:sp>
        <p:nvSpPr>
          <p:cNvPr id="5" name="标题 6"/>
          <p:cNvSpPr txBox="1"/>
          <p:nvPr>
            <p:custDataLst>
              <p:tags r:id="rId3"/>
            </p:custDataLst>
          </p:nvPr>
        </p:nvSpPr>
        <p:spPr>
          <a:xfrm>
            <a:off x="1163320" y="654050"/>
            <a:ext cx="5694680" cy="2541905"/>
          </a:xfrm>
        </p:spPr>
        <p:txBody>
          <a:bodyPr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 algn="l">
              <a:spcBef>
                <a:spcPct val="0"/>
              </a:spcBef>
              <a:buSzTx/>
            </a:pPr>
            <a:r>
              <a:rPr lang="en-US" sz="15300" spc="0">
                <a:solidFill>
                  <a:schemeClr val="lt1"/>
                </a:solidFill>
                <a:latin typeface="微软雅黑" panose="020b0503020204020204" charset="-122"/>
                <a:cs typeface="微软雅黑" panose="020b0503020204020204" charset="-122"/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信息共享与协调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9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10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11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2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椭圆 11"/>
          <p:cNvSpPr/>
          <p:nvPr>
            <p:custDataLst>
              <p:tags r:id="rId13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 lnSpcReduction="2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加强信息协调，确保各部门、单位在防灾减灾与应急抢险工作中的协同作战</a:t>
            </a:r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建立信息反馈机制，及时收集、整理、反馈信息，为决策提供依据</a:t>
            </a:r>
          </a:p>
        </p:txBody>
      </p:sp>
      <p:sp>
        <p:nvSpPr>
          <p:cNvPr id="104" name="椭圆 103"/>
          <p:cNvSpPr/>
          <p:nvPr>
            <p:custDataLst>
              <p:tags r:id="rId16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椭圆 105"/>
          <p:cNvSpPr/>
          <p:nvPr>
            <p:custDataLst>
              <p:tags r:id="rId17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椭圆 106"/>
          <p:cNvSpPr/>
          <p:nvPr>
            <p:custDataLst>
              <p:tags r:id="rId18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19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20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椭圆 65"/>
          <p:cNvSpPr/>
          <p:nvPr>
            <p:custDataLst>
              <p:tags r:id="rId21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22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建立信息共享平台，实现各部门、单位之间的信息互通</a:t>
            </a:r>
          </a:p>
        </p:txBody>
      </p:sp>
      <p:sp>
        <p:nvSpPr>
          <p:cNvPr id="2" name="文本框 1"/>
          <p:cNvSpPr txBox="1"/>
          <p:nvPr>
            <p:custDataLst>
              <p:tags r:id="rId23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制定信息共享机制，明确信息共享的范围、方式、频率等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资源整合与调配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>
            <p:custDataLst>
              <p:tags r:id="rId8"/>
            </p:custDataLst>
          </p:nvPr>
        </p:nvSpPr>
        <p:spPr>
          <a:xfrm>
            <a:off x="5033678" y="2744503"/>
            <a:ext cx="2130994" cy="2130994"/>
          </a:xfrm>
          <a:prstGeom prst="ellipse">
            <a:avLst/>
          </a:prstGeom>
          <a:noFill/>
          <a:ln w="15875">
            <a:solidFill>
              <a:schemeClr val="lt1">
                <a:lumMod val="9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5" name="组合 14"/>
          <p:cNvGrpSpPr/>
          <p:nvPr>
            <p:custDataLst>
              <p:tags r:id="rId9"/>
            </p:custDataLst>
          </p:nvPr>
        </p:nvGrpSpPr>
        <p:grpSpPr>
          <a:xfrm>
            <a:off x="5600110" y="3064839"/>
            <a:ext cx="998130" cy="1489634"/>
            <a:chOff x="8876" y="4317"/>
            <a:chExt cx="1452" cy="2167"/>
          </a:xfrm>
        </p:grpSpPr>
        <p:sp>
          <p:nvSpPr>
            <p:cNvPr id="19" name="Freeform 233"/>
            <p:cNvSpPr/>
            <p:nvPr>
              <p:custDataLst>
                <p:tags r:id="rId10"/>
              </p:custDataLst>
            </p:nvPr>
          </p:nvSpPr>
          <p:spPr bwMode="auto">
            <a:xfrm>
              <a:off x="8876" y="4317"/>
              <a:ext cx="1452" cy="1482"/>
            </a:xfrm>
            <a:custGeom>
              <a:gdLst>
                <a:gd name="T0" fmla="*/ 587 w 759"/>
                <a:gd name="T1" fmla="*/ 93 h 774"/>
                <a:gd name="T2" fmla="*/ 75 w 759"/>
                <a:gd name="T3" fmla="*/ 174 h 774"/>
                <a:gd name="T4" fmla="*/ 143 w 759"/>
                <a:gd name="T5" fmla="*/ 578 h 774"/>
                <a:gd name="T6" fmla="*/ 249 w 759"/>
                <a:gd name="T7" fmla="*/ 726 h 774"/>
                <a:gd name="T8" fmla="*/ 500 w 759"/>
                <a:gd name="T9" fmla="*/ 714 h 774"/>
                <a:gd name="T10" fmla="*/ 613 w 759"/>
                <a:gd name="T11" fmla="*/ 562 h 774"/>
                <a:gd name="T12" fmla="*/ 587 w 759"/>
                <a:gd name="T13" fmla="*/ 93 h 77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774">
                  <a:moveTo>
                    <a:pt x="587" y="93"/>
                  </a:moveTo>
                  <a:cubicBezTo>
                    <a:pt x="467" y="0"/>
                    <a:pt x="153" y="7"/>
                    <a:pt x="75" y="174"/>
                  </a:cubicBezTo>
                  <a:cubicBezTo>
                    <a:pt x="0" y="337"/>
                    <a:pt x="45" y="464"/>
                    <a:pt x="143" y="578"/>
                  </a:cubicBezTo>
                  <a:cubicBezTo>
                    <a:pt x="209" y="656"/>
                    <a:pt x="219" y="690"/>
                    <a:pt x="249" y="726"/>
                  </a:cubicBezTo>
                  <a:cubicBezTo>
                    <a:pt x="291" y="774"/>
                    <a:pt x="477" y="756"/>
                    <a:pt x="500" y="714"/>
                  </a:cubicBezTo>
                  <a:cubicBezTo>
                    <a:pt x="527" y="667"/>
                    <a:pt x="570" y="613"/>
                    <a:pt x="613" y="562"/>
                  </a:cubicBezTo>
                  <a:cubicBezTo>
                    <a:pt x="759" y="390"/>
                    <a:pt x="707" y="186"/>
                    <a:pt x="587" y="93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2" name="Freeform 227"/>
            <p:cNvSpPr/>
            <p:nvPr>
              <p:custDataLst>
                <p:tags r:id="rId11"/>
              </p:custDataLst>
            </p:nvPr>
          </p:nvSpPr>
          <p:spPr bwMode="auto">
            <a:xfrm>
              <a:off x="9738" y="5281"/>
              <a:ext cx="390" cy="957"/>
            </a:xfrm>
            <a:custGeom>
              <a:gdLst>
                <a:gd name="T0" fmla="*/ 5 w 204"/>
                <a:gd name="T1" fmla="*/ 500 h 500"/>
                <a:gd name="T2" fmla="*/ 0 w 204"/>
                <a:gd name="T3" fmla="*/ 497 h 500"/>
                <a:gd name="T4" fmla="*/ 198 w 204"/>
                <a:gd name="T5" fmla="*/ 0 h 500"/>
                <a:gd name="T6" fmla="*/ 204 w 204"/>
                <a:gd name="T7" fmla="*/ 0 h 500"/>
                <a:gd name="T8" fmla="*/ 5 w 204"/>
                <a:gd name="T9" fmla="*/ 500 h 5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500">
                  <a:moveTo>
                    <a:pt x="5" y="500"/>
                  </a:moveTo>
                  <a:cubicBezTo>
                    <a:pt x="0" y="497"/>
                    <a:pt x="0" y="497"/>
                    <a:pt x="0" y="497"/>
                  </a:cubicBezTo>
                  <a:cubicBezTo>
                    <a:pt x="13" y="487"/>
                    <a:pt x="147" y="134"/>
                    <a:pt x="19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185" y="50"/>
                    <a:pt x="19" y="489"/>
                    <a:pt x="5" y="5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3" name="Freeform 228"/>
            <p:cNvSpPr/>
            <p:nvPr>
              <p:custDataLst>
                <p:tags r:id="rId12"/>
              </p:custDataLst>
            </p:nvPr>
          </p:nvSpPr>
          <p:spPr bwMode="auto">
            <a:xfrm>
              <a:off x="9708" y="5490"/>
              <a:ext cx="230" cy="751"/>
            </a:xfrm>
            <a:custGeom>
              <a:gdLst>
                <a:gd name="T0" fmla="*/ 3 w 120"/>
                <a:gd name="T1" fmla="*/ 393 h 393"/>
                <a:gd name="T2" fmla="*/ 0 w 120"/>
                <a:gd name="T3" fmla="*/ 389 h 393"/>
                <a:gd name="T4" fmla="*/ 115 w 120"/>
                <a:gd name="T5" fmla="*/ 0 h 393"/>
                <a:gd name="T6" fmla="*/ 120 w 120"/>
                <a:gd name="T7" fmla="*/ 0 h 393"/>
                <a:gd name="T8" fmla="*/ 3 w 120"/>
                <a:gd name="T9" fmla="*/ 393 h 3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393">
                  <a:moveTo>
                    <a:pt x="3" y="393"/>
                  </a:moveTo>
                  <a:cubicBezTo>
                    <a:pt x="0" y="389"/>
                    <a:pt x="0" y="389"/>
                    <a:pt x="0" y="389"/>
                  </a:cubicBezTo>
                  <a:cubicBezTo>
                    <a:pt x="14" y="381"/>
                    <a:pt x="77" y="151"/>
                    <a:pt x="115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04" y="64"/>
                    <a:pt x="22" y="385"/>
                    <a:pt x="3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4" name="Freeform 229"/>
            <p:cNvSpPr/>
            <p:nvPr>
              <p:custDataLst>
                <p:tags r:id="rId13"/>
              </p:custDataLst>
            </p:nvPr>
          </p:nvSpPr>
          <p:spPr bwMode="auto">
            <a:xfrm>
              <a:off x="9673" y="5763"/>
              <a:ext cx="55" cy="477"/>
            </a:xfrm>
            <a:custGeom>
              <a:gdLst>
                <a:gd name="T0" fmla="*/ 5 w 29"/>
                <a:gd name="T1" fmla="*/ 249 h 249"/>
                <a:gd name="T2" fmla="*/ 0 w 29"/>
                <a:gd name="T3" fmla="*/ 249 h 249"/>
                <a:gd name="T4" fmla="*/ 3 w 29"/>
                <a:gd name="T5" fmla="*/ 1 h 249"/>
                <a:gd name="T6" fmla="*/ 9 w 29"/>
                <a:gd name="T7" fmla="*/ 0 h 249"/>
                <a:gd name="T8" fmla="*/ 5 w 29"/>
                <a:gd name="T9" fmla="*/ 249 h 24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49">
                  <a:moveTo>
                    <a:pt x="5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23" y="72"/>
                    <a:pt x="3" y="2"/>
                    <a:pt x="3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29" y="71"/>
                    <a:pt x="5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5" name="Freeform 230"/>
            <p:cNvSpPr/>
            <p:nvPr>
              <p:custDataLst>
                <p:tags r:id="rId14"/>
              </p:custDataLst>
            </p:nvPr>
          </p:nvSpPr>
          <p:spPr bwMode="auto">
            <a:xfrm>
              <a:off x="9067" y="5306"/>
              <a:ext cx="386" cy="934"/>
            </a:xfrm>
            <a:custGeom>
              <a:gdLst>
                <a:gd name="T0" fmla="*/ 197 w 201"/>
                <a:gd name="T1" fmla="*/ 488 h 488"/>
                <a:gd name="T2" fmla="*/ 201 w 201"/>
                <a:gd name="T3" fmla="*/ 485 h 488"/>
                <a:gd name="T4" fmla="*/ 5 w 201"/>
                <a:gd name="T5" fmla="*/ 0 h 488"/>
                <a:gd name="T6" fmla="*/ 0 w 201"/>
                <a:gd name="T7" fmla="*/ 1 h 488"/>
                <a:gd name="T8" fmla="*/ 197 w 201"/>
                <a:gd name="T9" fmla="*/ 488 h 4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488">
                  <a:moveTo>
                    <a:pt x="197" y="488"/>
                  </a:moveTo>
                  <a:cubicBezTo>
                    <a:pt x="201" y="485"/>
                    <a:pt x="201" y="485"/>
                    <a:pt x="201" y="485"/>
                  </a:cubicBezTo>
                  <a:cubicBezTo>
                    <a:pt x="190" y="475"/>
                    <a:pt x="55" y="131"/>
                    <a:pt x="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9" y="50"/>
                    <a:pt x="184" y="478"/>
                    <a:pt x="197" y="4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6" name="Freeform 231"/>
            <p:cNvSpPr/>
            <p:nvPr>
              <p:custDataLst>
                <p:tags r:id="rId15"/>
              </p:custDataLst>
            </p:nvPr>
          </p:nvSpPr>
          <p:spPr bwMode="auto">
            <a:xfrm>
              <a:off x="9241" y="5503"/>
              <a:ext cx="237" cy="739"/>
            </a:xfrm>
            <a:custGeom>
              <a:gdLst>
                <a:gd name="T0" fmla="*/ 122 w 124"/>
                <a:gd name="T1" fmla="*/ 386 h 386"/>
                <a:gd name="T2" fmla="*/ 124 w 124"/>
                <a:gd name="T3" fmla="*/ 382 h 386"/>
                <a:gd name="T4" fmla="*/ 5 w 124"/>
                <a:gd name="T5" fmla="*/ 0 h 386"/>
                <a:gd name="T6" fmla="*/ 0 w 124"/>
                <a:gd name="T7" fmla="*/ 1 h 386"/>
                <a:gd name="T8" fmla="*/ 122 w 124"/>
                <a:gd name="T9" fmla="*/ 386 h 3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386">
                  <a:moveTo>
                    <a:pt x="122" y="386"/>
                  </a:moveTo>
                  <a:cubicBezTo>
                    <a:pt x="124" y="382"/>
                    <a:pt x="124" y="382"/>
                    <a:pt x="124" y="382"/>
                  </a:cubicBezTo>
                  <a:cubicBezTo>
                    <a:pt x="111" y="374"/>
                    <a:pt x="46" y="149"/>
                    <a:pt x="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64"/>
                    <a:pt x="105" y="379"/>
                    <a:pt x="122" y="3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7" name="Freeform 232"/>
            <p:cNvSpPr/>
            <p:nvPr>
              <p:custDataLst>
                <p:tags r:id="rId16"/>
              </p:custDataLst>
            </p:nvPr>
          </p:nvSpPr>
          <p:spPr bwMode="auto">
            <a:xfrm>
              <a:off x="9444" y="5763"/>
              <a:ext cx="66" cy="475"/>
            </a:xfrm>
            <a:custGeom>
              <a:gdLst>
                <a:gd name="T0" fmla="*/ 29 w 34"/>
                <a:gd name="T1" fmla="*/ 248 h 248"/>
                <a:gd name="T2" fmla="*/ 34 w 34"/>
                <a:gd name="T3" fmla="*/ 247 h 248"/>
                <a:gd name="T4" fmla="*/ 19 w 34"/>
                <a:gd name="T5" fmla="*/ 0 h 248"/>
                <a:gd name="T6" fmla="*/ 14 w 34"/>
                <a:gd name="T7" fmla="*/ 0 h 248"/>
                <a:gd name="T8" fmla="*/ 29 w 34"/>
                <a:gd name="T9" fmla="*/ 248 h 2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8">
                  <a:moveTo>
                    <a:pt x="29" y="248"/>
                  </a:moveTo>
                  <a:cubicBezTo>
                    <a:pt x="34" y="247"/>
                    <a:pt x="34" y="247"/>
                    <a:pt x="34" y="247"/>
                  </a:cubicBezTo>
                  <a:cubicBezTo>
                    <a:pt x="5" y="72"/>
                    <a:pt x="18" y="1"/>
                    <a:pt x="1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0" y="72"/>
                    <a:pt x="29" y="2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8" name="Freeform 234"/>
            <p:cNvSpPr/>
            <p:nvPr>
              <p:custDataLst>
                <p:tags r:id="rId17"/>
              </p:custDataLst>
            </p:nvPr>
          </p:nvSpPr>
          <p:spPr bwMode="auto">
            <a:xfrm>
              <a:off x="9051" y="4379"/>
              <a:ext cx="498" cy="1381"/>
            </a:xfrm>
            <a:custGeom>
              <a:gdLst>
                <a:gd name="T0" fmla="*/ 260 w 260"/>
                <a:gd name="T1" fmla="*/ 0 h 721"/>
                <a:gd name="T2" fmla="*/ 177 w 260"/>
                <a:gd name="T3" fmla="*/ 10 h 721"/>
                <a:gd name="T4" fmla="*/ 228 w 260"/>
                <a:gd name="T5" fmla="*/ 719 h 721"/>
                <a:gd name="T6" fmla="*/ 254 w 260"/>
                <a:gd name="T7" fmla="*/ 721 h 721"/>
                <a:gd name="T8" fmla="*/ 260 w 260"/>
                <a:gd name="T9" fmla="*/ 0 h 7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" h="721">
                  <a:moveTo>
                    <a:pt x="260" y="0"/>
                  </a:moveTo>
                  <a:cubicBezTo>
                    <a:pt x="232" y="1"/>
                    <a:pt x="204" y="5"/>
                    <a:pt x="177" y="10"/>
                  </a:cubicBezTo>
                  <a:cubicBezTo>
                    <a:pt x="110" y="105"/>
                    <a:pt x="0" y="412"/>
                    <a:pt x="228" y="719"/>
                  </a:cubicBezTo>
                  <a:cubicBezTo>
                    <a:pt x="236" y="720"/>
                    <a:pt x="245" y="721"/>
                    <a:pt x="254" y="721"/>
                  </a:cubicBezTo>
                  <a:cubicBezTo>
                    <a:pt x="225" y="589"/>
                    <a:pt x="152" y="191"/>
                    <a:pt x="26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9" name="Freeform 235"/>
            <p:cNvSpPr/>
            <p:nvPr>
              <p:custDataLst>
                <p:tags r:id="rId18"/>
              </p:custDataLst>
            </p:nvPr>
          </p:nvSpPr>
          <p:spPr bwMode="auto">
            <a:xfrm>
              <a:off x="9591" y="4379"/>
              <a:ext cx="563" cy="1377"/>
            </a:xfrm>
            <a:custGeom>
              <a:gdLst>
                <a:gd name="T0" fmla="*/ 74 w 294"/>
                <a:gd name="T1" fmla="*/ 6 h 719"/>
                <a:gd name="T2" fmla="*/ 0 w 294"/>
                <a:gd name="T3" fmla="*/ 0 h 719"/>
                <a:gd name="T4" fmla="*/ 26 w 294"/>
                <a:gd name="T5" fmla="*/ 719 h 719"/>
                <a:gd name="T6" fmla="*/ 68 w 294"/>
                <a:gd name="T7" fmla="*/ 712 h 719"/>
                <a:gd name="T8" fmla="*/ 74 w 294"/>
                <a:gd name="T9" fmla="*/ 6 h 7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719">
                  <a:moveTo>
                    <a:pt x="74" y="6"/>
                  </a:moveTo>
                  <a:cubicBezTo>
                    <a:pt x="50" y="3"/>
                    <a:pt x="26" y="0"/>
                    <a:pt x="0" y="0"/>
                  </a:cubicBezTo>
                  <a:cubicBezTo>
                    <a:pt x="122" y="171"/>
                    <a:pt x="58" y="561"/>
                    <a:pt x="26" y="719"/>
                  </a:cubicBezTo>
                  <a:cubicBezTo>
                    <a:pt x="40" y="717"/>
                    <a:pt x="55" y="715"/>
                    <a:pt x="68" y="712"/>
                  </a:cubicBezTo>
                  <a:cubicBezTo>
                    <a:pt x="294" y="374"/>
                    <a:pt x="128" y="46"/>
                    <a:pt x="74" y="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0" name="Freeform 236"/>
            <p:cNvSpPr/>
            <p:nvPr>
              <p:custDataLst>
                <p:tags r:id="rId19"/>
              </p:custDataLst>
            </p:nvPr>
          </p:nvSpPr>
          <p:spPr bwMode="auto">
            <a:xfrm>
              <a:off x="9308" y="5685"/>
              <a:ext cx="547" cy="147"/>
            </a:xfrm>
            <a:custGeom>
              <a:gdLst>
                <a:gd name="T0" fmla="*/ 25 w 286"/>
                <a:gd name="T1" fmla="*/ 12 h 77"/>
                <a:gd name="T2" fmla="*/ 274 w 286"/>
                <a:gd name="T3" fmla="*/ 16 h 77"/>
                <a:gd name="T4" fmla="*/ 232 w 286"/>
                <a:gd name="T5" fmla="*/ 59 h 77"/>
                <a:gd name="T6" fmla="*/ 14 w 286"/>
                <a:gd name="T7" fmla="*/ 37 h 77"/>
                <a:gd name="T8" fmla="*/ 25 w 286"/>
                <a:gd name="T9" fmla="*/ 12 h 7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77">
                  <a:moveTo>
                    <a:pt x="25" y="12"/>
                  </a:moveTo>
                  <a:cubicBezTo>
                    <a:pt x="51" y="2"/>
                    <a:pt x="264" y="0"/>
                    <a:pt x="274" y="16"/>
                  </a:cubicBezTo>
                  <a:cubicBezTo>
                    <a:pt x="284" y="32"/>
                    <a:pt x="286" y="50"/>
                    <a:pt x="232" y="59"/>
                  </a:cubicBezTo>
                  <a:cubicBezTo>
                    <a:pt x="178" y="68"/>
                    <a:pt x="31" y="77"/>
                    <a:pt x="14" y="37"/>
                  </a:cubicBezTo>
                  <a:cubicBezTo>
                    <a:pt x="14" y="37"/>
                    <a:pt x="0" y="21"/>
                    <a:pt x="25" y="1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1" name="Freeform 237"/>
            <p:cNvSpPr/>
            <p:nvPr>
              <p:custDataLst>
                <p:tags r:id="rId20"/>
              </p:custDataLst>
            </p:nvPr>
          </p:nvSpPr>
          <p:spPr bwMode="auto">
            <a:xfrm>
              <a:off x="9046" y="5070"/>
              <a:ext cx="99" cy="138"/>
            </a:xfrm>
            <a:custGeom>
              <a:gdLst>
                <a:gd name="T0" fmla="*/ 0 w 52"/>
                <a:gd name="T1" fmla="*/ 0 h 72"/>
                <a:gd name="T2" fmla="*/ 17 w 52"/>
                <a:gd name="T3" fmla="*/ 70 h 72"/>
                <a:gd name="T4" fmla="*/ 52 w 52"/>
                <a:gd name="T5" fmla="*/ 14 h 72"/>
                <a:gd name="T6" fmla="*/ 0 w 52"/>
                <a:gd name="T7" fmla="*/ 0 h 7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72">
                  <a:moveTo>
                    <a:pt x="0" y="0"/>
                  </a:moveTo>
                  <a:cubicBezTo>
                    <a:pt x="0" y="0"/>
                    <a:pt x="1" y="69"/>
                    <a:pt x="17" y="70"/>
                  </a:cubicBezTo>
                  <a:cubicBezTo>
                    <a:pt x="33" y="72"/>
                    <a:pt x="52" y="14"/>
                    <a:pt x="52" y="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2" name="Freeform 238"/>
            <p:cNvSpPr/>
            <p:nvPr>
              <p:custDataLst>
                <p:tags r:id="rId21"/>
              </p:custDataLst>
            </p:nvPr>
          </p:nvSpPr>
          <p:spPr bwMode="auto">
            <a:xfrm>
              <a:off x="9288" y="5130"/>
              <a:ext cx="147" cy="154"/>
            </a:xfrm>
            <a:custGeom>
              <a:gdLst>
                <a:gd name="T0" fmla="*/ 0 w 77"/>
                <a:gd name="T1" fmla="*/ 0 h 81"/>
                <a:gd name="T2" fmla="*/ 27 w 77"/>
                <a:gd name="T3" fmla="*/ 77 h 81"/>
                <a:gd name="T4" fmla="*/ 77 w 77"/>
                <a:gd name="T5" fmla="*/ 12 h 81"/>
                <a:gd name="T6" fmla="*/ 0 w 77"/>
                <a:gd name="T7" fmla="*/ 0 h 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81">
                  <a:moveTo>
                    <a:pt x="0" y="0"/>
                  </a:moveTo>
                  <a:cubicBezTo>
                    <a:pt x="0" y="0"/>
                    <a:pt x="11" y="73"/>
                    <a:pt x="27" y="77"/>
                  </a:cubicBezTo>
                  <a:cubicBezTo>
                    <a:pt x="43" y="81"/>
                    <a:pt x="77" y="12"/>
                    <a:pt x="77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4" name="Freeform 240"/>
            <p:cNvSpPr/>
            <p:nvPr>
              <p:custDataLst>
                <p:tags r:id="rId22"/>
              </p:custDataLst>
            </p:nvPr>
          </p:nvSpPr>
          <p:spPr bwMode="auto">
            <a:xfrm>
              <a:off x="9669" y="5150"/>
              <a:ext cx="108" cy="128"/>
            </a:xfrm>
            <a:custGeom>
              <a:gdLst>
                <a:gd name="T0" fmla="*/ 0 w 57"/>
                <a:gd name="T1" fmla="*/ 7 h 67"/>
                <a:gd name="T2" fmla="*/ 33 w 57"/>
                <a:gd name="T3" fmla="*/ 65 h 67"/>
                <a:gd name="T4" fmla="*/ 57 w 57"/>
                <a:gd name="T5" fmla="*/ 0 h 67"/>
                <a:gd name="T6" fmla="*/ 0 w 57"/>
                <a:gd name="T7" fmla="*/ 7 h 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7">
                  <a:moveTo>
                    <a:pt x="0" y="7"/>
                  </a:moveTo>
                  <a:cubicBezTo>
                    <a:pt x="0" y="7"/>
                    <a:pt x="23" y="67"/>
                    <a:pt x="33" y="65"/>
                  </a:cubicBezTo>
                  <a:cubicBezTo>
                    <a:pt x="43" y="62"/>
                    <a:pt x="57" y="0"/>
                    <a:pt x="57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6" name="Freeform 242"/>
            <p:cNvSpPr/>
            <p:nvPr>
              <p:custDataLst>
                <p:tags r:id="rId23"/>
              </p:custDataLst>
            </p:nvPr>
          </p:nvSpPr>
          <p:spPr bwMode="auto">
            <a:xfrm>
              <a:off x="10043" y="5044"/>
              <a:ext cx="103" cy="168"/>
            </a:xfrm>
            <a:custGeom>
              <a:gdLst>
                <a:gd name="T0" fmla="*/ 0 w 53"/>
                <a:gd name="T1" fmla="*/ 24 h 88"/>
                <a:gd name="T2" fmla="*/ 22 w 53"/>
                <a:gd name="T3" fmla="*/ 86 h 88"/>
                <a:gd name="T4" fmla="*/ 52 w 53"/>
                <a:gd name="T5" fmla="*/ 5 h 88"/>
                <a:gd name="T6" fmla="*/ 0 w 53"/>
                <a:gd name="T7" fmla="*/ 24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88">
                  <a:moveTo>
                    <a:pt x="0" y="24"/>
                  </a:moveTo>
                  <a:cubicBezTo>
                    <a:pt x="0" y="24"/>
                    <a:pt x="4" y="88"/>
                    <a:pt x="22" y="86"/>
                  </a:cubicBezTo>
                  <a:cubicBezTo>
                    <a:pt x="39" y="85"/>
                    <a:pt x="51" y="10"/>
                    <a:pt x="52" y="5"/>
                  </a:cubicBezTo>
                  <a:cubicBezTo>
                    <a:pt x="53" y="0"/>
                    <a:pt x="0" y="24"/>
                    <a:pt x="0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7" name="Freeform 244"/>
            <p:cNvSpPr/>
            <p:nvPr>
              <p:custDataLst>
                <p:tags r:id="rId24"/>
              </p:custDataLst>
            </p:nvPr>
          </p:nvSpPr>
          <p:spPr bwMode="auto">
            <a:xfrm>
              <a:off x="9372" y="6238"/>
              <a:ext cx="409" cy="246"/>
            </a:xfrm>
            <a:custGeom>
              <a:gdLst>
                <a:gd name="T0" fmla="*/ 0 w 214"/>
                <a:gd name="T1" fmla="*/ 8 h 128"/>
                <a:gd name="T2" fmla="*/ 25 w 214"/>
                <a:gd name="T3" fmla="*/ 120 h 128"/>
                <a:gd name="T4" fmla="*/ 183 w 214"/>
                <a:gd name="T5" fmla="*/ 120 h 128"/>
                <a:gd name="T6" fmla="*/ 214 w 214"/>
                <a:gd name="T7" fmla="*/ 0 h 128"/>
                <a:gd name="T8" fmla="*/ 0 w 214"/>
                <a:gd name="T9" fmla="*/ 8 h 12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28">
                  <a:moveTo>
                    <a:pt x="0" y="8"/>
                  </a:moveTo>
                  <a:cubicBezTo>
                    <a:pt x="0" y="8"/>
                    <a:pt x="5" y="112"/>
                    <a:pt x="25" y="120"/>
                  </a:cubicBezTo>
                  <a:cubicBezTo>
                    <a:pt x="46" y="128"/>
                    <a:pt x="153" y="126"/>
                    <a:pt x="183" y="120"/>
                  </a:cubicBezTo>
                  <a:cubicBezTo>
                    <a:pt x="214" y="114"/>
                    <a:pt x="214" y="0"/>
                    <a:pt x="214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lt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8" name="Freeform 245"/>
            <p:cNvSpPr/>
            <p:nvPr>
              <p:custDataLst>
                <p:tags r:id="rId25"/>
              </p:custDataLst>
            </p:nvPr>
          </p:nvSpPr>
          <p:spPr bwMode="auto">
            <a:xfrm>
              <a:off x="9343" y="6217"/>
              <a:ext cx="505" cy="71"/>
            </a:xfrm>
            <a:custGeom>
              <a:gdLst>
                <a:gd name="T0" fmla="*/ 13 w 264"/>
                <a:gd name="T1" fmla="*/ 11 h 37"/>
                <a:gd name="T2" fmla="*/ 229 w 264"/>
                <a:gd name="T3" fmla="*/ 11 h 37"/>
                <a:gd name="T4" fmla="*/ 63 w 264"/>
                <a:gd name="T5" fmla="*/ 29 h 37"/>
                <a:gd name="T6" fmla="*/ 13 w 264"/>
                <a:gd name="T7" fmla="*/ 11 h 3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37">
                  <a:moveTo>
                    <a:pt x="13" y="11"/>
                  </a:moveTo>
                  <a:cubicBezTo>
                    <a:pt x="20" y="2"/>
                    <a:pt x="215" y="0"/>
                    <a:pt x="229" y="11"/>
                  </a:cubicBezTo>
                  <a:cubicBezTo>
                    <a:pt x="264" y="37"/>
                    <a:pt x="88" y="29"/>
                    <a:pt x="63" y="29"/>
                  </a:cubicBezTo>
                  <a:cubicBezTo>
                    <a:pt x="37" y="29"/>
                    <a:pt x="0" y="27"/>
                    <a:pt x="13" y="11"/>
                  </a:cubicBezTo>
                  <a:close/>
                </a:path>
              </a:pathLst>
            </a:custGeom>
            <a:solidFill>
              <a:schemeClr val="dk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9" name="Freeform 246"/>
            <p:cNvSpPr/>
            <p:nvPr>
              <p:custDataLst>
                <p:tags r:id="rId26"/>
              </p:custDataLst>
            </p:nvPr>
          </p:nvSpPr>
          <p:spPr bwMode="auto">
            <a:xfrm>
              <a:off x="9524" y="6313"/>
              <a:ext cx="204" cy="28"/>
            </a:xfrm>
            <a:custGeom>
              <a:gdLst>
                <a:gd name="T0" fmla="*/ 95 w 107"/>
                <a:gd name="T1" fmla="*/ 14 h 14"/>
                <a:gd name="T2" fmla="*/ 90 w 107"/>
                <a:gd name="T3" fmla="*/ 12 h 14"/>
                <a:gd name="T4" fmla="*/ 86 w 107"/>
                <a:gd name="T5" fmla="*/ 6 h 14"/>
                <a:gd name="T6" fmla="*/ 78 w 107"/>
                <a:gd name="T7" fmla="*/ 13 h 14"/>
                <a:gd name="T8" fmla="*/ 78 w 107"/>
                <a:gd name="T9" fmla="*/ 13 h 14"/>
                <a:gd name="T10" fmla="*/ 78 w 107"/>
                <a:gd name="T11" fmla="*/ 13 h 14"/>
                <a:gd name="T12" fmla="*/ 71 w 107"/>
                <a:gd name="T13" fmla="*/ 11 h 14"/>
                <a:gd name="T14" fmla="*/ 69 w 107"/>
                <a:gd name="T15" fmla="*/ 7 h 14"/>
                <a:gd name="T16" fmla="*/ 61 w 107"/>
                <a:gd name="T17" fmla="*/ 13 h 14"/>
                <a:gd name="T18" fmla="*/ 54 w 107"/>
                <a:gd name="T19" fmla="*/ 11 h 14"/>
                <a:gd name="T20" fmla="*/ 51 w 107"/>
                <a:gd name="T21" fmla="*/ 6 h 14"/>
                <a:gd name="T22" fmla="*/ 44 w 107"/>
                <a:gd name="T23" fmla="*/ 13 h 14"/>
                <a:gd name="T24" fmla="*/ 37 w 107"/>
                <a:gd name="T25" fmla="*/ 12 h 14"/>
                <a:gd name="T26" fmla="*/ 34 w 107"/>
                <a:gd name="T27" fmla="*/ 6 h 14"/>
                <a:gd name="T28" fmla="*/ 31 w 107"/>
                <a:gd name="T29" fmla="*/ 11 h 14"/>
                <a:gd name="T30" fmla="*/ 24 w 107"/>
                <a:gd name="T31" fmla="*/ 13 h 14"/>
                <a:gd name="T32" fmla="*/ 17 w 107"/>
                <a:gd name="T33" fmla="*/ 6 h 14"/>
                <a:gd name="T34" fmla="*/ 13 w 107"/>
                <a:gd name="T35" fmla="*/ 12 h 14"/>
                <a:gd name="T36" fmla="*/ 12 w 107"/>
                <a:gd name="T37" fmla="*/ 12 h 14"/>
                <a:gd name="T38" fmla="*/ 4 w 107"/>
                <a:gd name="T39" fmla="*/ 11 h 14"/>
                <a:gd name="T40" fmla="*/ 0 w 107"/>
                <a:gd name="T41" fmla="*/ 0 h 14"/>
                <a:gd name="T42" fmla="*/ 2 w 107"/>
                <a:gd name="T43" fmla="*/ 0 h 14"/>
                <a:gd name="T44" fmla="*/ 5 w 107"/>
                <a:gd name="T45" fmla="*/ 10 h 14"/>
                <a:gd name="T46" fmla="*/ 12 w 107"/>
                <a:gd name="T47" fmla="*/ 11 h 14"/>
                <a:gd name="T48" fmla="*/ 15 w 107"/>
                <a:gd name="T49" fmla="*/ 1 h 14"/>
                <a:gd name="T50" fmla="*/ 15 w 107"/>
                <a:gd name="T51" fmla="*/ 0 h 14"/>
                <a:gd name="T52" fmla="*/ 17 w 107"/>
                <a:gd name="T53" fmla="*/ 0 h 14"/>
                <a:gd name="T54" fmla="*/ 17 w 107"/>
                <a:gd name="T55" fmla="*/ 1 h 14"/>
                <a:gd name="T56" fmla="*/ 24 w 107"/>
                <a:gd name="T57" fmla="*/ 11 h 14"/>
                <a:gd name="T58" fmla="*/ 30 w 107"/>
                <a:gd name="T59" fmla="*/ 9 h 14"/>
                <a:gd name="T60" fmla="*/ 33 w 107"/>
                <a:gd name="T61" fmla="*/ 0 h 14"/>
                <a:gd name="T62" fmla="*/ 35 w 107"/>
                <a:gd name="T63" fmla="*/ 0 h 14"/>
                <a:gd name="T64" fmla="*/ 39 w 107"/>
                <a:gd name="T65" fmla="*/ 10 h 14"/>
                <a:gd name="T66" fmla="*/ 44 w 107"/>
                <a:gd name="T67" fmla="*/ 11 h 14"/>
                <a:gd name="T68" fmla="*/ 50 w 107"/>
                <a:gd name="T69" fmla="*/ 0 h 14"/>
                <a:gd name="T70" fmla="*/ 52 w 107"/>
                <a:gd name="T71" fmla="*/ 0 h 14"/>
                <a:gd name="T72" fmla="*/ 56 w 107"/>
                <a:gd name="T73" fmla="*/ 10 h 14"/>
                <a:gd name="T74" fmla="*/ 61 w 107"/>
                <a:gd name="T75" fmla="*/ 11 h 14"/>
                <a:gd name="T76" fmla="*/ 68 w 107"/>
                <a:gd name="T77" fmla="*/ 2 h 14"/>
                <a:gd name="T78" fmla="*/ 69 w 107"/>
                <a:gd name="T79" fmla="*/ 0 h 14"/>
                <a:gd name="T80" fmla="*/ 69 w 107"/>
                <a:gd name="T81" fmla="*/ 0 h 14"/>
                <a:gd name="T82" fmla="*/ 71 w 107"/>
                <a:gd name="T83" fmla="*/ 0 h 14"/>
                <a:gd name="T84" fmla="*/ 71 w 107"/>
                <a:gd name="T85" fmla="*/ 0 h 14"/>
                <a:gd name="T86" fmla="*/ 73 w 107"/>
                <a:gd name="T87" fmla="*/ 9 h 14"/>
                <a:gd name="T88" fmla="*/ 77 w 107"/>
                <a:gd name="T89" fmla="*/ 11 h 14"/>
                <a:gd name="T90" fmla="*/ 85 w 107"/>
                <a:gd name="T91" fmla="*/ 0 h 14"/>
                <a:gd name="T92" fmla="*/ 85 w 107"/>
                <a:gd name="T93" fmla="*/ 0 h 14"/>
                <a:gd name="T94" fmla="*/ 87 w 107"/>
                <a:gd name="T95" fmla="*/ 0 h 14"/>
                <a:gd name="T96" fmla="*/ 87 w 107"/>
                <a:gd name="T97" fmla="*/ 0 h 14"/>
                <a:gd name="T98" fmla="*/ 91 w 107"/>
                <a:gd name="T99" fmla="*/ 10 h 14"/>
                <a:gd name="T100" fmla="*/ 97 w 107"/>
                <a:gd name="T101" fmla="*/ 11 h 14"/>
                <a:gd name="T102" fmla="*/ 103 w 107"/>
                <a:gd name="T103" fmla="*/ 0 h 14"/>
                <a:gd name="T104" fmla="*/ 105 w 107"/>
                <a:gd name="T105" fmla="*/ 0 h 14"/>
                <a:gd name="T106" fmla="*/ 97 w 107"/>
                <a:gd name="T107" fmla="*/ 13 h 14"/>
                <a:gd name="T108" fmla="*/ 95 w 107"/>
                <a:gd name="T109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14">
                  <a:moveTo>
                    <a:pt x="95" y="14"/>
                  </a:moveTo>
                  <a:cubicBezTo>
                    <a:pt x="93" y="14"/>
                    <a:pt x="92" y="13"/>
                    <a:pt x="90" y="12"/>
                  </a:cubicBezTo>
                  <a:cubicBezTo>
                    <a:pt x="88" y="10"/>
                    <a:pt x="87" y="8"/>
                    <a:pt x="86" y="6"/>
                  </a:cubicBezTo>
                  <a:cubicBezTo>
                    <a:pt x="84" y="12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5" y="13"/>
                    <a:pt x="73" y="12"/>
                    <a:pt x="71" y="11"/>
                  </a:cubicBezTo>
                  <a:cubicBezTo>
                    <a:pt x="70" y="9"/>
                    <a:pt x="69" y="8"/>
                    <a:pt x="69" y="7"/>
                  </a:cubicBezTo>
                  <a:cubicBezTo>
                    <a:pt x="66" y="13"/>
                    <a:pt x="61" y="13"/>
                    <a:pt x="61" y="13"/>
                  </a:cubicBezTo>
                  <a:cubicBezTo>
                    <a:pt x="58" y="14"/>
                    <a:pt x="56" y="13"/>
                    <a:pt x="54" y="11"/>
                  </a:cubicBezTo>
                  <a:cubicBezTo>
                    <a:pt x="53" y="10"/>
                    <a:pt x="52" y="8"/>
                    <a:pt x="51" y="6"/>
                  </a:cubicBezTo>
                  <a:cubicBezTo>
                    <a:pt x="49" y="11"/>
                    <a:pt x="45" y="13"/>
                    <a:pt x="44" y="13"/>
                  </a:cubicBezTo>
                  <a:cubicBezTo>
                    <a:pt x="42" y="14"/>
                    <a:pt x="39" y="13"/>
                    <a:pt x="37" y="12"/>
                  </a:cubicBezTo>
                  <a:cubicBezTo>
                    <a:pt x="36" y="10"/>
                    <a:pt x="34" y="8"/>
                    <a:pt x="34" y="6"/>
                  </a:cubicBezTo>
                  <a:cubicBezTo>
                    <a:pt x="33" y="8"/>
                    <a:pt x="32" y="9"/>
                    <a:pt x="31" y="11"/>
                  </a:cubicBezTo>
                  <a:cubicBezTo>
                    <a:pt x="28" y="13"/>
                    <a:pt x="24" y="13"/>
                    <a:pt x="24" y="13"/>
                  </a:cubicBezTo>
                  <a:cubicBezTo>
                    <a:pt x="20" y="13"/>
                    <a:pt x="18" y="10"/>
                    <a:pt x="17" y="6"/>
                  </a:cubicBezTo>
                  <a:cubicBezTo>
                    <a:pt x="15" y="10"/>
                    <a:pt x="13" y="12"/>
                    <a:pt x="13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13"/>
                    <a:pt x="6" y="13"/>
                    <a:pt x="4" y="11"/>
                  </a:cubicBezTo>
                  <a:cubicBezTo>
                    <a:pt x="0" y="8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7"/>
                    <a:pt x="5" y="10"/>
                  </a:cubicBezTo>
                  <a:cubicBezTo>
                    <a:pt x="7" y="11"/>
                    <a:pt x="9" y="11"/>
                    <a:pt x="12" y="11"/>
                  </a:cubicBezTo>
                  <a:cubicBezTo>
                    <a:pt x="12" y="10"/>
                    <a:pt x="16" y="6"/>
                    <a:pt x="15" y="1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1"/>
                  </a:cubicBezTo>
                  <a:cubicBezTo>
                    <a:pt x="18" y="4"/>
                    <a:pt x="20" y="11"/>
                    <a:pt x="24" y="11"/>
                  </a:cubicBezTo>
                  <a:cubicBezTo>
                    <a:pt x="24" y="11"/>
                    <a:pt x="27" y="11"/>
                    <a:pt x="30" y="9"/>
                  </a:cubicBezTo>
                  <a:cubicBezTo>
                    <a:pt x="32" y="7"/>
                    <a:pt x="33" y="4"/>
                    <a:pt x="3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7"/>
                    <a:pt x="39" y="10"/>
                  </a:cubicBezTo>
                  <a:cubicBezTo>
                    <a:pt x="40" y="11"/>
                    <a:pt x="42" y="12"/>
                    <a:pt x="44" y="11"/>
                  </a:cubicBezTo>
                  <a:cubicBezTo>
                    <a:pt x="44" y="11"/>
                    <a:pt x="50" y="9"/>
                    <a:pt x="5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7"/>
                    <a:pt x="56" y="10"/>
                  </a:cubicBezTo>
                  <a:cubicBezTo>
                    <a:pt x="57" y="11"/>
                    <a:pt x="59" y="12"/>
                    <a:pt x="61" y="11"/>
                  </a:cubicBezTo>
                  <a:cubicBezTo>
                    <a:pt x="61" y="11"/>
                    <a:pt x="67" y="11"/>
                    <a:pt x="68" y="2"/>
                  </a:cubicBezTo>
                  <a:cubicBezTo>
                    <a:pt x="68" y="1"/>
                    <a:pt x="69" y="1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0" y="2"/>
                    <a:pt x="70" y="7"/>
                    <a:pt x="73" y="9"/>
                  </a:cubicBezTo>
                  <a:cubicBezTo>
                    <a:pt x="74" y="11"/>
                    <a:pt x="75" y="11"/>
                    <a:pt x="77" y="11"/>
                  </a:cubicBezTo>
                  <a:cubicBezTo>
                    <a:pt x="79" y="11"/>
                    <a:pt x="86" y="9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1"/>
                    <a:pt x="88" y="8"/>
                    <a:pt x="91" y="10"/>
                  </a:cubicBezTo>
                  <a:cubicBezTo>
                    <a:pt x="93" y="12"/>
                    <a:pt x="95" y="12"/>
                    <a:pt x="97" y="11"/>
                  </a:cubicBezTo>
                  <a:cubicBezTo>
                    <a:pt x="97" y="11"/>
                    <a:pt x="104" y="10"/>
                    <a:pt x="103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11"/>
                    <a:pt x="97" y="13"/>
                    <a:pt x="97" y="13"/>
                  </a:cubicBezTo>
                  <a:cubicBezTo>
                    <a:pt x="97" y="14"/>
                    <a:pt x="96" y="14"/>
                    <a:pt x="9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0" name="Freeform 247"/>
            <p:cNvSpPr/>
            <p:nvPr>
              <p:custDataLst>
                <p:tags r:id="rId27"/>
              </p:custDataLst>
            </p:nvPr>
          </p:nvSpPr>
          <p:spPr bwMode="auto">
            <a:xfrm>
              <a:off x="9464" y="6369"/>
              <a:ext cx="205" cy="27"/>
            </a:xfrm>
            <a:custGeom>
              <a:gdLst>
                <a:gd name="T0" fmla="*/ 95 w 107"/>
                <a:gd name="T1" fmla="*/ 14 h 14"/>
                <a:gd name="T2" fmla="*/ 90 w 107"/>
                <a:gd name="T3" fmla="*/ 12 h 14"/>
                <a:gd name="T4" fmla="*/ 87 w 107"/>
                <a:gd name="T5" fmla="*/ 6 h 14"/>
                <a:gd name="T6" fmla="*/ 78 w 107"/>
                <a:gd name="T7" fmla="*/ 14 h 14"/>
                <a:gd name="T8" fmla="*/ 78 w 107"/>
                <a:gd name="T9" fmla="*/ 14 h 14"/>
                <a:gd name="T10" fmla="*/ 78 w 107"/>
                <a:gd name="T11" fmla="*/ 14 h 14"/>
                <a:gd name="T12" fmla="*/ 71 w 107"/>
                <a:gd name="T13" fmla="*/ 11 h 14"/>
                <a:gd name="T14" fmla="*/ 69 w 107"/>
                <a:gd name="T15" fmla="*/ 7 h 14"/>
                <a:gd name="T16" fmla="*/ 61 w 107"/>
                <a:gd name="T17" fmla="*/ 13 h 14"/>
                <a:gd name="T18" fmla="*/ 55 w 107"/>
                <a:gd name="T19" fmla="*/ 12 h 14"/>
                <a:gd name="T20" fmla="*/ 51 w 107"/>
                <a:gd name="T21" fmla="*/ 6 h 14"/>
                <a:gd name="T22" fmla="*/ 45 w 107"/>
                <a:gd name="T23" fmla="*/ 13 h 14"/>
                <a:gd name="T24" fmla="*/ 38 w 107"/>
                <a:gd name="T25" fmla="*/ 12 h 14"/>
                <a:gd name="T26" fmla="*/ 34 w 107"/>
                <a:gd name="T27" fmla="*/ 6 h 14"/>
                <a:gd name="T28" fmla="*/ 31 w 107"/>
                <a:gd name="T29" fmla="*/ 11 h 14"/>
                <a:gd name="T30" fmla="*/ 24 w 107"/>
                <a:gd name="T31" fmla="*/ 13 h 14"/>
                <a:gd name="T32" fmla="*/ 17 w 107"/>
                <a:gd name="T33" fmla="*/ 6 h 14"/>
                <a:gd name="T34" fmla="*/ 13 w 107"/>
                <a:gd name="T35" fmla="*/ 12 h 14"/>
                <a:gd name="T36" fmla="*/ 13 w 107"/>
                <a:gd name="T37" fmla="*/ 13 h 14"/>
                <a:gd name="T38" fmla="*/ 4 w 107"/>
                <a:gd name="T39" fmla="*/ 12 h 14"/>
                <a:gd name="T40" fmla="*/ 0 w 107"/>
                <a:gd name="T41" fmla="*/ 0 h 14"/>
                <a:gd name="T42" fmla="*/ 2 w 107"/>
                <a:gd name="T43" fmla="*/ 0 h 14"/>
                <a:gd name="T44" fmla="*/ 5 w 107"/>
                <a:gd name="T45" fmla="*/ 10 h 14"/>
                <a:gd name="T46" fmla="*/ 12 w 107"/>
                <a:gd name="T47" fmla="*/ 11 h 14"/>
                <a:gd name="T48" fmla="*/ 16 w 107"/>
                <a:gd name="T49" fmla="*/ 1 h 14"/>
                <a:gd name="T50" fmla="*/ 15 w 107"/>
                <a:gd name="T51" fmla="*/ 0 h 14"/>
                <a:gd name="T52" fmla="*/ 17 w 107"/>
                <a:gd name="T53" fmla="*/ 0 h 14"/>
                <a:gd name="T54" fmla="*/ 18 w 107"/>
                <a:gd name="T55" fmla="*/ 1 h 14"/>
                <a:gd name="T56" fmla="*/ 24 w 107"/>
                <a:gd name="T57" fmla="*/ 11 h 14"/>
                <a:gd name="T58" fmla="*/ 30 w 107"/>
                <a:gd name="T59" fmla="*/ 9 h 14"/>
                <a:gd name="T60" fmla="*/ 33 w 107"/>
                <a:gd name="T61" fmla="*/ 0 h 14"/>
                <a:gd name="T62" fmla="*/ 35 w 107"/>
                <a:gd name="T63" fmla="*/ 0 h 14"/>
                <a:gd name="T64" fmla="*/ 39 w 107"/>
                <a:gd name="T65" fmla="*/ 10 h 14"/>
                <a:gd name="T66" fmla="*/ 44 w 107"/>
                <a:gd name="T67" fmla="*/ 11 h 14"/>
                <a:gd name="T68" fmla="*/ 50 w 107"/>
                <a:gd name="T69" fmla="*/ 0 h 14"/>
                <a:gd name="T70" fmla="*/ 52 w 107"/>
                <a:gd name="T71" fmla="*/ 0 h 14"/>
                <a:gd name="T72" fmla="*/ 56 w 107"/>
                <a:gd name="T73" fmla="*/ 10 h 14"/>
                <a:gd name="T74" fmla="*/ 61 w 107"/>
                <a:gd name="T75" fmla="*/ 11 h 14"/>
                <a:gd name="T76" fmla="*/ 69 w 107"/>
                <a:gd name="T77" fmla="*/ 2 h 14"/>
                <a:gd name="T78" fmla="*/ 69 w 107"/>
                <a:gd name="T79" fmla="*/ 1 h 14"/>
                <a:gd name="T80" fmla="*/ 69 w 107"/>
                <a:gd name="T81" fmla="*/ 0 h 14"/>
                <a:gd name="T82" fmla="*/ 71 w 107"/>
                <a:gd name="T83" fmla="*/ 0 h 14"/>
                <a:gd name="T84" fmla="*/ 71 w 107"/>
                <a:gd name="T85" fmla="*/ 1 h 14"/>
                <a:gd name="T86" fmla="*/ 73 w 107"/>
                <a:gd name="T87" fmla="*/ 9 h 14"/>
                <a:gd name="T88" fmla="*/ 78 w 107"/>
                <a:gd name="T89" fmla="*/ 12 h 14"/>
                <a:gd name="T90" fmla="*/ 85 w 107"/>
                <a:gd name="T91" fmla="*/ 0 h 14"/>
                <a:gd name="T92" fmla="*/ 85 w 107"/>
                <a:gd name="T93" fmla="*/ 0 h 14"/>
                <a:gd name="T94" fmla="*/ 87 w 107"/>
                <a:gd name="T95" fmla="*/ 0 h 14"/>
                <a:gd name="T96" fmla="*/ 87 w 107"/>
                <a:gd name="T97" fmla="*/ 0 h 14"/>
                <a:gd name="T98" fmla="*/ 92 w 107"/>
                <a:gd name="T99" fmla="*/ 11 h 14"/>
                <a:gd name="T100" fmla="*/ 97 w 107"/>
                <a:gd name="T101" fmla="*/ 12 h 14"/>
                <a:gd name="T102" fmla="*/ 103 w 107"/>
                <a:gd name="T103" fmla="*/ 0 h 14"/>
                <a:gd name="T104" fmla="*/ 105 w 107"/>
                <a:gd name="T105" fmla="*/ 0 h 14"/>
                <a:gd name="T106" fmla="*/ 98 w 107"/>
                <a:gd name="T107" fmla="*/ 14 h 14"/>
                <a:gd name="T108" fmla="*/ 95 w 107"/>
                <a:gd name="T109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14">
                  <a:moveTo>
                    <a:pt x="95" y="14"/>
                  </a:moveTo>
                  <a:cubicBezTo>
                    <a:pt x="93" y="14"/>
                    <a:pt x="92" y="13"/>
                    <a:pt x="90" y="12"/>
                  </a:cubicBezTo>
                  <a:cubicBezTo>
                    <a:pt x="88" y="11"/>
                    <a:pt x="87" y="8"/>
                    <a:pt x="87" y="6"/>
                  </a:cubicBezTo>
                  <a:cubicBezTo>
                    <a:pt x="84" y="12"/>
                    <a:pt x="78" y="13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5" y="13"/>
                    <a:pt x="73" y="13"/>
                    <a:pt x="71" y="11"/>
                  </a:cubicBezTo>
                  <a:cubicBezTo>
                    <a:pt x="70" y="10"/>
                    <a:pt x="70" y="8"/>
                    <a:pt x="69" y="7"/>
                  </a:cubicBezTo>
                  <a:cubicBezTo>
                    <a:pt x="67" y="13"/>
                    <a:pt x="62" y="13"/>
                    <a:pt x="61" y="13"/>
                  </a:cubicBezTo>
                  <a:cubicBezTo>
                    <a:pt x="59" y="14"/>
                    <a:pt x="56" y="13"/>
                    <a:pt x="55" y="12"/>
                  </a:cubicBezTo>
                  <a:cubicBezTo>
                    <a:pt x="53" y="10"/>
                    <a:pt x="52" y="8"/>
                    <a:pt x="51" y="6"/>
                  </a:cubicBezTo>
                  <a:cubicBezTo>
                    <a:pt x="49" y="11"/>
                    <a:pt x="45" y="13"/>
                    <a:pt x="45" y="13"/>
                  </a:cubicBezTo>
                  <a:cubicBezTo>
                    <a:pt x="42" y="14"/>
                    <a:pt x="40" y="13"/>
                    <a:pt x="38" y="12"/>
                  </a:cubicBezTo>
                  <a:cubicBezTo>
                    <a:pt x="36" y="10"/>
                    <a:pt x="35" y="8"/>
                    <a:pt x="34" y="6"/>
                  </a:cubicBezTo>
                  <a:cubicBezTo>
                    <a:pt x="33" y="8"/>
                    <a:pt x="32" y="10"/>
                    <a:pt x="31" y="11"/>
                  </a:cubicBezTo>
                  <a:cubicBezTo>
                    <a:pt x="28" y="14"/>
                    <a:pt x="24" y="13"/>
                    <a:pt x="24" y="13"/>
                  </a:cubicBezTo>
                  <a:cubicBezTo>
                    <a:pt x="21" y="14"/>
                    <a:pt x="18" y="10"/>
                    <a:pt x="17" y="6"/>
                  </a:cubicBezTo>
                  <a:cubicBezTo>
                    <a:pt x="16" y="10"/>
                    <a:pt x="13" y="12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9" y="14"/>
                    <a:pt x="6" y="13"/>
                    <a:pt x="4" y="12"/>
                  </a:cubicBezTo>
                  <a:cubicBezTo>
                    <a:pt x="0" y="8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7"/>
                    <a:pt x="5" y="10"/>
                  </a:cubicBezTo>
                  <a:cubicBezTo>
                    <a:pt x="7" y="11"/>
                    <a:pt x="9" y="12"/>
                    <a:pt x="12" y="11"/>
                  </a:cubicBezTo>
                  <a:cubicBezTo>
                    <a:pt x="13" y="10"/>
                    <a:pt x="16" y="6"/>
                    <a:pt x="16" y="1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8" y="1"/>
                    <a:pt x="18" y="1"/>
                  </a:cubicBezTo>
                  <a:cubicBezTo>
                    <a:pt x="18" y="5"/>
                    <a:pt x="20" y="12"/>
                    <a:pt x="24" y="11"/>
                  </a:cubicBezTo>
                  <a:cubicBezTo>
                    <a:pt x="25" y="11"/>
                    <a:pt x="27" y="12"/>
                    <a:pt x="30" y="9"/>
                  </a:cubicBezTo>
                  <a:cubicBezTo>
                    <a:pt x="32" y="8"/>
                    <a:pt x="33" y="4"/>
                    <a:pt x="3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7"/>
                    <a:pt x="39" y="10"/>
                  </a:cubicBezTo>
                  <a:cubicBezTo>
                    <a:pt x="40" y="11"/>
                    <a:pt x="42" y="12"/>
                    <a:pt x="44" y="11"/>
                  </a:cubicBezTo>
                  <a:cubicBezTo>
                    <a:pt x="44" y="11"/>
                    <a:pt x="50" y="9"/>
                    <a:pt x="5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7"/>
                    <a:pt x="56" y="10"/>
                  </a:cubicBezTo>
                  <a:cubicBezTo>
                    <a:pt x="57" y="11"/>
                    <a:pt x="59" y="12"/>
                    <a:pt x="61" y="11"/>
                  </a:cubicBezTo>
                  <a:cubicBezTo>
                    <a:pt x="62" y="11"/>
                    <a:pt x="67" y="11"/>
                    <a:pt x="69" y="2"/>
                  </a:cubicBezTo>
                  <a:cubicBezTo>
                    <a:pt x="69" y="2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1"/>
                    <a:pt x="71" y="1"/>
                  </a:cubicBezTo>
                  <a:cubicBezTo>
                    <a:pt x="71" y="2"/>
                    <a:pt x="71" y="7"/>
                    <a:pt x="73" y="9"/>
                  </a:cubicBezTo>
                  <a:cubicBezTo>
                    <a:pt x="74" y="11"/>
                    <a:pt x="76" y="11"/>
                    <a:pt x="78" y="12"/>
                  </a:cubicBezTo>
                  <a:cubicBezTo>
                    <a:pt x="79" y="11"/>
                    <a:pt x="86" y="9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1"/>
                    <a:pt x="88" y="8"/>
                    <a:pt x="92" y="11"/>
                  </a:cubicBezTo>
                  <a:cubicBezTo>
                    <a:pt x="93" y="12"/>
                    <a:pt x="95" y="12"/>
                    <a:pt x="97" y="12"/>
                  </a:cubicBezTo>
                  <a:cubicBezTo>
                    <a:pt x="98" y="11"/>
                    <a:pt x="105" y="10"/>
                    <a:pt x="103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11"/>
                    <a:pt x="98" y="14"/>
                    <a:pt x="98" y="14"/>
                  </a:cubicBezTo>
                  <a:cubicBezTo>
                    <a:pt x="97" y="14"/>
                    <a:pt x="96" y="14"/>
                    <a:pt x="9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1" name="Freeform 248"/>
            <p:cNvSpPr/>
            <p:nvPr>
              <p:custDataLst>
                <p:tags r:id="rId28"/>
              </p:custDataLst>
            </p:nvPr>
          </p:nvSpPr>
          <p:spPr bwMode="auto">
            <a:xfrm>
              <a:off x="9524" y="6405"/>
              <a:ext cx="204" cy="27"/>
            </a:xfrm>
            <a:custGeom>
              <a:gdLst>
                <a:gd name="T0" fmla="*/ 95 w 107"/>
                <a:gd name="T1" fmla="*/ 14 h 14"/>
                <a:gd name="T2" fmla="*/ 90 w 107"/>
                <a:gd name="T3" fmla="*/ 13 h 14"/>
                <a:gd name="T4" fmla="*/ 86 w 107"/>
                <a:gd name="T5" fmla="*/ 6 h 14"/>
                <a:gd name="T6" fmla="*/ 78 w 107"/>
                <a:gd name="T7" fmla="*/ 14 h 14"/>
                <a:gd name="T8" fmla="*/ 78 w 107"/>
                <a:gd name="T9" fmla="*/ 14 h 14"/>
                <a:gd name="T10" fmla="*/ 78 w 107"/>
                <a:gd name="T11" fmla="*/ 14 h 14"/>
                <a:gd name="T12" fmla="*/ 71 w 107"/>
                <a:gd name="T13" fmla="*/ 11 h 14"/>
                <a:gd name="T14" fmla="*/ 69 w 107"/>
                <a:gd name="T15" fmla="*/ 7 h 14"/>
                <a:gd name="T16" fmla="*/ 61 w 107"/>
                <a:gd name="T17" fmla="*/ 14 h 14"/>
                <a:gd name="T18" fmla="*/ 54 w 107"/>
                <a:gd name="T19" fmla="*/ 12 h 14"/>
                <a:gd name="T20" fmla="*/ 51 w 107"/>
                <a:gd name="T21" fmla="*/ 7 h 14"/>
                <a:gd name="T22" fmla="*/ 44 w 107"/>
                <a:gd name="T23" fmla="*/ 14 h 14"/>
                <a:gd name="T24" fmla="*/ 37 w 107"/>
                <a:gd name="T25" fmla="*/ 12 h 14"/>
                <a:gd name="T26" fmla="*/ 34 w 107"/>
                <a:gd name="T27" fmla="*/ 7 h 14"/>
                <a:gd name="T28" fmla="*/ 31 w 107"/>
                <a:gd name="T29" fmla="*/ 11 h 14"/>
                <a:gd name="T30" fmla="*/ 24 w 107"/>
                <a:gd name="T31" fmla="*/ 14 h 14"/>
                <a:gd name="T32" fmla="*/ 17 w 107"/>
                <a:gd name="T33" fmla="*/ 7 h 14"/>
                <a:gd name="T34" fmla="*/ 13 w 107"/>
                <a:gd name="T35" fmla="*/ 13 h 14"/>
                <a:gd name="T36" fmla="*/ 12 w 107"/>
                <a:gd name="T37" fmla="*/ 13 h 14"/>
                <a:gd name="T38" fmla="*/ 4 w 107"/>
                <a:gd name="T39" fmla="*/ 12 h 14"/>
                <a:gd name="T40" fmla="*/ 0 w 107"/>
                <a:gd name="T41" fmla="*/ 0 h 14"/>
                <a:gd name="T42" fmla="*/ 2 w 107"/>
                <a:gd name="T43" fmla="*/ 1 h 14"/>
                <a:gd name="T44" fmla="*/ 5 w 107"/>
                <a:gd name="T45" fmla="*/ 10 h 14"/>
                <a:gd name="T46" fmla="*/ 12 w 107"/>
                <a:gd name="T47" fmla="*/ 11 h 14"/>
                <a:gd name="T48" fmla="*/ 15 w 107"/>
                <a:gd name="T49" fmla="*/ 2 h 14"/>
                <a:gd name="T50" fmla="*/ 15 w 107"/>
                <a:gd name="T51" fmla="*/ 1 h 14"/>
                <a:gd name="T52" fmla="*/ 17 w 107"/>
                <a:gd name="T53" fmla="*/ 0 h 14"/>
                <a:gd name="T54" fmla="*/ 17 w 107"/>
                <a:gd name="T55" fmla="*/ 1 h 14"/>
                <a:gd name="T56" fmla="*/ 24 w 107"/>
                <a:gd name="T57" fmla="*/ 12 h 14"/>
                <a:gd name="T58" fmla="*/ 30 w 107"/>
                <a:gd name="T59" fmla="*/ 10 h 14"/>
                <a:gd name="T60" fmla="*/ 33 w 107"/>
                <a:gd name="T61" fmla="*/ 1 h 14"/>
                <a:gd name="T62" fmla="*/ 35 w 107"/>
                <a:gd name="T63" fmla="*/ 1 h 14"/>
                <a:gd name="T64" fmla="*/ 39 w 107"/>
                <a:gd name="T65" fmla="*/ 11 h 14"/>
                <a:gd name="T66" fmla="*/ 44 w 107"/>
                <a:gd name="T67" fmla="*/ 12 h 14"/>
                <a:gd name="T68" fmla="*/ 50 w 107"/>
                <a:gd name="T69" fmla="*/ 1 h 14"/>
                <a:gd name="T70" fmla="*/ 52 w 107"/>
                <a:gd name="T71" fmla="*/ 1 h 14"/>
                <a:gd name="T72" fmla="*/ 56 w 107"/>
                <a:gd name="T73" fmla="*/ 10 h 14"/>
                <a:gd name="T74" fmla="*/ 61 w 107"/>
                <a:gd name="T75" fmla="*/ 12 h 14"/>
                <a:gd name="T76" fmla="*/ 68 w 107"/>
                <a:gd name="T77" fmla="*/ 2 h 14"/>
                <a:gd name="T78" fmla="*/ 69 w 107"/>
                <a:gd name="T79" fmla="*/ 1 h 14"/>
                <a:gd name="T80" fmla="*/ 69 w 107"/>
                <a:gd name="T81" fmla="*/ 0 h 14"/>
                <a:gd name="T82" fmla="*/ 71 w 107"/>
                <a:gd name="T83" fmla="*/ 1 h 14"/>
                <a:gd name="T84" fmla="*/ 71 w 107"/>
                <a:gd name="T85" fmla="*/ 1 h 14"/>
                <a:gd name="T86" fmla="*/ 73 w 107"/>
                <a:gd name="T87" fmla="*/ 10 h 14"/>
                <a:gd name="T88" fmla="*/ 77 w 107"/>
                <a:gd name="T89" fmla="*/ 12 h 14"/>
                <a:gd name="T90" fmla="*/ 85 w 107"/>
                <a:gd name="T91" fmla="*/ 1 h 14"/>
                <a:gd name="T92" fmla="*/ 85 w 107"/>
                <a:gd name="T93" fmla="*/ 1 h 14"/>
                <a:gd name="T94" fmla="*/ 87 w 107"/>
                <a:gd name="T95" fmla="*/ 1 h 14"/>
                <a:gd name="T96" fmla="*/ 87 w 107"/>
                <a:gd name="T97" fmla="*/ 1 h 14"/>
                <a:gd name="T98" fmla="*/ 91 w 107"/>
                <a:gd name="T99" fmla="*/ 11 h 14"/>
                <a:gd name="T100" fmla="*/ 97 w 107"/>
                <a:gd name="T101" fmla="*/ 12 h 14"/>
                <a:gd name="T102" fmla="*/ 103 w 107"/>
                <a:gd name="T103" fmla="*/ 1 h 14"/>
                <a:gd name="T104" fmla="*/ 105 w 107"/>
                <a:gd name="T105" fmla="*/ 0 h 14"/>
                <a:gd name="T106" fmla="*/ 97 w 107"/>
                <a:gd name="T107" fmla="*/ 14 h 14"/>
                <a:gd name="T108" fmla="*/ 95 w 107"/>
                <a:gd name="T109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14">
                  <a:moveTo>
                    <a:pt x="95" y="14"/>
                  </a:moveTo>
                  <a:cubicBezTo>
                    <a:pt x="93" y="14"/>
                    <a:pt x="92" y="14"/>
                    <a:pt x="90" y="13"/>
                  </a:cubicBezTo>
                  <a:cubicBezTo>
                    <a:pt x="88" y="11"/>
                    <a:pt x="87" y="9"/>
                    <a:pt x="86" y="6"/>
                  </a:cubicBezTo>
                  <a:cubicBezTo>
                    <a:pt x="84" y="12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5" y="14"/>
                    <a:pt x="73" y="13"/>
                    <a:pt x="71" y="11"/>
                  </a:cubicBezTo>
                  <a:cubicBezTo>
                    <a:pt x="70" y="10"/>
                    <a:pt x="69" y="8"/>
                    <a:pt x="69" y="7"/>
                  </a:cubicBezTo>
                  <a:cubicBezTo>
                    <a:pt x="66" y="13"/>
                    <a:pt x="61" y="14"/>
                    <a:pt x="61" y="14"/>
                  </a:cubicBezTo>
                  <a:cubicBezTo>
                    <a:pt x="58" y="14"/>
                    <a:pt x="56" y="14"/>
                    <a:pt x="54" y="12"/>
                  </a:cubicBezTo>
                  <a:cubicBezTo>
                    <a:pt x="53" y="10"/>
                    <a:pt x="52" y="8"/>
                    <a:pt x="51" y="7"/>
                  </a:cubicBezTo>
                  <a:cubicBezTo>
                    <a:pt x="49" y="12"/>
                    <a:pt x="45" y="13"/>
                    <a:pt x="44" y="14"/>
                  </a:cubicBezTo>
                  <a:cubicBezTo>
                    <a:pt x="42" y="14"/>
                    <a:pt x="39" y="14"/>
                    <a:pt x="37" y="12"/>
                  </a:cubicBezTo>
                  <a:cubicBezTo>
                    <a:pt x="36" y="11"/>
                    <a:pt x="34" y="9"/>
                    <a:pt x="34" y="7"/>
                  </a:cubicBezTo>
                  <a:cubicBezTo>
                    <a:pt x="33" y="9"/>
                    <a:pt x="32" y="10"/>
                    <a:pt x="31" y="11"/>
                  </a:cubicBezTo>
                  <a:cubicBezTo>
                    <a:pt x="28" y="14"/>
                    <a:pt x="24" y="14"/>
                    <a:pt x="24" y="14"/>
                  </a:cubicBezTo>
                  <a:cubicBezTo>
                    <a:pt x="20" y="14"/>
                    <a:pt x="18" y="10"/>
                    <a:pt x="17" y="7"/>
                  </a:cubicBezTo>
                  <a:cubicBezTo>
                    <a:pt x="15" y="10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9" y="14"/>
                    <a:pt x="6" y="14"/>
                    <a:pt x="4" y="12"/>
                  </a:cubicBezTo>
                  <a:cubicBezTo>
                    <a:pt x="0" y="9"/>
                    <a:pt x="0" y="1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8"/>
                    <a:pt x="5" y="10"/>
                  </a:cubicBezTo>
                  <a:cubicBezTo>
                    <a:pt x="7" y="12"/>
                    <a:pt x="9" y="12"/>
                    <a:pt x="12" y="11"/>
                  </a:cubicBezTo>
                  <a:cubicBezTo>
                    <a:pt x="12" y="10"/>
                    <a:pt x="16" y="6"/>
                    <a:pt x="15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5"/>
                    <a:pt x="20" y="12"/>
                    <a:pt x="24" y="12"/>
                  </a:cubicBezTo>
                  <a:cubicBezTo>
                    <a:pt x="24" y="12"/>
                    <a:pt x="27" y="12"/>
                    <a:pt x="30" y="10"/>
                  </a:cubicBezTo>
                  <a:cubicBezTo>
                    <a:pt x="32" y="8"/>
                    <a:pt x="33" y="5"/>
                    <a:pt x="33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8"/>
                    <a:pt x="39" y="11"/>
                  </a:cubicBezTo>
                  <a:cubicBezTo>
                    <a:pt x="40" y="12"/>
                    <a:pt x="42" y="12"/>
                    <a:pt x="44" y="12"/>
                  </a:cubicBezTo>
                  <a:cubicBezTo>
                    <a:pt x="44" y="12"/>
                    <a:pt x="50" y="9"/>
                    <a:pt x="50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2" y="7"/>
                    <a:pt x="56" y="10"/>
                  </a:cubicBezTo>
                  <a:cubicBezTo>
                    <a:pt x="57" y="12"/>
                    <a:pt x="59" y="12"/>
                    <a:pt x="61" y="12"/>
                  </a:cubicBezTo>
                  <a:cubicBezTo>
                    <a:pt x="61" y="12"/>
                    <a:pt x="67" y="11"/>
                    <a:pt x="68" y="2"/>
                  </a:cubicBezTo>
                  <a:cubicBezTo>
                    <a:pt x="68" y="2"/>
                    <a:pt x="69" y="1"/>
                    <a:pt x="69" y="1"/>
                  </a:cubicBezTo>
                  <a:cubicBezTo>
                    <a:pt x="69" y="1"/>
                    <a:pt x="69" y="0"/>
                    <a:pt x="69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0" y="2"/>
                    <a:pt x="70" y="7"/>
                    <a:pt x="73" y="10"/>
                  </a:cubicBezTo>
                  <a:cubicBezTo>
                    <a:pt x="74" y="11"/>
                    <a:pt x="75" y="12"/>
                    <a:pt x="77" y="12"/>
                  </a:cubicBezTo>
                  <a:cubicBezTo>
                    <a:pt x="79" y="12"/>
                    <a:pt x="86" y="9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2"/>
                    <a:pt x="88" y="8"/>
                    <a:pt x="91" y="11"/>
                  </a:cubicBezTo>
                  <a:cubicBezTo>
                    <a:pt x="93" y="12"/>
                    <a:pt x="95" y="12"/>
                    <a:pt x="97" y="12"/>
                  </a:cubicBezTo>
                  <a:cubicBezTo>
                    <a:pt x="97" y="12"/>
                    <a:pt x="104" y="10"/>
                    <a:pt x="103" y="1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12"/>
                    <a:pt x="97" y="14"/>
                    <a:pt x="97" y="14"/>
                  </a:cubicBezTo>
                  <a:cubicBezTo>
                    <a:pt x="97" y="14"/>
                    <a:pt x="96" y="14"/>
                    <a:pt x="9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0" name="Freeform 243"/>
            <p:cNvSpPr/>
            <p:nvPr>
              <p:custDataLst>
                <p:tags r:id="rId29"/>
              </p:custDataLst>
            </p:nvPr>
          </p:nvSpPr>
          <p:spPr bwMode="auto">
            <a:xfrm>
              <a:off x="8954" y="5001"/>
              <a:ext cx="1266" cy="170"/>
            </a:xfrm>
            <a:custGeom>
              <a:gdLst>
                <a:gd name="T0" fmla="*/ 351 w 662"/>
                <a:gd name="T1" fmla="*/ 84 h 88"/>
                <a:gd name="T2" fmla="*/ 231 w 662"/>
                <a:gd name="T3" fmla="*/ 76 h 88"/>
                <a:gd name="T4" fmla="*/ 0 w 662"/>
                <a:gd name="T5" fmla="*/ 20 h 88"/>
                <a:gd name="T6" fmla="*/ 2 w 662"/>
                <a:gd name="T7" fmla="*/ 16 h 88"/>
                <a:gd name="T8" fmla="*/ 231 w 662"/>
                <a:gd name="T9" fmla="*/ 72 h 88"/>
                <a:gd name="T10" fmla="*/ 660 w 662"/>
                <a:gd name="T11" fmla="*/ 0 h 88"/>
                <a:gd name="T12" fmla="*/ 662 w 662"/>
                <a:gd name="T13" fmla="*/ 4 h 88"/>
                <a:gd name="T14" fmla="*/ 351 w 662"/>
                <a:gd name="T15" fmla="*/ 84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88">
                  <a:moveTo>
                    <a:pt x="351" y="84"/>
                  </a:moveTo>
                  <a:cubicBezTo>
                    <a:pt x="308" y="84"/>
                    <a:pt x="267" y="81"/>
                    <a:pt x="231" y="76"/>
                  </a:cubicBezTo>
                  <a:cubicBezTo>
                    <a:pt x="100" y="59"/>
                    <a:pt x="1" y="20"/>
                    <a:pt x="0" y="20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101" y="55"/>
                    <a:pt x="231" y="72"/>
                  </a:cubicBezTo>
                  <a:cubicBezTo>
                    <a:pt x="351" y="88"/>
                    <a:pt x="523" y="88"/>
                    <a:pt x="660" y="0"/>
                  </a:cubicBezTo>
                  <a:cubicBezTo>
                    <a:pt x="662" y="4"/>
                    <a:pt x="662" y="4"/>
                    <a:pt x="662" y="4"/>
                  </a:cubicBezTo>
                  <a:cubicBezTo>
                    <a:pt x="565" y="66"/>
                    <a:pt x="452" y="84"/>
                    <a:pt x="351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3" name="Freeform 239"/>
            <p:cNvSpPr/>
            <p:nvPr>
              <p:custDataLst>
                <p:tags r:id="rId30"/>
              </p:custDataLst>
            </p:nvPr>
          </p:nvSpPr>
          <p:spPr bwMode="auto">
            <a:xfrm>
              <a:off x="9453" y="5155"/>
              <a:ext cx="108" cy="121"/>
            </a:xfrm>
            <a:custGeom>
              <a:gdLst>
                <a:gd name="T0" fmla="*/ 0 w 57"/>
                <a:gd name="T1" fmla="*/ 0 h 63"/>
                <a:gd name="T2" fmla="*/ 26 w 57"/>
                <a:gd name="T3" fmla="*/ 62 h 63"/>
                <a:gd name="T4" fmla="*/ 57 w 57"/>
                <a:gd name="T5" fmla="*/ 0 h 63"/>
                <a:gd name="T6" fmla="*/ 0 w 57"/>
                <a:gd name="T7" fmla="*/ 0 h 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2">
                  <a:moveTo>
                    <a:pt x="0" y="0"/>
                  </a:moveTo>
                  <a:cubicBezTo>
                    <a:pt x="0" y="0"/>
                    <a:pt x="16" y="63"/>
                    <a:pt x="26" y="62"/>
                  </a:cubicBezTo>
                  <a:cubicBezTo>
                    <a:pt x="36" y="60"/>
                    <a:pt x="57" y="0"/>
                    <a:pt x="5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" name="Freeform 241"/>
            <p:cNvSpPr/>
            <p:nvPr>
              <p:custDataLst>
                <p:tags r:id="rId31"/>
              </p:custDataLst>
            </p:nvPr>
          </p:nvSpPr>
          <p:spPr bwMode="auto">
            <a:xfrm>
              <a:off x="9827" y="5114"/>
              <a:ext cx="143" cy="174"/>
            </a:xfrm>
            <a:custGeom>
              <a:gdLst>
                <a:gd name="T0" fmla="*/ 0 w 75"/>
                <a:gd name="T1" fmla="*/ 13 h 91"/>
                <a:gd name="T2" fmla="*/ 48 w 75"/>
                <a:gd name="T3" fmla="*/ 87 h 91"/>
                <a:gd name="T4" fmla="*/ 75 w 75"/>
                <a:gd name="T5" fmla="*/ 0 h 91"/>
                <a:gd name="T6" fmla="*/ 0 w 75"/>
                <a:gd name="T7" fmla="*/ 13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1">
                  <a:moveTo>
                    <a:pt x="0" y="13"/>
                  </a:moveTo>
                  <a:cubicBezTo>
                    <a:pt x="0" y="13"/>
                    <a:pt x="35" y="91"/>
                    <a:pt x="48" y="87"/>
                  </a:cubicBezTo>
                  <a:cubicBezTo>
                    <a:pt x="61" y="83"/>
                    <a:pt x="75" y="0"/>
                    <a:pt x="75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174" name="内容占位符 6"/>
          <p:cNvSpPr>
            <a:spLocks noGrp="1"/>
          </p:cNvSpPr>
          <p:nvPr>
            <p:custDataLst>
              <p:tags r:id="rId32"/>
            </p:custDataLst>
          </p:nvPr>
        </p:nvSpPr>
        <p:spPr>
          <a:xfrm>
            <a:off x="3741333" y="1478280"/>
            <a:ext cx="2021007" cy="152263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资源整合：将各部门、各单位的资源进行整合，形成合力</a:t>
            </a:r>
          </a:p>
        </p:txBody>
      </p:sp>
      <p:sp>
        <p:nvSpPr>
          <p:cNvPr id="45" name="内容占位符 6"/>
          <p:cNvSpPr>
            <a:spLocks noGrp="1"/>
          </p:cNvSpPr>
          <p:nvPr>
            <p:custDataLst>
              <p:tags r:id="rId33"/>
            </p:custDataLst>
          </p:nvPr>
        </p:nvSpPr>
        <p:spPr>
          <a:xfrm>
            <a:off x="6436010" y="1478280"/>
            <a:ext cx="2021007" cy="152263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资源调配：根据防灾减灾与应急抢险的需要，合理调配资源</a:t>
            </a:r>
          </a:p>
        </p:txBody>
      </p:sp>
      <p:sp>
        <p:nvSpPr>
          <p:cNvPr id="49" name="内容占位符 6"/>
          <p:cNvSpPr>
            <a:spLocks noGrp="1"/>
          </p:cNvSpPr>
          <p:nvPr>
            <p:custDataLst>
              <p:tags r:id="rId34"/>
            </p:custDataLst>
          </p:nvPr>
        </p:nvSpPr>
        <p:spPr>
          <a:xfrm>
            <a:off x="3741333" y="4619778"/>
            <a:ext cx="2021007" cy="15226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资源保障：确保防灾减灾与应急抢险所需的物资、人员、技术等资源充足</a:t>
            </a:r>
          </a:p>
        </p:txBody>
      </p:sp>
      <p:sp>
        <p:nvSpPr>
          <p:cNvPr id="50" name="内容占位符 6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6436010" y="4619778"/>
            <a:ext cx="2021007" cy="15226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资源共享：实现资源共享，提高资源利用效率</a:t>
            </a:r>
          </a:p>
        </p:txBody>
      </p:sp>
      <p:sp>
        <p:nvSpPr>
          <p:cNvPr id="12" name="任意多边形 11"/>
          <p:cNvSpPr/>
          <p:nvPr>
            <p:custDataLst>
              <p:tags r:id="rId36"/>
            </p:custDataLst>
          </p:nvPr>
        </p:nvSpPr>
        <p:spPr>
          <a:xfrm>
            <a:off x="6834712" y="4102152"/>
            <a:ext cx="350583" cy="35058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 16"/>
          <p:cNvSpPr/>
          <p:nvPr>
            <p:custDataLst>
              <p:tags r:id="rId37"/>
            </p:custDataLst>
          </p:nvPr>
        </p:nvSpPr>
        <p:spPr>
          <a:xfrm>
            <a:off x="6834712" y="3159016"/>
            <a:ext cx="350583" cy="35058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38"/>
            </p:custDataLst>
          </p:nvPr>
        </p:nvSpPr>
        <p:spPr>
          <a:xfrm>
            <a:off x="5013055" y="4102152"/>
            <a:ext cx="350583" cy="35058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39"/>
            </p:custDataLst>
          </p:nvPr>
        </p:nvSpPr>
        <p:spPr>
          <a:xfrm>
            <a:off x="5014430" y="3161765"/>
            <a:ext cx="350583" cy="35058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40"/>
            </p:custDataLst>
          </p:nvPr>
        </p:nvSpPr>
        <p:spPr>
          <a:xfrm>
            <a:off x="6808590" y="4085010"/>
            <a:ext cx="402827" cy="402054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" name="文本框 6"/>
          <p:cNvSpPr txBox="1"/>
          <p:nvPr>
            <p:custDataLst>
              <p:tags r:id="rId41"/>
            </p:custDataLst>
          </p:nvPr>
        </p:nvSpPr>
        <p:spPr>
          <a:xfrm>
            <a:off x="4988308" y="3144623"/>
            <a:ext cx="402827" cy="402054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42"/>
            </p:custDataLst>
          </p:nvPr>
        </p:nvSpPr>
        <p:spPr>
          <a:xfrm>
            <a:off x="6808590" y="3133625"/>
            <a:ext cx="402827" cy="402054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0" name="文本框 9"/>
          <p:cNvSpPr txBox="1"/>
          <p:nvPr>
            <p:custDataLst>
              <p:tags r:id="rId43"/>
            </p:custDataLst>
          </p:nvPr>
        </p:nvSpPr>
        <p:spPr>
          <a:xfrm>
            <a:off x="4986934" y="4085010"/>
            <a:ext cx="402827" cy="402054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</p:spTree>
    <p:custDataLst>
      <p:tags r:id="rId44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社会参与与支持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98"/>
          <p:cNvSpPr/>
          <p:nvPr>
            <p:custDataLst>
              <p:tags r:id="rId8"/>
            </p:custDataLst>
          </p:nvPr>
        </p:nvSpPr>
        <p:spPr>
          <a:xfrm>
            <a:off x="6282351" y="1518325"/>
            <a:ext cx="2743666" cy="2117222"/>
          </a:xfrm>
          <a:prstGeom prst="roundRect">
            <a:avLst>
              <a:gd name="adj" fmla="val 17125"/>
            </a:avLst>
          </a:prstGeom>
          <a:solidFill>
            <a:srgbClr val="FAFAFA"/>
          </a:solidFill>
          <a:ln w="12700" cap="rnd">
            <a:noFill/>
            <a:prstDash val="solid"/>
            <a:round/>
          </a:ln>
          <a:effectLst>
            <a:outerShdw blurRad="279400" dist="165100" dir="4200000" sx="95000" sy="95000" algn="ctr" rotWithShape="0">
              <a:schemeClr val="accent1">
                <a:lumMod val="75000"/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圆角矩形 7"/>
          <p:cNvSpPr/>
          <p:nvPr>
            <p:custDataLst>
              <p:tags r:id="rId9"/>
            </p:custDataLst>
          </p:nvPr>
        </p:nvSpPr>
        <p:spPr>
          <a:xfrm>
            <a:off x="6655839" y="1827583"/>
            <a:ext cx="519394" cy="520186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54000" dist="114300" dir="4020000" sx="79000" sy="79000" algn="t" rotWithShape="0">
              <a:schemeClr val="accent1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6555528" y="2413981"/>
            <a:ext cx="2414585" cy="113473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b="1" spc="11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企业参与：企业参与防灾减灾与应急抢险工作的重要性</a:t>
            </a:r>
          </a:p>
        </p:txBody>
      </p:sp>
      <p:sp>
        <p:nvSpPr>
          <p:cNvPr id="8" name="圆角矩形 82"/>
          <p:cNvSpPr/>
          <p:nvPr>
            <p:custDataLst>
              <p:tags r:id="rId11"/>
            </p:custDataLst>
          </p:nvPr>
        </p:nvSpPr>
        <p:spPr>
          <a:xfrm>
            <a:off x="3171541" y="4024102"/>
            <a:ext cx="2743666" cy="2117222"/>
          </a:xfrm>
          <a:prstGeom prst="roundRect">
            <a:avLst>
              <a:gd name="adj" fmla="val 17125"/>
            </a:avLst>
          </a:prstGeom>
          <a:solidFill>
            <a:srgbClr val="FAFAFA"/>
          </a:solidFill>
          <a:ln w="12700" cap="rnd">
            <a:noFill/>
            <a:prstDash val="solid"/>
            <a:round/>
          </a:ln>
          <a:effectLst>
            <a:outerShdw blurRad="279400" dist="165100" dir="4200000" sx="95000" sy="95000" algn="ctr" rotWithShape="0">
              <a:schemeClr val="accent1">
                <a:lumMod val="75000"/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角矩形 83"/>
          <p:cNvSpPr/>
          <p:nvPr>
            <p:custDataLst>
              <p:tags r:id="rId12"/>
            </p:custDataLst>
          </p:nvPr>
        </p:nvSpPr>
        <p:spPr>
          <a:xfrm>
            <a:off x="3545028" y="4333359"/>
            <a:ext cx="519394" cy="520186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254000" dist="114300" dir="4020000" sx="79000" sy="79000" algn="t" rotWithShape="0">
              <a:schemeClr val="accent3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3444717" y="4919758"/>
            <a:ext cx="2414585" cy="113473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b="1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社会组织：社会组织在防灾减灾与应急抢险工作中的作用</a:t>
            </a:r>
          </a:p>
        </p:txBody>
      </p:sp>
      <p:sp>
        <p:nvSpPr>
          <p:cNvPr id="14" name="圆角矩形 90"/>
          <p:cNvSpPr/>
          <p:nvPr>
            <p:custDataLst>
              <p:tags r:id="rId14"/>
            </p:custDataLst>
          </p:nvPr>
        </p:nvSpPr>
        <p:spPr>
          <a:xfrm>
            <a:off x="3171541" y="1477884"/>
            <a:ext cx="2743666" cy="2117222"/>
          </a:xfrm>
          <a:prstGeom prst="roundRect">
            <a:avLst>
              <a:gd name="adj" fmla="val 17125"/>
            </a:avLst>
          </a:prstGeom>
          <a:solidFill>
            <a:srgbClr val="FAFAFA"/>
          </a:solidFill>
          <a:ln w="12700" cap="rnd">
            <a:noFill/>
            <a:prstDash val="solid"/>
            <a:round/>
          </a:ln>
          <a:effectLst>
            <a:outerShdw blurRad="279400" dist="165100" dir="4200000" sx="95000" sy="95000" algn="ctr" rotWithShape="0">
              <a:schemeClr val="accent1">
                <a:lumMod val="75000"/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圆角矩形 91"/>
          <p:cNvSpPr/>
          <p:nvPr>
            <p:custDataLst>
              <p:tags r:id="rId15"/>
            </p:custDataLst>
          </p:nvPr>
        </p:nvSpPr>
        <p:spPr>
          <a:xfrm>
            <a:off x="3545028" y="1787141"/>
            <a:ext cx="519394" cy="520186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254000" dist="114300" dir="4020000" sx="79000" sy="79000" algn="t" rotWithShape="0">
              <a:schemeClr val="accent5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3444717" y="2373540"/>
            <a:ext cx="2414585" cy="113473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b="1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政府引导：政府在防灾减灾与应急抢险工作中的主导作用</a:t>
            </a:r>
          </a:p>
        </p:txBody>
      </p:sp>
      <p:sp>
        <p:nvSpPr>
          <p:cNvPr id="17" name="圆角矩形 94"/>
          <p:cNvSpPr/>
          <p:nvPr>
            <p:custDataLst>
              <p:tags r:id="rId17"/>
            </p:custDataLst>
          </p:nvPr>
        </p:nvSpPr>
        <p:spPr>
          <a:xfrm>
            <a:off x="6282351" y="4024102"/>
            <a:ext cx="2743666" cy="2117222"/>
          </a:xfrm>
          <a:prstGeom prst="roundRect">
            <a:avLst>
              <a:gd name="adj" fmla="val 17125"/>
            </a:avLst>
          </a:prstGeom>
          <a:solidFill>
            <a:srgbClr val="FAFAFA"/>
          </a:solidFill>
          <a:ln w="12700" cap="rnd">
            <a:noFill/>
            <a:prstDash val="solid"/>
            <a:round/>
          </a:ln>
          <a:effectLst>
            <a:outerShdw blurRad="279400" dist="165100" dir="4200000" sx="95000" sy="95000" algn="ctr" rotWithShape="0">
              <a:schemeClr val="accent1">
                <a:lumMod val="75000"/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圆角矩形 95"/>
          <p:cNvSpPr/>
          <p:nvPr>
            <p:custDataLst>
              <p:tags r:id="rId18"/>
            </p:custDataLst>
          </p:nvPr>
        </p:nvSpPr>
        <p:spPr>
          <a:xfrm>
            <a:off x="6655839" y="4333359"/>
            <a:ext cx="519394" cy="520186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254000" dist="114300" dir="4020000" sx="79000" sy="79000" algn="t" rotWithShape="0">
              <a:schemeClr val="accent6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6555528" y="4919758"/>
            <a:ext cx="2414585" cy="113473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b="1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公众参与：公众参与防灾减灾与应急抢险工作的意义与途径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防灾减灾与应急抢险的保障</a:t>
            </a:r>
          </a:p>
        </p:txBody>
      </p:sp>
      <p:sp>
        <p:nvSpPr>
          <p:cNvPr id="5" name="标题 6"/>
          <p:cNvSpPr txBox="1"/>
          <p:nvPr>
            <p:custDataLst>
              <p:tags r:id="rId3"/>
            </p:custDataLst>
          </p:nvPr>
        </p:nvSpPr>
        <p:spPr>
          <a:xfrm>
            <a:off x="1163320" y="654050"/>
            <a:ext cx="5694680" cy="2541905"/>
          </a:xfrm>
        </p:spPr>
        <p:txBody>
          <a:bodyPr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 algn="l">
              <a:spcBef>
                <a:spcPct val="0"/>
              </a:spcBef>
              <a:buSzTx/>
            </a:pPr>
            <a:r>
              <a:rPr lang="en-US" sz="15300" spc="0">
                <a:solidFill>
                  <a:schemeClr val="lt1"/>
                </a:solidFill>
                <a:latin typeface="微软雅黑" panose="020b0503020204020204" charset="-122"/>
                <a:cs typeface="微软雅黑" panose="020b0503020204020204" charset="-122"/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法律法规的完善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8"/>
            </p:custDataLst>
          </p:nvPr>
        </p:nvSpPr>
        <p:spPr>
          <a:xfrm>
            <a:off x="2181084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27592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法律法规的重要性：为防灾减灾与应急抢险提供法律依据和保障</a:t>
            </a:r>
          </a:p>
        </p:txBody>
      </p:sp>
      <p:sp>
        <p:nvSpPr>
          <p:cNvPr id="58" name="椭圆 57"/>
          <p:cNvSpPr/>
          <p:nvPr>
            <p:custDataLst>
              <p:tags r:id="rId10"/>
            </p:custDataLst>
          </p:nvPr>
        </p:nvSpPr>
        <p:spPr>
          <a:xfrm>
            <a:off x="289272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11"/>
            </p:custDataLst>
          </p:nvPr>
        </p:nvSpPr>
        <p:spPr>
          <a:xfrm>
            <a:off x="285609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12"/>
            </p:custDataLst>
          </p:nvPr>
        </p:nvSpPr>
        <p:spPr>
          <a:xfrm>
            <a:off x="2721353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13"/>
            </p:custDataLst>
          </p:nvPr>
        </p:nvSpPr>
        <p:spPr>
          <a:xfrm>
            <a:off x="4257236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4"/>
            </p:custDataLst>
          </p:nvPr>
        </p:nvSpPr>
        <p:spPr>
          <a:xfrm>
            <a:off x="4352078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法律法规的完善过程：不断修订和完善相关法律法规，确保其适应社会发展需要</a:t>
            </a:r>
          </a:p>
        </p:txBody>
      </p:sp>
      <p:sp>
        <p:nvSpPr>
          <p:cNvPr id="63" name="椭圆 62"/>
          <p:cNvSpPr/>
          <p:nvPr>
            <p:custDataLst>
              <p:tags r:id="rId15"/>
            </p:custDataLst>
          </p:nvPr>
        </p:nvSpPr>
        <p:spPr>
          <a:xfrm>
            <a:off x="4968873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6"/>
            </p:custDataLst>
          </p:nvPr>
        </p:nvSpPr>
        <p:spPr>
          <a:xfrm>
            <a:off x="4932245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7"/>
            </p:custDataLst>
          </p:nvPr>
        </p:nvSpPr>
        <p:spPr>
          <a:xfrm>
            <a:off x="4797505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8"/>
            </p:custDataLst>
          </p:nvPr>
        </p:nvSpPr>
        <p:spPr>
          <a:xfrm>
            <a:off x="6333389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9"/>
            </p:custDataLst>
          </p:nvPr>
        </p:nvSpPr>
        <p:spPr>
          <a:xfrm>
            <a:off x="6428231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法律法规的实施：加强法律法规的宣传和普及，提高公众的法律意识和守法意识</a:t>
            </a:r>
          </a:p>
        </p:txBody>
      </p:sp>
      <p:sp>
        <p:nvSpPr>
          <p:cNvPr id="68" name="椭圆 67"/>
          <p:cNvSpPr/>
          <p:nvPr>
            <p:custDataLst>
              <p:tags r:id="rId20"/>
            </p:custDataLst>
          </p:nvPr>
        </p:nvSpPr>
        <p:spPr>
          <a:xfrm>
            <a:off x="7045026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21"/>
            </p:custDataLst>
          </p:nvPr>
        </p:nvSpPr>
        <p:spPr>
          <a:xfrm>
            <a:off x="7008398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22"/>
            </p:custDataLst>
          </p:nvPr>
        </p:nvSpPr>
        <p:spPr>
          <a:xfrm>
            <a:off x="6873657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23"/>
            </p:custDataLst>
          </p:nvPr>
        </p:nvSpPr>
        <p:spPr>
          <a:xfrm>
            <a:off x="8409543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4"/>
            </p:custDataLst>
          </p:nvPr>
        </p:nvSpPr>
        <p:spPr>
          <a:xfrm>
            <a:off x="850438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法律法规的监督：建立健全法律法规的监督机制，确保法律法规得到有效执行</a:t>
            </a:r>
          </a:p>
        </p:txBody>
      </p:sp>
      <p:sp>
        <p:nvSpPr>
          <p:cNvPr id="73" name="椭圆 72"/>
          <p:cNvSpPr/>
          <p:nvPr>
            <p:custDataLst>
              <p:tags r:id="rId25"/>
            </p:custDataLst>
          </p:nvPr>
        </p:nvSpPr>
        <p:spPr>
          <a:xfrm>
            <a:off x="912118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6"/>
            </p:custDataLst>
          </p:nvPr>
        </p:nvSpPr>
        <p:spPr>
          <a:xfrm>
            <a:off x="908455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7"/>
            </p:custDataLst>
          </p:nvPr>
        </p:nvSpPr>
        <p:spPr>
          <a:xfrm>
            <a:off x="8949811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技术装备的研发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1306510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研发目标：提高防灾减灾与应急抢险的效率和效果</a:t>
            </a:r>
          </a:p>
        </p:txBody>
      </p:sp>
      <p:sp>
        <p:nvSpPr>
          <p:cNvPr id="15" name="直角三角形 14"/>
          <p:cNvSpPr/>
          <p:nvPr>
            <p:custDataLst>
              <p:tags r:id="rId9"/>
            </p:custDataLst>
          </p:nvPr>
        </p:nvSpPr>
        <p:spPr>
          <a:xfrm flipV="1">
            <a:off x="1468415" y="2115558"/>
            <a:ext cx="806470" cy="847659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1493952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11"/>
            </p:custDataLst>
          </p:nvPr>
        </p:nvSpPr>
        <p:spPr>
          <a:xfrm>
            <a:off x="3791663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研发方向：针对不同灾害类型，研发相应的技术装备</a:t>
            </a:r>
          </a:p>
        </p:txBody>
      </p:sp>
      <p:sp>
        <p:nvSpPr>
          <p:cNvPr id="4" name="直角三角形 3"/>
          <p:cNvSpPr/>
          <p:nvPr>
            <p:custDataLst>
              <p:tags r:id="rId12"/>
            </p:custDataLst>
          </p:nvPr>
        </p:nvSpPr>
        <p:spPr>
          <a:xfrm flipV="1">
            <a:off x="3953567" y="2115558"/>
            <a:ext cx="806470" cy="847659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3"/>
            </p:custDataLst>
          </p:nvPr>
        </p:nvSpPr>
        <p:spPr>
          <a:xfrm>
            <a:off x="3979104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" name="文本框 5"/>
          <p:cNvSpPr txBox="1"/>
          <p:nvPr>
            <p:custDataLst>
              <p:tags r:id="rId14"/>
            </p:custDataLst>
          </p:nvPr>
        </p:nvSpPr>
        <p:spPr>
          <a:xfrm>
            <a:off x="6276815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研发重点：提高装备的智能化、自动化和便携性</a:t>
            </a:r>
          </a:p>
        </p:txBody>
      </p:sp>
      <p:sp>
        <p:nvSpPr>
          <p:cNvPr id="7" name="直角三角形 6"/>
          <p:cNvSpPr/>
          <p:nvPr>
            <p:custDataLst>
              <p:tags r:id="rId15"/>
            </p:custDataLst>
          </p:nvPr>
        </p:nvSpPr>
        <p:spPr>
          <a:xfrm flipV="1">
            <a:off x="6438721" y="2115558"/>
            <a:ext cx="806470" cy="847659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6"/>
            </p:custDataLst>
          </p:nvPr>
        </p:nvSpPr>
        <p:spPr>
          <a:xfrm>
            <a:off x="6464258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文本框 8"/>
          <p:cNvSpPr txBox="1"/>
          <p:nvPr>
            <p:custDataLst>
              <p:tags r:id="rId17"/>
            </p:custDataLst>
          </p:nvPr>
        </p:nvSpPr>
        <p:spPr>
          <a:xfrm>
            <a:off x="8761968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研发成果：研发出一系列具有自主知识产权的技术装备，提高防灾减灾与应急抢险的能力</a:t>
            </a:r>
          </a:p>
        </p:txBody>
      </p:sp>
      <p:sp>
        <p:nvSpPr>
          <p:cNvPr id="10" name="直角三角形 9"/>
          <p:cNvSpPr/>
          <p:nvPr>
            <p:custDataLst>
              <p:tags r:id="rId18"/>
            </p:custDataLst>
          </p:nvPr>
        </p:nvSpPr>
        <p:spPr>
          <a:xfrm flipV="1">
            <a:off x="8923872" y="2115558"/>
            <a:ext cx="806470" cy="847659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9"/>
            </p:custDataLst>
          </p:nvPr>
        </p:nvSpPr>
        <p:spPr>
          <a:xfrm>
            <a:off x="8949409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人员培训与演练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8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9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10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培训对象：应急救援人员、企事业单位员工、社区居民等</a:t>
            </a:r>
          </a:p>
        </p:txBody>
      </p:sp>
      <p:cxnSp>
        <p:nvCxnSpPr>
          <p:cNvPr id="53" name="直接连接符 52"/>
          <p:cNvCxnSpPr/>
          <p:nvPr>
            <p:custDataLst>
              <p:tags r:id="rId11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2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3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4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培训方式：理论授课、实际操作、模拟演练等</a:t>
            </a:r>
          </a:p>
        </p:txBody>
      </p:sp>
      <p:cxnSp>
        <p:nvCxnSpPr>
          <p:cNvPr id="57" name="直接连接符 56"/>
          <p:cNvCxnSpPr/>
          <p:nvPr>
            <p:custDataLst>
              <p:tags r:id="rId15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6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7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8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培训内容：防灾减灾知识、应急抢险技能、应急处置流程等</a:t>
            </a:r>
          </a:p>
        </p:txBody>
      </p:sp>
      <p:cxnSp>
        <p:nvCxnSpPr>
          <p:cNvPr id="61" name="直接连接符 60"/>
          <p:cNvCxnSpPr/>
          <p:nvPr>
            <p:custDataLst>
              <p:tags r:id="rId19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20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21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2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演练频率：定期组织演练，提高应急处置能力</a:t>
            </a:r>
          </a:p>
        </p:txBody>
      </p:sp>
      <p:cxnSp>
        <p:nvCxnSpPr>
          <p:cNvPr id="65" name="直接连接符 64"/>
          <p:cNvCxnSpPr/>
          <p:nvPr>
            <p:custDataLst>
              <p:tags r:id="rId23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4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THANKS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2000"/>
              <a:t>汇报人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  <p:tag name="KSO_WM_TEMPLATE_THUMBS_INDEX" val="1、4、6、8、9、10、13、14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年度工作_x000B_总结汇报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802_1*f*1"/>
  <p:tag name="KSO_WM_UNIT_INDEX" val="1"/>
  <p:tag name="KSO_WM_UNIT_LAYERLEVEL" val="1"/>
  <p:tag name="KSO_WM_UNIT_NOCLEAR" val="0"/>
  <p:tag name="KSO_WM_UNIT_PRESET_TEXT" val="汇报人"/>
  <p:tag name="KSO_WM_UNIT_SUBTYPE" val="b"/>
  <p:tag name="KSO_WM_UNIT_TEXT_FILL_FORE_SCHEMECOLOR_INDEX" val="13"/>
  <p:tag name="KSO_WM_UNIT_TEXT_FILL_FORE_SCHEMECOLOR_INDEX_BRIGHTNESS" val="0"/>
  <p:tag name="KSO_WM_UNIT_TEXT_FILL_TYPE" val="1"/>
  <p:tag name="KSO_WM_UNIT_TYPE" val="f"/>
  <p:tag name="KSO_WM_UNIT_VALUE" val="5"/>
</p:tagLst>
</file>

<file path=ppt/tags/tag218.xml><?xml version="1.0" encoding="utf-8"?>
<p:tagLst xmlns:p="http://schemas.openxmlformats.org/presentationml/2006/main">
  <p:tag name="KSO_WM_BEAUTIFY_FLAG" val="#wm#"/>
  <p:tag name="KSO_WM_SLIDE_ID" val="custom20230802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  <p:tag name="KSO_WM_TEMPLATE_THUMBS_INDEX" val="1、4、7、8、9、10、11、13、14、15"/>
</p:tagLst>
</file>

<file path=ppt/tags/tag2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4"/>
  <p:tag name="KSO_WM_UNIT_PRESET_TEXT_LEN" val="12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01."/>
  <p:tag name="KSO_WM_UNIT_TEXT_FILL_FORE_SCHEMECOLOR_INDEX" val="5"/>
  <p:tag name="KSO_WM_UNIT_TEXT_FILL_FORE_SCHEMECOLOR_INDEX_BRIGHTNESS" val="-0.25"/>
  <p:tag name="KSO_WM_UNIT_TEXT_FILL_TYPE" val="1"/>
  <p:tag name="KSO_WM_UNIT_TYPE" val="e"/>
  <p:tag name="KSO_WM_UNIT_VALUE" val="2"/>
</p:tagLst>
</file>

<file path=ppt/tags/tag237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</p:tagLst>
</file>

<file path=ppt/tags/tag2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5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5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5*m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2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5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5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5*m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2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5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5*m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5*m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2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79_5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9_5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5*m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6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2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79_5*m_h_i*1_5_1"/>
  <p:tag name="KSO_WM_UNIT_INDEX" val="1_5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9_5*m_h_i*1_5_2"/>
  <p:tag name="KSO_WM_UNIT_INDEX" val="1_5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79"/>
  <p:tag name="KSO_WM_UNIT_COMPATIBLE" val="0"/>
  <p:tag name="KSO_WM_UNIT_DIAGRAM_ISNUMVISUAL" val="0"/>
  <p:tag name="KSO_WM_UNIT_DIAGRAM_ISREFERUNIT" val="0"/>
  <p:tag name="KSO_WM_UNIT_HIGHLIGHT" val="0"/>
  <p:tag name="KSO_WM_UNIT_ID" val="diagram20210779_5*m_h_f*1_5_1"/>
  <p:tag name="KSO_WM_UNIT_INDEX" val="1_5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5"/>
  <p:tag name="KSO_WM_UNIT_TEXT_FILL_FORE_SCHEMECOLOR_INDEX_BRIGHTNESS" val="-0.25"/>
  <p:tag name="KSO_WM_UNIT_TEXT_FILL_TYPE" val="1"/>
  <p:tag name="KSO_WM_UNIT_TYPE" val="m_h_f"/>
  <p:tag name="KSO_WM_UNIT_USESOURCEFORMAT_APPLY" val="1"/>
  <p:tag name="KSO_WM_UNIT_VALUE" val="32"/>
</p:tagLst>
</file>

<file path=ppt/tags/tag2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9:33&quot;,&quot;maxSize&quot;:{&quot;size1&quot;:22.2},&quot;minSize&quot;:{&quot;size1&quot;:13.5},&quot;normalSize&quot;:{&quot;size1&quot;:13.5},&quot;subLayout&quot;:[{&quot;id&quot;:&quot;2023-09-05T08:29:33&quot;,&quot;margin&quot;:{&quot;bottom&quot;:0.025999998673796654,&quot;left&quot;:2.117000102996826,&quot;right&quot;:1.2699999809265137,&quot;top&quot;:0.4230000376701355},&quot;type&quot;:0},{&quot;id&quot;:&quot;2023-09-05T08:29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4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4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4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4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4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4*l_h_f*1_5_1"/>
  <p:tag name="KSO_WM_UNIT_INDEX" val="1_5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9:44&quot;,&quot;maxSize&quot;:{&quot;size1&quot;:22.2},&quot;minSize&quot;:{&quot;size1&quot;:13.5},&quot;normalSize&quot;:{&quot;size1&quot;:13.5},&quot;subLayout&quot;:[{&quot;id&quot;:&quot;2023-09-05T08:29:44&quot;,&quot;margin&quot;:{&quot;bottom&quot;:0.025999998673796654,&quot;left&quot;:2.117000102996826,&quot;right&quot;:1.2699999809265137,&quot;top&quot;:0.4230000376701355},&quot;type&quot;:0},{&quot;id&quot;:&quot;2023-09-05T08:29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4"/>
  <p:tag name="KSO_WM_UNIT_PRESET_TEXT_LEN" val="12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01."/>
  <p:tag name="KSO_WM_UNIT_TEXT_FILL_FORE_SCHEMECOLOR_INDEX" val="5"/>
  <p:tag name="KSO_WM_UNIT_TEXT_FILL_FORE_SCHEMECOLOR_INDEX_BRIGHTNESS" val="-0.25"/>
  <p:tag name="KSO_WM_UNIT_TEXT_FILL_TYPE" val="1"/>
  <p:tag name="KSO_WM_UNIT_TYPE" val="e"/>
  <p:tag name="KSO_WM_UNIT_VALUE" val="2"/>
</p:tagLst>
</file>

<file path=ppt/tags/tag289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</p:tagLst>
</file>

<file path=ppt/tags/tag2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l_i"/>
  <p:tag name="KSO_WM_UNIT_USESOURCEFORMAT_APPLY" val="1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1_1"/>
  <p:tag name="KSO_WM_UNIT_INDEX" val="1_1_1"/>
  <p:tag name="KSO_WM_UNIT_LAYERLEVEL" val="1_1_1"/>
  <p:tag name="KSO_WM_UNIT_TYPE" val="l_h_x"/>
  <p:tag name="KSO_WM_UNIT_USESOURCEFORMAT_APPLY" val="1"/>
  <p:tag name="KSO_WM_UNIT_VALUE" val="155*155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2_1"/>
  <p:tag name="KSO_WM_UNIT_INDEX" val="1_2_1"/>
  <p:tag name="KSO_WM_UNIT_LAYERLEVEL" val="1_1_1"/>
  <p:tag name="KSO_WM_UNIT_TYPE" val="l_h_x"/>
  <p:tag name="KSO_WM_UNIT_USESOURCEFORMAT_APPLY" val="1"/>
  <p:tag name="KSO_WM_UNIT_VALUE" val="155*155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3_1"/>
  <p:tag name="KSO_WM_UNIT_INDEX" val="1_3_1"/>
  <p:tag name="KSO_WM_UNIT_LAYERLEVEL" val="1_1_1"/>
  <p:tag name="KSO_WM_UNIT_TYPE" val="l_h_x"/>
  <p:tag name="KSO_WM_UNIT_USESOURCEFORMAT_APPLY" val="1"/>
  <p:tag name="KSO_WM_UNIT_VALUE" val="155*155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4_1"/>
  <p:tag name="KSO_WM_UNIT_INDEX" val="1_4_1"/>
  <p:tag name="KSO_WM_UNIT_LAYERLEVEL" val="1_1_1"/>
  <p:tag name="KSO_WM_UNIT_TYPE" val="l_h_x"/>
  <p:tag name="KSO_WM_UNIT_USESOURCEFORMAT_APPLY" val="1"/>
  <p:tag name="KSO_WM_UNIT_VALUE" val="137*165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9:50&quot;,&quot;maxSize&quot;:{&quot;size1&quot;:22.2},&quot;minSize&quot;:{&quot;size1&quot;:13.5},&quot;normalSize&quot;:{&quot;size1&quot;:13.5},&quot;subLayout&quot;:[{&quot;id&quot;:&quot;2023-09-05T08:29:50&quot;,&quot;margin&quot;:{&quot;bottom&quot;:0.025999998673796654,&quot;left&quot;:2.117000102996826,&quot;right&quot;:1.2699999809265137,&quot;top&quot;:0.4230000376701355},&quot;type&quot;:0},{&quot;id&quot;:&quot;2023-09-05T08:29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7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2_1"/>
  <p:tag name="KSO_WM_UNIT_INDEX" val="1_2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8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3_1"/>
  <p:tag name="KSO_WM_UNIT_INDEX" val="1_3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8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9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9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4_1"/>
  <p:tag name="KSO_WM_UNIT_INDEX" val="1_4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9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9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2_1"/>
  <p:tag name="KSO_WM_UNIT_INDEX" val="1_2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3_1"/>
  <p:tag name="KSO_WM_UNIT_INDEX" val="1_3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4_1"/>
  <p:tag name="KSO_WM_UNIT_INDEX" val="1_4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21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0.78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1_1"/>
  <p:tag name="KSO_WM_UNIT_INDEX" val="1_1_1"/>
  <p:tag name="KSO_WM_UNIT_LAYERLEVEL" val="1_1_1"/>
  <p:tag name="KSO_WM_UNIT_SHADOW_SCHEMECOLOR_INDEX" val="16"/>
  <p:tag name="KSO_WM_UNIT_SHADOW_SCHEMECOLOR_INDEX_BRIGHTNESS" val="-0.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68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diagram2022876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f*1_1_1"/>
  <p:tag name="KSO_WM_UNIT_INDEX" val="1_1_1"/>
  <p:tag name="KSO_WM_UNIT_LAYERLEVEL" val="1_1_1"/>
  <p:tag name="KSO_WM_UNIT_NOCLEAR" val="0"/>
  <p:tag name="KSO_WM_UNIT_PRESET_TEXT" val="点击此处添加正文，文字是您思想的提炼，请言简意赅的阐述您的观点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1_4"/>
  <p:tag name="KSO_WM_UNIT_INDEX" val="1_1_4"/>
  <p:tag name="KSO_WM_UNIT_LAYERLEVEL" val="1_1_1"/>
  <p:tag name="KSO_WM_UNIT_TYPE" val="l_h_i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3_4"/>
  <p:tag name="KSO_WM_UNIT_INDEX" val="1_3_4"/>
  <p:tag name="KSO_WM_UNIT_LAYERLEVEL" val="1_1_1"/>
  <p:tag name="KSO_WM_UNIT_TYPE" val="l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2_4"/>
  <p:tag name="KSO_WM_UNIT_INDEX" val="1_2_4"/>
  <p:tag name="KSO_WM_UNIT_LAYERLEVEL" val="1_1_1"/>
  <p:tag name="KSO_WM_UNIT_TYPE" val="l_h_i"/>
  <p:tag name="KSO_WM_UNIT_USESOURCEFORMAT_APPLY" val="1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8"/>
  <p:tag name="KSO_WM_UNIT_COMPATIBLE" val="0"/>
  <p:tag name="KSO_WM_UNIT_DIAGRAM_ISNUMVISUAL" val="0"/>
  <p:tag name="KSO_WM_UNIT_DIAGRAM_ISREFERUNIT" val="0"/>
  <p:tag name="KSO_WM_UNIT_HIGHLIGHT" val="0"/>
  <p:tag name="KSO_WM_UNIT_ID" val="diagram20228768_3*l_h_i*1_4_4"/>
  <p:tag name="KSO_WM_UNIT_INDEX" val="1_4_4"/>
  <p:tag name="KSO_WM_UNIT_LAYERLEVEL" val="1_1_1"/>
  <p:tag name="KSO_WM_UNIT_TYPE" val="l_h_i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29:56&quot;,&quot;maxSize&quot;:{&quot;size1&quot;:22.2},&quot;minSize&quot;:{&quot;size1&quot;:13.5},&quot;normalSize&quot;:{&quot;size1&quot;:13.5},&quot;subLayout&quot;:[{&quot;id&quot;:&quot;2023-09-05T08:29:56&quot;,&quot;margin&quot;:{&quot;bottom&quot;:0.025999998673796654,&quot;left&quot;:2.117000102996826,&quot;right&quot;:1.2699999809265137,&quot;top&quot;:0.4230000376701355},&quot;type&quot;:0},{&quot;id&quot;:&quot;2023-09-05T08:29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5*l_h_i*1_1_1"/>
  <p:tag name="KSO_WM_UNIT_INDEX" val="1_1_1"/>
  <p:tag name="KSO_WM_UNIT_LAYERLEVEL" val="1_1_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5*l_h_i*1_1_2"/>
  <p:tag name="KSO_WM_UNIT_INDEX" val="1_1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5*l_h_i*1_2_1"/>
  <p:tag name="KSO_WM_UNIT_INDEX" val="1_2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5*l_h_i*1_2_2"/>
  <p:tag name="KSO_WM_UNIT_INDEX" val="1_2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5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5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5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5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5*l_h_i*1_5_1"/>
  <p:tag name="KSO_WM_UNIT_INDEX" val="1_5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5*l_h_i*1_5_2"/>
  <p:tag name="KSO_WM_UNIT_INDEX" val="1_5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5_5*l_h_i*1_6_1"/>
  <p:tag name="KSO_WM_UNIT_INDEX" val="1_6_1"/>
  <p:tag name="KSO_WM_UNIT_LAYERLEVEL" val="1_1_1"/>
  <p:tag name="KSO_WM_UNIT_SHADOW_SCHEMECOLOR_INDEX" val="8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5_5*l_h_i*1_6_2"/>
  <p:tag name="KSO_WM_UNIT_INDEX" val="1_6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30:04&quot;,&quot;maxSize&quot;:{&quot;size1&quot;:22.2},&quot;minSize&quot;:{&quot;size1&quot;:13.5},&quot;normalSize&quot;:{&quot;size1&quot;:13.5},&quot;subLayout&quot;:[{&quot;id&quot;:&quot;2023-09-05T08:30:04&quot;,&quot;margin&quot;:{&quot;bottom&quot;:0.025999998673796654,&quot;left&quot;:2.117000102996826,&quot;right&quot;:1.2699999809265137,&quot;top&quot;:0.4230000376701355},&quot;type&quot;:0},{&quot;id&quot;:&quot;2023-09-05T08:30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4"/>
  <p:tag name="KSO_WM_UNIT_PRESET_TEXT_LEN" val="12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01."/>
  <p:tag name="KSO_WM_UNIT_TEXT_FILL_FORE_SCHEMECOLOR_INDEX" val="5"/>
  <p:tag name="KSO_WM_UNIT_TEXT_FILL_FORE_SCHEMECOLOR_INDEX_BRIGHTNESS" val="-0.25"/>
  <p:tag name="KSO_WM_UNIT_TEXT_FILL_TYPE" val="1"/>
  <p:tag name="KSO_WM_UNIT_TYPE" val="e"/>
  <p:tag name="KSO_WM_UNIT_VALUE" val="2"/>
</p:tagLst>
</file>

<file path=ppt/tags/tag370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</p:tagLst>
</file>

<file path=ppt/tags/tag3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30:11&quot;,&quot;maxSize&quot;:{&quot;size1&quot;:22.2},&quot;minSize&quot;:{&quot;size1&quot;:13.5},&quot;normalSize&quot;:{&quot;size1&quot;:13.5},&quot;subLayout&quot;:[{&quot;id&quot;:&quot;2023-09-05T08:30:11&quot;,&quot;margin&quot;:{&quot;bottom&quot;:0.025999998673796654,&quot;left&quot;:2.117000102996826,&quot;right&quot;:1.2699999809265137,&quot;top&quot;:0.4230000376701355},&quot;type&quot;:0},{&quot;id&quot;:&quot;2023-09-05T08:30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05"/>
  <p:tag name="KSO_WM_UNIT_TEXT_FILL_FORE_SCHEMECOLOR_INDEX" val="2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0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i*1_18"/>
  <p:tag name="KSO_WM_UNIT_INDEX" val="1_18"/>
  <p:tag name="KSO_WM_UNIT_LAYERLEVEL" val="1_1"/>
  <p:tag name="KSO_WM_UNIT_TEXT_FILL_FORE_SCHEMECOLOR_INDEX" val="1"/>
  <p:tag name="KSO_WM_UNIT_TEXT_FILL_TYPE" val="1"/>
  <p:tag name="KSO_WM_UNIT_TYPE" val="q_i"/>
  <p:tag name="KSO_WM_UNIT_USESOURCEFORMAT_APPLY" val="1"/>
</p:tagLst>
</file>

<file path=ppt/tags/tag40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6372_3*q_i*1_19"/>
  <p:tag name="KSO_WM_UNIT_INDEX" val="1_19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0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6"/>
  <p:tag name="KSO_WM_UNIT_INDEX" val="1_6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7"/>
  <p:tag name="KSO_WM_UNIT_INDEX" val="1_7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8"/>
  <p:tag name="KSO_WM_UNIT_INDEX" val="1_8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9"/>
  <p:tag name="KSO_WM_UNIT_INDEX" val="1_9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206372_3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1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206372_3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1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6372_3*q_i*1_10"/>
  <p:tag name="KSO_WM_UNIT_INDEX" val="1_10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1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3"/>
  <p:tag name="KSO_WM_UNIT_INDEX" val="1_1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1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4"/>
  <p:tag name="KSO_WM_UNIT_INDEX" val="1_1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1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5"/>
  <p:tag name="KSO_WM_UNIT_INDEX" val="1_1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1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6"/>
  <p:tag name="KSO_WM_UNIT_INDEX" val="1_16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1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372_3*q_i*1_17"/>
  <p:tag name="KSO_WM_UNIT_INDEX" val="1_17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1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6372_3*q_i*1_11"/>
  <p:tag name="KSO_WM_UNIT_INDEX" val="1_1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1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2"/>
  <p:tag name="KSO_WM_UNIT_INDEX" val="1_1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1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20"/>
  <p:tag name="KSO_WM_UNIT_INDEX" val="1_20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21"/>
  <p:tag name="KSO_WM_UNIT_INDEX" val="1_2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22"/>
  <p:tag name="KSO_WM_UNIT_INDEX" val="1_2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2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6372_3*q_i*1_23"/>
  <p:tag name="KSO_WM_UNIT_INDEX" val="1_2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6372_3*q_i*1_24"/>
  <p:tag name="KSO_WM_UNIT_INDEX" val="1_2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2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42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42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42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4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372_3*q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372_3*q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372_3*q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30:18&quot;,&quot;maxSize&quot;:{&quot;size1&quot;:22.2},&quot;minSize&quot;:{&quot;size1&quot;:13.5},&quot;normalSize&quot;:{&quot;size1&quot;:13.5},&quot;subLayout&quot;:[{&quot;id&quot;:&quot;2023-09-05T08:30:18&quot;,&quot;margin&quot;:{&quot;bottom&quot;:0.025999998673796654,&quot;left&quot;:2.117000102996826,&quot;right&quot;:1.2699999809265137,&quot;top&quot;:0.4230000376701355},&quot;type&quot;:0},{&quot;id&quot;:&quot;2023-09-05T08:30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9"/>
  <p:tag name="KSO_WM_UNIT_COMPATIBLE" val="0"/>
  <p:tag name="KSO_WM_UNIT_DIAGRAM_ISNUMVISUAL" val="0"/>
  <p:tag name="KSO_WM_UNIT_DIAGRAM_ISREFERUNIT" val="0"/>
  <p:tag name="KSO_WM_UNIT_HIGHLIGHT" val="0"/>
  <p:tag name="KSO_WM_UNIT_ID" val="diagram20228779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9_3*l_h_i*1_2_2"/>
  <p:tag name="KSO_WM_UNIT_INDEX" val="1_2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9"/>
  <p:tag name="KSO_WM_UNIT_COMPATIBLE" val="0"/>
  <p:tag name="KSO_WM_UNIT_DIAGRAM_ISNUMVISUAL" val="0"/>
  <p:tag name="KSO_WM_UNIT_DIAGRAM_ISREFERUNIT" val="0"/>
  <p:tag name="KSO_WM_UNIT_HIGHLIGHT" val="0"/>
  <p:tag name="KSO_WM_UNIT_ID" val="diagram2022877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9"/>
  <p:tag name="KSO_WM_UNIT_COMPATIBLE" val="0"/>
  <p:tag name="KSO_WM_UNIT_DIAGRAM_ISNUMVISUAL" val="0"/>
  <p:tag name="KSO_WM_UNIT_DIAGRAM_ISREFERUNIT" val="0"/>
  <p:tag name="KSO_WM_UNIT_HIGHLIGHT" val="0"/>
  <p:tag name="KSO_WM_UNIT_ID" val="diagram20228779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9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9"/>
  <p:tag name="KSO_WM_UNIT_COMPATIBLE" val="0"/>
  <p:tag name="KSO_WM_UNIT_DIAGRAM_ISNUMVISUAL" val="0"/>
  <p:tag name="KSO_WM_UNIT_DIAGRAM_ISREFERUNIT" val="0"/>
  <p:tag name="KSO_WM_UNIT_HIGHLIGHT" val="0"/>
  <p:tag name="KSO_WM_UNIT_ID" val="diagram2022877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9"/>
  <p:tag name="KSO_WM_UNIT_COMPATIBLE" val="0"/>
  <p:tag name="KSO_WM_UNIT_DIAGRAM_ISNUMVISUAL" val="0"/>
  <p:tag name="KSO_WM_UNIT_DIAGRAM_ISREFERUNIT" val="0"/>
  <p:tag name="KSO_WM_UNIT_HIGHLIGHT" val="0"/>
  <p:tag name="KSO_WM_UNIT_ID" val="diagram20228779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9_3*l_h_i*1_1_2"/>
  <p:tag name="KSO_WM_UNIT_INDEX" val="1_1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9"/>
  <p:tag name="KSO_WM_UNIT_COMPATIBLE" val="0"/>
  <p:tag name="KSO_WM_UNIT_DIAGRAM_ISNUMVISUAL" val="0"/>
  <p:tag name="KSO_WM_UNIT_DIAGRAM_ISREFERUNIT" val="0"/>
  <p:tag name="KSO_WM_UNIT_HIGHLIGHT" val="0"/>
  <p:tag name="KSO_WM_UNIT_ID" val="diagram2022877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9"/>
  <p:tag name="KSO_WM_UNIT_COMPATIBLE" val="0"/>
  <p:tag name="KSO_WM_UNIT_DIAGRAM_ISNUMVISUAL" val="0"/>
  <p:tag name="KSO_WM_UNIT_DIAGRAM_ISREFERUNIT" val="0"/>
  <p:tag name="KSO_WM_UNIT_HIGHLIGHT" val="0"/>
  <p:tag name="KSO_WM_UNIT_ID" val="diagram20228779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9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9_3*l_h_i*1_4_2"/>
  <p:tag name="KSO_WM_UNIT_INDEX" val="1_4_2"/>
  <p:tag name="KSO_WM_UNIT_LAYERLEVEL" val="1_1_1"/>
  <p:tag name="KSO_WM_UNIT_SHADOW_SCHEMECOLOR_INDEX" val="10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9"/>
  <p:tag name="KSO_WM_UNIT_COMPATIBLE" val="0"/>
  <p:tag name="KSO_WM_UNIT_DIAGRAM_ISNUMVISUAL" val="0"/>
  <p:tag name="KSO_WM_UNIT_DIAGRAM_ISREFERUNIT" val="0"/>
  <p:tag name="KSO_WM_UNIT_HIGHLIGHT" val="0"/>
  <p:tag name="KSO_WM_UNIT_ID" val="diagram2022877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30:23&quot;,&quot;maxSize&quot;:{&quot;size1&quot;:22.2},&quot;minSize&quot;:{&quot;size1&quot;:13.5},&quot;normalSize&quot;:{&quot;size1&quot;:13.5},&quot;subLayout&quot;:[{&quot;id&quot;:&quot;2023-09-05T08:30:23&quot;,&quot;margin&quot;:{&quot;bottom&quot;:0.025999998673796654,&quot;left&quot;:2.117000102996826,&quot;right&quot;:1.2699999809265137,&quot;top&quot;:0.4230000376701355},&quot;type&quot;:0},{&quot;id&quot;:&quot;2023-09-05T08:30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4"/>
  <p:tag name="KSO_WM_UNIT_PRESET_TEXT_LEN" val="12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01."/>
  <p:tag name="KSO_WM_UNIT_TEXT_FILL_FORE_SCHEMECOLOR_INDEX" val="5"/>
  <p:tag name="KSO_WM_UNIT_TEXT_FILL_FORE_SCHEMECOLOR_INDEX_BRIGHTNESS" val="-0.25"/>
  <p:tag name="KSO_WM_UNIT_TEXT_FILL_TYPE" val="1"/>
  <p:tag name="KSO_WM_UNIT_TYPE" val="e"/>
  <p:tag name="KSO_WM_UNIT_VALUE" val="2"/>
</p:tagLst>
</file>

<file path=ppt/tags/tag458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</p:tagLst>
</file>

<file path=ppt/tags/tag4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8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30:30&quot;,&quot;maxSize&quot;:{&quot;size1&quot;:22.2},&quot;minSize&quot;:{&quot;size1&quot;:13.5},&quot;normalSize&quot;:{&quot;size1&quot;:13.5},&quot;subLayout&quot;:[{&quot;id&quot;:&quot;2023-09-05T08:30:30&quot;,&quot;margin&quot;:{&quot;bottom&quot;:0.025999998673796654,&quot;left&quot;:2.117000102996826,&quot;right&quot;:1.2699999809265137,&quot;top&quot;:0.4230000376701355},&quot;type&quot;:0},{&quot;id&quot;:&quot;2023-09-05T08:30:3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2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1"/>
  <p:tag name="KSO_WM_UNIT_VALUE" val="88"/>
</p:tagLst>
</file>

<file path=ppt/tags/tag493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941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494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95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1"/>
  <p:tag name="KSO_WM_UNIT_VALUE" val="88"/>
</p:tagLst>
</file>

<file path=ppt/tags/tag496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941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497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2_2"/>
  <p:tag name="KSO_WM_UNIT_INDEX" val="1_2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98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1"/>
  <p:tag name="KSO_WM_UNIT_VALUE" val="88"/>
</p:tagLst>
</file>

<file path=ppt/tags/tag499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941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500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01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1"/>
  <p:tag name="KSO_WM_UNIT_VALUE" val="88"/>
</p:tagLst>
</file>

<file path=ppt/tags/tag502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941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503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4_2"/>
  <p:tag name="KSO_WM_UNIT_INDEX" val="1_4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5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30:35&quot;,&quot;maxSize&quot;:{&quot;size1&quot;:22.2},&quot;minSize&quot;:{&quot;size1&quot;:13.5},&quot;normalSize&quot;:{&quot;size1&quot;:13.5},&quot;subLayout&quot;:[{&quot;id&quot;:&quot;2023-09-05T08:30:35&quot;,&quot;margin&quot;:{&quot;bottom&quot;:0.025999998673796654,&quot;left&quot;:2.117000102996826,&quot;right&quot;:1.2699999809265137,&quot;top&quot;:0.4230000376701355},&quot;type&quot;:0},{&quot;id&quot;:&quot;2023-09-05T08:30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1"/>
</p:tagLst>
</file>

<file path=ppt/tags/tag5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1"/>
</p:tagLst>
</file>

<file path=ppt/tags/tag5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  <p:tag name="KSO_WM_UNIT_VALUE" val="90"/>
</p:tagLst>
</file>

<file path=ppt/tags/tag5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1"/>
</p:tagLst>
</file>

<file path=ppt/tags/tag5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1"/>
</p:tagLst>
</file>

<file path=ppt/tags/tag5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1"/>
</p:tagLst>
</file>

<file path=ppt/tags/tag5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  <p:tag name="KSO_WM_UNIT_VALUE" val="90"/>
</p:tagLst>
</file>

<file path=ppt/tags/tag5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1"/>
</p:tagLst>
</file>

<file path=ppt/tags/tag5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1"/>
</p:tagLst>
</file>

<file path=ppt/tags/tag5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1"/>
</p:tagLst>
</file>

<file path=ppt/tags/tag5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  <p:tag name="KSO_WM_UNIT_VALUE" val="90"/>
</p:tagLst>
</file>

<file path=ppt/tags/tag5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1"/>
</p:tagLst>
</file>

<file path=ppt/tags/tag5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1"/>
</p:tagLst>
</file>

<file path=ppt/tags/tag5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1"/>
</p:tagLst>
</file>

<file path=ppt/tags/tag5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  <p:tag name="KSO_WM_UNIT_VALUE" val="90"/>
</p:tagLst>
</file>

<file path=ppt/tags/tag5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1"/>
</p:tagLst>
</file>

<file path=ppt/tags/tag52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8:30:41&quot;,&quot;maxSize&quot;:{&quot;size1&quot;:22.2},&quot;minSize&quot;:{&quot;size1&quot;:13.5},&quot;normalSize&quot;:{&quot;size1&quot;:13.5},&quot;subLayout&quot;:[{&quot;id&quot;:&quot;2023-09-05T08:30:41&quot;,&quot;margin&quot;:{&quot;bottom&quot;:0.025999998673796654,&quot;left&quot;:2.117000102996826,&quot;right&quot;:1.2699999809265137,&quot;top&quot;:0.4230000376701355},&quot;type&quot;:0},{&quot;id&quot;:&quot;2023-09-05T08:30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15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YPE" val="a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15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"/>
  <p:tag name="KSO_WM_UNIT_SUBTYPE" val="b"/>
  <p:tag name="KSO_WM_UNIT_TYPE" val="f"/>
  <p:tag name="KSO_WM_UNIT_VALUE" val="6"/>
</p:tagLst>
</file>

<file path=ppt/tags/tag530.xml><?xml version="1.0" encoding="utf-8"?>
<p:tagLst xmlns:p="http://schemas.openxmlformats.org/presentationml/2006/main">
  <p:tag name="KSO_WM_BEAUTIFY_FLAG" val="#wm#"/>
  <p:tag name="KSO_WM_SLIDE_ID" val="custom20230802_15"/>
  <p:tag name="KSO_WM_SLIDE_INDEX" val="15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</p:tagLst>
</file>

<file path=ppt/tags/tag531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自定义 51">
      <a:dk1>
        <a:srgbClr val="000000"/>
      </a:dk1>
      <a:lt1>
        <a:srgbClr val="FFFFFF"/>
      </a:lt1>
      <a:dk2>
        <a:srgbClr val="030407"/>
      </a:dk2>
      <a:lt2>
        <a:srgbClr val="EAEDF6"/>
      </a:lt2>
      <a:accent1>
        <a:srgbClr val="6C38FF"/>
      </a:accent1>
      <a:accent2>
        <a:srgbClr val="1CFE96"/>
      </a:accent2>
      <a:accent3>
        <a:srgbClr val="0044ED"/>
      </a:accent3>
      <a:accent4>
        <a:srgbClr val="6C38FF"/>
      </a:accent4>
      <a:accent5>
        <a:srgbClr val="1CFE96"/>
      </a:accent5>
      <a:accent6>
        <a:srgbClr val="0044ED"/>
      </a:accent6>
      <a:hlink>
        <a:srgbClr val="0563C1"/>
      </a:hlink>
      <a:folHlink>
        <a:srgbClr val="954D72"/>
      </a:folHlink>
    </a:clrScheme>
    <a:fontScheme name="汉仪刚艺体-雅酷黑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120</Paragraphs>
  <Slides>18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19">
      <vt:lpstr>WPS</vt:lpstr>
      <vt:lpstr>防灾减灾与应急抢险</vt:lpstr>
      <vt:lpstr>Slide 2</vt:lpstr>
      <vt:lpstr>防灾减灾的重要性</vt:lpstr>
      <vt:lpstr>Slide 4</vt:lpstr>
      <vt:lpstr>Slide 5</vt:lpstr>
      <vt:lpstr>应急抢险的紧迫性</vt:lpstr>
      <vt:lpstr>Slide 7</vt:lpstr>
      <vt:lpstr>Slide 8</vt:lpstr>
      <vt:lpstr>Slide 9</vt:lpstr>
      <vt:lpstr>防灾减灾与应急抢险的联动</vt:lpstr>
      <vt:lpstr>Slide 11</vt:lpstr>
      <vt:lpstr>Slide 12</vt:lpstr>
      <vt:lpstr>Slide 13</vt:lpstr>
      <vt:lpstr>防灾减灾与应急抢险的保障</vt:lpstr>
      <vt:lpstr>Slide 15</vt:lpstr>
      <vt:lpstr>Slide 16</vt:lpstr>
      <vt:lpstr>Slide 17</vt:lpstr>
      <vt:lpstr>THANKS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2023-09-06T00:48:34Z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729BEDD0E73347C297DFC1C163C2F004_11</vt:lpwstr>
  </property>
  <property fmtid="{D5CDD505-2E9C-101B-9397-08002B2CF9AE}" pid="3" name="KSOProductBuildVer">
    <vt:lpwstr>2052-12.1.0.15120</vt:lpwstr>
  </property>
</Properties>
</file>