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20" r:id="rId1"/>
    <p:sldMasterId id="2147489157" r:id="rId2"/>
  </p:sldMasterIdLst>
  <p:notesMasterIdLst>
    <p:notesMasterId r:id="rId3"/>
  </p:notesMasterIdLst>
  <p:sldIdLst>
    <p:sldId id="2863" r:id="rId4"/>
    <p:sldId id="2867" r:id="rId5"/>
    <p:sldId id="2870" r:id="rId6"/>
    <p:sldId id="2873" r:id="rId7"/>
    <p:sldId id="2879" r:id="rId9"/>
    <p:sldId id="2882" r:id="rId10"/>
    <p:sldId id="2885" r:id="rId11"/>
    <p:sldId id="2891" r:id="rId13"/>
    <p:sldId id="2894" r:id="rId14"/>
    <p:sldId id="2897" r:id="rId15"/>
    <p:sldId id="2903" r:id="rId17"/>
    <p:sldId id="2906" r:id="rId18"/>
    <p:sldId id="2909" r:id="rId19"/>
    <p:sldId id="2915" r:id="rId21"/>
    <p:sldId id="2918" r:id="rId22"/>
    <p:sldId id="2921" r:id="rId23"/>
    <p:sldId id="2927" r:id="rId25"/>
    <p:sldId id="2930" r:id="rId26"/>
    <p:sldId id="2933" r:id="rId27"/>
    <p:sldId id="2939" r:id="rId29"/>
    <p:sldId id="2942" r:id="rId30"/>
    <p:sldId id="294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21" r:id="rId1"/>
    <p:sldLayoutId id="2147489122" r:id="rId2"/>
    <p:sldLayoutId id="2147489123" r:id="rId3"/>
    <p:sldLayoutId id="2147489124" r:id="rId4"/>
    <p:sldLayoutId id="2147489125" r:id="rId5"/>
    <p:sldLayoutId id="2147489126" r:id="rId6"/>
    <p:sldLayoutId id="2147489127" r:id="rId7"/>
    <p:sldLayoutId id="2147489128" r:id="rId8"/>
    <p:sldLayoutId id="2147489129" r:id="rId9"/>
    <p:sldLayoutId id="2147489130" r:id="rId10"/>
    <p:sldLayoutId id="21474891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58" r:id="rId1"/>
    <p:sldLayoutId id="2147489159" r:id="rId2"/>
    <p:sldLayoutId id="2147489160" r:id="rId3"/>
    <p:sldLayoutId id="2147489161" r:id="rId4"/>
    <p:sldLayoutId id="2147489162" r:id="rId5"/>
    <p:sldLayoutId id="2147489163" r:id="rId6"/>
    <p:sldLayoutId id="2147489164" r:id="rId7"/>
    <p:sldLayoutId id="2147489165" r:id="rId8"/>
    <p:sldLayoutId id="2147489166" r:id="rId9"/>
    <p:sldLayoutId id="2147489167" r:id="rId10"/>
    <p:sldLayoutId id="21474891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tags" Target="../tags/tag211.xml"/><Relationship Id="rId31" Type="http://schemas.openxmlformats.org/officeDocument/2006/relationships/tags" Target="../tags/tag212.xml"/><Relationship Id="rId32" Type="http://schemas.openxmlformats.org/officeDocument/2006/relationships/tags" Target="../tags/tag213.xml"/><Relationship Id="rId33" Type="http://schemas.openxmlformats.org/officeDocument/2006/relationships/tags" Target="../tags/tag214.xml"/><Relationship Id="rId34" Type="http://schemas.openxmlformats.org/officeDocument/2006/relationships/tags" Target="../tags/tag215.xml"/><Relationship Id="rId35" Type="http://schemas.openxmlformats.org/officeDocument/2006/relationships/tags" Target="../tags/tag216.xml"/><Relationship Id="rId36" Type="http://schemas.openxmlformats.org/officeDocument/2006/relationships/tags" Target="../tags/tag217.xml"/><Relationship Id="rId37" Type="http://schemas.openxmlformats.org/officeDocument/2006/relationships/tags" Target="../tags/tag218.xml"/><Relationship Id="rId38" Type="http://schemas.openxmlformats.org/officeDocument/2006/relationships/tags" Target="../tags/tag219.xml"/><Relationship Id="rId39" Type="http://schemas.openxmlformats.org/officeDocument/2006/relationships/tags" Target="../tags/tag220.xml"/><Relationship Id="rId40" Type="http://schemas.openxmlformats.org/officeDocument/2006/relationships/tags" Target="../tags/tag221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会展服务行业工作总结与展望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会展服务行业概述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会展服务行业的工作内容与特点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会展服务行业的现状与问题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会展服务行业的未来发展趋势与展望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会展服务行业的创新与发展路径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会展服务行业概述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会展服务行业的定义与分类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会议服务的定义：会议服务是为各类会议提供策划、组织、执行等服务的专业机构，包括会议策划、会议组织、会议执行、会议评估等。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会展服务行业的定义：会展服务行业是为各类会议、展览、活动等提供策划、组织、执行、评估等服务的专业机构。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会展服务行业的分类：根据服务内容的不同，会展服务行业可以分为会议服务、展览服务、活动服务等。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展览服务的定义：展览服务是为各类展览提供策划、组织、执行等服务的专业机构，包括展览策划、展览组织、展览执行、展览评估等。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活动服务的定义：活动服务是为各类活动提供策划、组织、执行等服务的专业机构，包括活动策划、活动组织、活动执行、活动评估等。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会展服务行业的发展历程</a:t>
            </a:r>
            <a:endParaRPr altLang="en-US" lang="zh-CN"/>
          </a:p>
        </p:txBody>
      </p:sp>
      <p:sp>
        <p:nvSpPr>
          <p:cNvPr id="10489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早期会展服务行业的兴起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现代会展服务行业的快速发展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互联网时代对会展服务行业的影响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会展服务行业未来的发展趋势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会展服务行业的工作内容与特点</a:t>
            </a:r>
            <a:endParaRPr altLang="en-US" lang="zh-CN"/>
          </a:p>
        </p:txBody>
      </p:sp>
      <p:sp>
        <p:nvSpPr>
          <p:cNvPr id="10490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会展服务行业的工作内容</a:t>
            </a:r>
            <a:endParaRPr altLang="en-US" lang="zh-CN"/>
          </a:p>
        </p:txBody>
      </p:sp>
      <p:sp>
        <p:nvSpPr>
          <p:cNvPr id="10490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r>
              <a:rPr altLang="en-US" lang="zh-CN"/>
              <a:t>策划与组织：负责会展活动的策划、组织和实施，包括主题确定、内容设计、场地布置等</a:t>
            </a:r>
            <a:endParaRPr altLang="en-US" lang="zh-CN"/>
          </a:p>
          <a:p>
            <a:r>
              <a:rPr altLang="en-US" lang="zh-CN"/>
              <a:t>宣传与推广：通过各种渠道进行会展活动的宣传和推广，吸引参展商和观众的关注</a:t>
            </a:r>
            <a:endParaRPr altLang="en-US" lang="zh-CN"/>
          </a:p>
          <a:p>
            <a:r>
              <a:rPr altLang="en-US" lang="zh-CN"/>
              <a:t>现场管理与服务：为参展商和观众提供现场服务，包括展位搭建、展品陈列、观众引导等</a:t>
            </a:r>
            <a:endParaRPr altLang="en-US" lang="zh-CN"/>
          </a:p>
          <a:p>
            <a:r>
              <a:rPr altLang="en-US" lang="zh-CN"/>
              <a:t>营销与推广：通过各种营销手段，提高会展活动的知名度和影响力，促进参展商和观众的互动和交流  会展服务行业的工作特点</a:t>
            </a:r>
            <a:endParaRPr altLang="en-US" lang="zh-CN"/>
          </a:p>
          <a:p>
            <a:pPr lvl="1"/>
            <a:r>
              <a:rPr altLang="en-US" lang="zh-CN"/>
              <a:t>会展服务行业的工作特点</a:t>
            </a:r>
            <a:endParaRPr altLang="en-US" lang="zh-CN"/>
          </a:p>
          <a:p>
            <a:r>
              <a:rPr altLang="en-US" lang="zh-CN"/>
              <a:t>专业化：会展服务行业需要具备专业的技能和服务意识，能够为参展商和观众提供高质量的服务</a:t>
            </a:r>
            <a:endParaRPr altLang="en-US" lang="zh-CN"/>
          </a:p>
          <a:p>
            <a:r>
              <a:rPr altLang="en-US" lang="zh-CN"/>
              <a:t>多样化：会展服务行业需要满足不同类型、不同规模、不同主题的会展活动的需求，因此需要具备多样化的服务能力</a:t>
            </a:r>
            <a:endParaRPr altLang="en-US" lang="zh-CN"/>
          </a:p>
          <a:p>
            <a:r>
              <a:rPr altLang="en-US" lang="zh-CN"/>
              <a:t>国际化：随着全球化的加速发展，会展服务行业需要具备国际化的视野和服务能力，能够为跨国企业提供全球化的会展服务</a:t>
            </a:r>
            <a:endParaRPr altLang="en-US" lang="zh-CN"/>
          </a:p>
          <a:p>
            <a:r>
              <a:rPr altLang="en-US" lang="zh-CN"/>
              <a:t>创新性：会展服务行业需要不断创新和改进，以适应不断变化的市场需求和技术发展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会展服务行业的工作特点</a:t>
            </a:r>
            <a:endParaRPr altLang="en-US" lang="zh-CN"/>
          </a:p>
        </p:txBody>
      </p:sp>
      <p:sp>
        <p:nvSpPr>
          <p:cNvPr id="10491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综合性强：会展服务行业涉及多个领域，包括策划、设计、搭建、运营等，需要具备综合性的知识和技能。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专业化高：会展服务行业需要具备高度的专业知识和技能，包括展览设计、展品运输、展位搭建、营销推广等，需要具备专业的资质和认证。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市场化运作：会展服务行业需要遵循市场化的运作规则，以市场需求为导向，提供符合客户需求的会展服务。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国际化趋势：随着全球化的加速发展，会展服务行业也逐渐呈现出国际化的趋势，需要具备跨文化交流和合作的能力。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会展服务行业的现状与问题</a:t>
            </a:r>
            <a:endParaRPr altLang="en-US" lang="zh-CN"/>
          </a:p>
        </p:txBody>
      </p:sp>
      <p:sp>
        <p:nvSpPr>
          <p:cNvPr id="10491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会展服务行业的现状</a:t>
            </a:r>
            <a:endParaRPr altLang="en-US" lang="zh-CN"/>
          </a:p>
        </p:txBody>
      </p:sp>
      <p:sp>
        <p:nvSpPr>
          <p:cNvPr id="10492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市场规模不断扩大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行业标准逐步建立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服务质量参差不齐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市场竞争日益激烈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会展服务行业存在的问题</a:t>
            </a:r>
            <a:endParaRPr altLang="en-US" lang="zh-CN"/>
          </a:p>
        </p:txBody>
      </p:sp>
      <p:sp>
        <p:nvSpPr>
          <p:cNvPr id="10492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展览场馆的设施和服务质量有待提升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参展商和观众的满意度不高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会展行业的专业人才匮乏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行业标准和规范不完善，缺乏有效的监管机制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会展服务行业的未来发展趋势与展望</a:t>
            </a:r>
            <a:endParaRPr altLang="en-US" lang="zh-CN"/>
          </a:p>
        </p:txBody>
      </p:sp>
      <p:sp>
        <p:nvSpPr>
          <p:cNvPr id="10493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会展服务行业的未来发展趋势</a:t>
            </a:r>
            <a:endParaRPr altLang="en-US" lang="zh-CN"/>
          </a:p>
        </p:txBody>
      </p:sp>
      <p:sp>
        <p:nvSpPr>
          <p:cNvPr id="1049394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00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数字化与智能化：利用先进技术提升会展服务效率和质量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02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0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410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12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41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18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24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42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30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36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44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42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绿色环保：倡导可持续发展，推广环保材料和绿色搭建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48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50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个性化与定制化：满足参展商和观众的个性化需求，提供定制化服务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52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54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跨界合作与创新：与其他产业进行跨界合作，推动会展服务创新发展  会展服务行业的未来发展趋势与展望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56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会展服务行业的未来发展趋势与展望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58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拓展国际市场：加强与国际会展机构的合作，提高中国会展品牌的国际影响力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60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62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培育专业人才：加强会展服务行业的人才培养和引进，提高专业水平和服务质量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64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66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创新营销模式：利用互联网和社交媒体等新兴渠道，拓展营销渠道和宣传手段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68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70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提升服务质量：加强服务意识和技能培训，提高服务质量和客户满意度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72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会展服务行业的未来展望</a:t>
            </a:r>
            <a:endParaRPr altLang="en-US" lang="zh-CN"/>
          </a:p>
        </p:txBody>
      </p:sp>
      <p:sp>
        <p:nvSpPr>
          <p:cNvPr id="10495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个性化与定制化服务：满足参展商和观众的个性化需求，提升服务质量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跨界合作与创新：与其他产业领域合作，推动会展服务创新发展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数字化与智能化发展：利用先进技术提升会展服务效率和质量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绿色环保理念：推广环保材料和节能技术，打造绿色会展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会展服务行业的创新与发展路径</a:t>
            </a:r>
            <a:endParaRPr altLang="en-US" lang="zh-CN"/>
          </a:p>
        </p:txBody>
      </p:sp>
      <p:sp>
        <p:nvSpPr>
          <p:cNvPr id="104956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会展服务行业的创新路径</a:t>
            </a:r>
            <a:endParaRPr altLang="en-US" lang="zh-CN"/>
          </a:p>
        </p:txBody>
      </p:sp>
      <p:sp>
        <p:nvSpPr>
          <p:cNvPr id="104961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2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62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数字化转型：利用互联网技术提升会展服务效率和质量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2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2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专业化发展：聚焦细分领域，提供专业化、个性化的会展服务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3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3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国际化拓展：加强国际合作，推动会展服务行业走向世界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3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4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绿色环保理念：推广绿色会展，降低对环境的影响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4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4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跨界融合创新：与其他产业进行跨界合作，创造出新的会展服务模式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会展服务行业的发展路径</a:t>
            </a:r>
            <a:endParaRPr altLang="en-US" lang="zh-CN"/>
          </a:p>
        </p:txBody>
      </p:sp>
      <p:sp>
        <p:nvSpPr>
          <p:cNvPr id="10496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创新驱动发展：通过技术、模式、管理等方面的创新，推动会展服务行业的转型升级。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多元化发展：拓展会展服务领域，提供多元化、个性化的服务，满足客户的不同需求。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国际化发展：加强与国际会展服务行业的交流与合作，引进先进理念和技术，提高国际竞争力。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品牌化发展：加强品牌建设，提高品牌知名度和美誉度，增强市场竞争力。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7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对会展服务行业的总结</a:t>
            </a:r>
            <a:endParaRPr altLang="en-US" lang="zh-CN"/>
          </a:p>
        </p:txBody>
      </p:sp>
      <p:sp>
        <p:nvSpPr>
          <p:cNvPr id="10497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行业发展迅速，规模不断扩大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行业对城市经济的拉动作用明显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行业未来发展趋势看好，前景广阔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行业服务水平不断提高，专业性增强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对会展服务行业的展望</a:t>
            </a:r>
            <a:endParaRPr altLang="en-US" lang="zh-CN"/>
          </a:p>
        </p:txBody>
      </p:sp>
      <p:sp>
        <p:nvSpPr>
          <p:cNvPr id="10498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行业规模将持续扩大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服务质量将不断提升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数字化和智能化将成为行业趋势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绿色环保理念将更加深入人心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2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2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2023-12-17T15:16:33Z</dcterms:created>
  <dcterms:modified xsi:type="dcterms:W3CDTF">2023-12-17T15:16:33Z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26c736c723444820b67f3f60c5e30e9e_21</vt:lpwstr>
  </property>
</Properties>
</file>