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1044" r:id="rId1"/>
    <p:sldMasterId id="2147501081" r:id="rId2"/>
  </p:sldMasterIdLst>
  <p:notesMasterIdLst>
    <p:notesMasterId r:id="rId3"/>
  </p:notesMasterIdLst>
  <p:sldIdLst>
    <p:sldId id="7892" r:id="rId4"/>
    <p:sldId id="7897" r:id="rId5"/>
    <p:sldId id="7901" r:id="rId6"/>
    <p:sldId id="7904" r:id="rId7"/>
    <p:sldId id="7907" r:id="rId8"/>
    <p:sldId id="7910" r:id="rId9"/>
    <p:sldId id="7913" r:id="rId10"/>
    <p:sldId id="7916" r:id="rId11"/>
    <p:sldId id="7919" r:id="rId12"/>
    <p:sldId id="7922" r:id="rId13"/>
    <p:sldId id="7925" r:id="rId14"/>
    <p:sldId id="7928" r:id="rId15"/>
    <p:sldId id="7931" r:id="rId16"/>
    <p:sldId id="7934" r:id="rId17"/>
    <p:sldId id="7937" r:id="rId18"/>
    <p:sldId id="7940" r:id="rId19"/>
    <p:sldId id="7943" r:id="rId20"/>
    <p:sldId id="7946" r:id="rId21"/>
    <p:sldId id="7949" r:id="rId22"/>
    <p:sldId id="7952" r:id="rId23"/>
    <p:sldId id="7955" r:id="rId24"/>
    <p:sldId id="7958" r:id="rId25"/>
    <p:sldId id="7961" r:id="rId2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tableStyles" Target="tableStyle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83" name="幻灯片图像占位符 1"/>
          <p:cNvSpPr>
            <a:spLocks noChangeAspect="1" noRot="1" noGrp="1"/>
          </p:cNvSpPr>
          <p:nvPr>
            <p:ph type="sldImg"/>
          </p:nvPr>
        </p:nvSpPr>
        <p:spPr/>
      </p:sp>
      <p:sp>
        <p:nvSpPr>
          <p:cNvPr id="1048685" name="备注占位符 2"/>
          <p:cNvSpPr>
            <a:spLocks noGrp="1"/>
          </p:cNvSpPr>
          <p:nvPr>
            <p:ph type="body" idx="1"/>
          </p:nvPr>
        </p:nvSpPr>
        <p:spPr/>
        <p:txBody>
          <a:bodyPr/>
          <a:p>
            <a:endParaRPr altLang="en-US" dirty="0" lang="zh-CN"/>
          </a:p>
        </p:txBody>
      </p:sp>
      <p:sp>
        <p:nvSpPr>
          <p:cNvPr id="104868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9" name="幻灯片图像占位符 1"/>
          <p:cNvSpPr>
            <a:spLocks noChangeAspect="1" noRot="1" noGrp="1"/>
          </p:cNvSpPr>
          <p:nvPr>
            <p:ph type="sldImg"/>
          </p:nvPr>
        </p:nvSpPr>
        <p:spPr/>
      </p:sp>
      <p:sp>
        <p:nvSpPr>
          <p:cNvPr id="1048631" name="备注占位符 2"/>
          <p:cNvSpPr>
            <a:spLocks noGrp="1"/>
          </p:cNvSpPr>
          <p:nvPr>
            <p:ph type="body" idx="1"/>
          </p:nvPr>
        </p:nvSpPr>
        <p:spPr/>
        <p:txBody>
          <a:bodyPr/>
          <a:p>
            <a:endParaRPr altLang="en-US" dirty="0" lang="zh-CN"/>
          </a:p>
        </p:txBody>
      </p:sp>
      <p:sp>
        <p:nvSpPr>
          <p:cNvPr id="1048633"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tags" Target="../tags/tag11.xml"/><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tags" Target="../tags/tag15.xml"/><Relationship Id="rId7" Type="http://schemas.openxmlformats.org/officeDocument/2006/relationships/tags" Target="../tags/tag16.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tags" Target="../tags/tag18.xml"/><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tags" Target="../tags/tag23.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tags" Target="../tags/tag25.xml"/><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tags" Target="../tags/tag50.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tags" Target="../tags/tag56.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tags" Target="../tags/tag61.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tags" Target="../tags/tag69.xml"/><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tags" Target="../tags/tag76.xml"/><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tags" Target="../tags/tag79.xml"/><Relationship Id="rId6" Type="http://schemas.openxmlformats.org/officeDocument/2006/relationships/tags" Target="../tags/tag80.xml"/><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0" name="任意多边形 10"/>
          <p:cNvSpPr/>
          <p:nvPr>
            <p:custDataLst>
              <p:tags r:id="rId1"/>
            </p:custDataLst>
          </p:nvPr>
        </p:nvSpPr>
        <p:spPr>
          <a:xfrm>
            <a:off x="0" y="4578350"/>
            <a:ext cx="2159000" cy="2289175"/>
          </a:xfrm>
          <a:custGeom>
            <a:avLst/>
            <a:gdLst>
              <a:gd name="adj" fmla="val 21666"/>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3400" h="3605">
                <a:moveTo>
                  <a:pt x="40" y="0"/>
                </a:moveTo>
                <a:cubicBezTo>
                  <a:pt x="1896" y="0"/>
                  <a:pt x="3400" y="1504"/>
                  <a:pt x="3400" y="3360"/>
                </a:cubicBezTo>
                <a:cubicBezTo>
                  <a:pt x="3400" y="3432"/>
                  <a:pt x="3398" y="3504"/>
                  <a:pt x="3393" y="3576"/>
                </a:cubicBezTo>
                <a:lnTo>
                  <a:pt x="3391" y="3605"/>
                </a:lnTo>
                <a:lnTo>
                  <a:pt x="1928" y="3605"/>
                </a:lnTo>
                <a:lnTo>
                  <a:pt x="1929" y="3603"/>
                </a:lnTo>
                <a:cubicBezTo>
                  <a:pt x="1939" y="3523"/>
                  <a:pt x="1944" y="3442"/>
                  <a:pt x="1944" y="3360"/>
                </a:cubicBezTo>
                <a:cubicBezTo>
                  <a:pt x="1944" y="2308"/>
                  <a:pt x="1092" y="1456"/>
                  <a:pt x="40" y="1456"/>
                </a:cubicBezTo>
                <a:lnTo>
                  <a:pt x="0" y="1457"/>
                </a:lnTo>
                <a:lnTo>
                  <a:pt x="0" y="0"/>
                </a:lnTo>
                <a:lnTo>
                  <a:pt x="40" y="0"/>
                </a:lnTo>
                <a:close/>
              </a:path>
            </a:pathLst>
          </a:custGeom>
          <a:gradFill>
            <a:gsLst>
              <a:gs pos="0">
                <a:schemeClr val="accent2">
                  <a:alpha val="70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charset="-122"/>
            </a:endParaRPr>
          </a:p>
        </p:txBody>
      </p:sp>
      <p:sp>
        <p:nvSpPr>
          <p:cNvPr id="1048672" name="任意多边形 9"/>
          <p:cNvSpPr/>
          <p:nvPr>
            <p:custDataLst>
              <p:tags r:id="rId2"/>
            </p:custDataLst>
          </p:nvPr>
        </p:nvSpPr>
        <p:spPr>
          <a:xfrm>
            <a:off x="8852535" y="3810"/>
            <a:ext cx="3339465" cy="3338195"/>
          </a:xfrm>
          <a:custGeom>
            <a:avLst/>
            <a:gdLst>
              <a:gd name="adj" fmla="val 13398"/>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5259" h="5257">
                <a:moveTo>
                  <a:pt x="5211" y="0"/>
                </a:moveTo>
                <a:lnTo>
                  <a:pt x="5259" y="0"/>
                </a:lnTo>
                <a:lnTo>
                  <a:pt x="5259" y="1397"/>
                </a:lnTo>
                <a:lnTo>
                  <a:pt x="5211" y="1396"/>
                </a:lnTo>
                <a:cubicBezTo>
                  <a:pt x="3104" y="1396"/>
                  <a:pt x="1396" y="3104"/>
                  <a:pt x="1396" y="5211"/>
                </a:cubicBezTo>
                <a:lnTo>
                  <a:pt x="1397" y="5257"/>
                </a:lnTo>
                <a:lnTo>
                  <a:pt x="0" y="5257"/>
                </a:lnTo>
                <a:lnTo>
                  <a:pt x="0" y="5211"/>
                </a:lnTo>
                <a:cubicBezTo>
                  <a:pt x="0" y="2333"/>
                  <a:pt x="2333" y="0"/>
                  <a:pt x="5211" y="0"/>
                </a:cubicBezTo>
                <a:close/>
              </a:path>
            </a:pathLst>
          </a:custGeom>
          <a:gradFill>
            <a:gsLst>
              <a:gs pos="0">
                <a:schemeClr val="accent1"/>
              </a:gs>
              <a:gs pos="100000">
                <a:schemeClr val="accent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charset="-122"/>
            </a:endParaRPr>
          </a:p>
        </p:txBody>
      </p:sp>
      <p:sp>
        <p:nvSpPr>
          <p:cNvPr id="1048674" name="任意多边形 14"/>
          <p:cNvSpPr/>
          <p:nvPr>
            <p:custDataLst>
              <p:tags r:id="rId3"/>
            </p:custDataLst>
          </p:nvPr>
        </p:nvSpPr>
        <p:spPr>
          <a:xfrm>
            <a:off x="10189845" y="1349375"/>
            <a:ext cx="2001520" cy="3781425"/>
          </a:xfrm>
          <a:custGeom>
            <a:avLst/>
            <a:ahLst/>
            <a:cxnLst>
              <a:cxn ang="3">
                <a:pos x="hc" y="t"/>
              </a:cxn>
              <a:cxn ang="cd2">
                <a:pos x="l" y="vc"/>
              </a:cxn>
              <a:cxn ang="cd4">
                <a:pos x="hc" y="b"/>
              </a:cxn>
              <a:cxn ang="0">
                <a:pos x="r" y="vc"/>
              </a:cxn>
            </a:cxnLst>
            <a:rect l="l" t="t" r="r" b="b"/>
            <a:pathLst>
              <a:path w="3197" h="6039">
                <a:moveTo>
                  <a:pt x="3020" y="0"/>
                </a:moveTo>
                <a:cubicBezTo>
                  <a:pt x="3072" y="0"/>
                  <a:pt x="3123" y="1"/>
                  <a:pt x="3175" y="4"/>
                </a:cubicBezTo>
                <a:lnTo>
                  <a:pt x="3197" y="5"/>
                </a:lnTo>
                <a:lnTo>
                  <a:pt x="3197" y="6034"/>
                </a:lnTo>
                <a:lnTo>
                  <a:pt x="3175" y="6035"/>
                </a:lnTo>
                <a:cubicBezTo>
                  <a:pt x="3123" y="6038"/>
                  <a:pt x="3072" y="6039"/>
                  <a:pt x="3020" y="6039"/>
                </a:cubicBezTo>
                <a:cubicBezTo>
                  <a:pt x="1352" y="6039"/>
                  <a:pt x="0" y="4687"/>
                  <a:pt x="0" y="3020"/>
                </a:cubicBezTo>
                <a:cubicBezTo>
                  <a:pt x="0" y="1352"/>
                  <a:pt x="1352" y="0"/>
                  <a:pt x="3020" y="0"/>
                </a:cubicBezTo>
                <a:close/>
              </a:path>
            </a:pathLst>
          </a:custGeom>
          <a:gradFill>
            <a:gsLst>
              <a:gs pos="0">
                <a:schemeClr val="accent1">
                  <a:alpha val="0"/>
                </a:schemeClr>
              </a:gs>
              <a:gs pos="100000">
                <a:schemeClr val="accent1">
                  <a:alpha val="20000"/>
                </a:schemeClr>
              </a:gs>
            </a:gsLst>
            <a:lin ang="16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endParaRPr>
          </a:p>
        </p:txBody>
      </p:sp>
      <p:sp>
        <p:nvSpPr>
          <p:cNvPr id="1048676" name="副标题"/>
          <p:cNvSpPr txBox="1">
            <a:spLocks noGrp="1"/>
          </p:cNvSpPr>
          <p:nvPr>
            <p:ph type="body" idx="3" hasCustomPrompt="1"/>
            <p:custDataLst>
              <p:tags r:id="rId4"/>
            </p:custDataLst>
          </p:nvPr>
        </p:nvSpPr>
        <p:spPr>
          <a:xfrm>
            <a:off x="1437005" y="3160395"/>
            <a:ext cx="7401560" cy="635000"/>
          </a:xfrm>
          <a:prstGeom prst="rect"/>
        </p:spPr>
        <p:txBody>
          <a:bodyPr anchor="t"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0" cap="none" dirty="0" sz="1800" i="0" kern="1200" kumimoji="0" lang="zh-CN" noProof="1" normalizeH="0" spc="200" strike="noStrike" u="none">
                <a:solidFill>
                  <a:schemeClr val="tx1"/>
                </a:solidFill>
                <a:latin typeface="+mj-ea"/>
                <a:ea typeface="+mj-ea"/>
                <a:cs typeface="+mj-lt"/>
                <a:sym typeface="+mn-ea"/>
              </a:defRPr>
            </a:lvl1pPr>
          </a:lstStyle>
          <a:p>
            <a:pPr algn="l" lvl="0">
              <a:buClrTx/>
              <a:buSzTx/>
              <a:buFontTx/>
            </a:pPr>
            <a:r>
              <a:rPr dirty="0">
                <a:sym typeface="+mn-ea"/>
              </a:rPr>
              <a:t>单击此处编辑母版副标题样式</a:t>
            </a:r>
            <a:endParaRPr dirty="0">
              <a:sym typeface="+mn-ea"/>
            </a:endParaRPr>
          </a:p>
        </p:txBody>
      </p:sp>
      <p:sp>
        <p:nvSpPr>
          <p:cNvPr id="1048678" name="标题"/>
          <p:cNvSpPr txBox="1">
            <a:spLocks noGrp="1"/>
          </p:cNvSpPr>
          <p:nvPr>
            <p:ph type="title" idx="2" hasCustomPrompt="1"/>
            <p:custDataLst>
              <p:tags r:id="rId5"/>
            </p:custDataLst>
          </p:nvPr>
        </p:nvSpPr>
        <p:spPr>
          <a:xfrm>
            <a:off x="1437005" y="925830"/>
            <a:ext cx="7395845" cy="2234565"/>
          </a:xfrm>
          <a:prstGeom prst="rect"/>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sz="6000" i="0" kern="1200" kumimoji="0" lang="zh-CN" noProof="1" normalizeH="0" spc="400" strike="noStrike" u="none">
                <a:solidFill>
                  <a:schemeClr val="tx1"/>
                </a:solidFill>
                <a:latin typeface="+mj-ea"/>
                <a:ea typeface="+mj-ea"/>
                <a:cs typeface="微软雅黑" panose="020B0503020204020204" charset="-122"/>
                <a:sym typeface="+mn-ea"/>
              </a:defRPr>
            </a:lvl1pPr>
          </a:lstStyle>
          <a:p>
            <a:pPr algn="l" lvl="0">
              <a:buClrTx/>
              <a:buSzTx/>
              <a:buFontTx/>
            </a:pPr>
            <a:r>
              <a:rPr dirty="0">
                <a:sym typeface="+mn-ea"/>
              </a:rPr>
              <a:t>单击此处编辑标题</a:t>
            </a:r>
            <a:endParaRPr dirty="0">
              <a:sym typeface="+mn-ea"/>
            </a:endParaRPr>
          </a:p>
        </p:txBody>
      </p:sp>
      <p:sp>
        <p:nvSpPr>
          <p:cNvPr id="1048680" name="署名"/>
          <p:cNvSpPr>
            <a:spLocks noGrp="1"/>
          </p:cNvSpPr>
          <p:nvPr>
            <p:ph type="body" idx="1" hasCustomPrompt="1"/>
            <p:custDataLst>
              <p:tags r:id="rId6"/>
            </p:custDataLst>
          </p:nvPr>
        </p:nvSpPr>
        <p:spPr>
          <a:xfrm>
            <a:off x="1520825" y="3798570"/>
            <a:ext cx="1886585" cy="440690"/>
          </a:xfrm>
          <a:prstGeom prst="roundRect">
            <a:avLst>
              <a:gd name="adj" fmla="val 22138"/>
            </a:avLst>
          </a:prstGeom>
          <a:gradFill>
            <a:gsLst>
              <a:gs pos="0">
                <a:schemeClr val="accent1"/>
              </a:gs>
              <a:gs pos="100000">
                <a:schemeClr val="accent1">
                  <a:alpha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1" cap="none" sz="1600" i="0" kern="1200" kumimoji="0" lang="zh-CN" noProof="1" normalizeH="0" spc="0" strike="noStrike" u="none">
                <a:solidFill>
                  <a:schemeClr val="lt1">
                    <a:lumMod val="100000"/>
                  </a:schemeClr>
                </a:solidFill>
                <a:latin typeface="+mn-lt"/>
                <a:ea typeface="+mn-ea"/>
                <a:cs typeface="微软雅黑" panose="020B0503020204020204" charset="-122"/>
                <a:sym typeface="+mn-ea"/>
              </a:defRPr>
            </a:lvl1pPr>
          </a:lstStyle>
          <a:p>
            <a:pPr algn="ctr" lvl="0">
              <a:buClrTx/>
              <a:buSzTx/>
              <a:buFontTx/>
            </a:pPr>
            <a:r>
              <a:rPr dirty="0">
                <a:sym typeface="+mn-ea"/>
              </a:rPr>
              <a:t>单击此处编辑文本</a:t>
            </a:r>
            <a:endParaRPr dirty="0">
              <a:sym typeface="+mn-ea"/>
            </a:endParaRPr>
          </a:p>
        </p:txBody>
      </p:sp>
      <p:sp>
        <p:nvSpPr>
          <p:cNvPr id="1048682" name="日期占位符 3"/>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4" name="页脚占位符 4"/>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686" name="灯片编号占位符 5"/>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8" name="任意多边形 9"/>
          <p:cNvSpPr/>
          <p:nvPr>
            <p:custDataLst>
              <p:tags r:id="rId1"/>
            </p:custDataLst>
          </p:nvPr>
        </p:nvSpPr>
        <p:spPr>
          <a:xfrm rot="16440000">
            <a:off x="6682740" y="1586230"/>
            <a:ext cx="5788025" cy="5101590"/>
          </a:xfrm>
          <a:custGeom>
            <a:avLst/>
            <a:gdLst>
              <a:gd name="adj" fmla="val 20669"/>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690" name="同心圆 8"/>
          <p:cNvSpPr/>
          <p:nvPr>
            <p:custDataLst>
              <p:tags r:id="rId2"/>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692" name="正文"/>
          <p:cNvSpPr txBox="1">
            <a:spLocks noGrp="1"/>
          </p:cNvSpPr>
          <p:nvPr>
            <p:ph idx="2" hasCustomPrompt="1"/>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
                <a:srgbClr val="E8898D"/>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Arial" panose="02080604020202020204" pitchFamily="34" charset="0"/>
                <a:ea typeface="微软雅黑" panose="020B0503020204020204" charset="-122"/>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Arial" panose="02080604020202020204" pitchFamily="34" charset="0"/>
                <a:ea typeface="微软雅黑" panose="020B0503020204020204" charset="-122"/>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Arial" panose="02080604020202020204" pitchFamily="34" charset="0"/>
                <a:ea typeface="微软雅黑" panose="020B0503020204020204" charset="-122"/>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rgbClr val="E8898D"/>
              </a:buClr>
            </a:pPr>
            <a:r>
              <a:rPr dirty="0">
                <a:sym typeface="+mn-ea"/>
              </a:rPr>
              <a:t>单击此处添加文本内容。</a:t>
            </a:r>
            <a:endParaRPr dirty="0">
              <a:sym typeface="+mn-ea"/>
            </a:endParaRPr>
          </a:p>
        </p:txBody>
      </p:sp>
      <p:sp>
        <p:nvSpPr>
          <p:cNvPr id="1048694" name="标题"/>
          <p:cNvSpPr txBox="1">
            <a:spLocks noGrp="1"/>
          </p:cNvSpPr>
          <p:nvPr>
            <p:ph type="title" idx="1"/>
            <p:custDataLst>
              <p:tags r:id="rId4"/>
            </p:custDataLst>
          </p:nvPr>
        </p:nvSpPr>
        <p:spPr>
          <a:xfrm>
            <a:off x="646430" y="396240"/>
            <a:ext cx="10930890" cy="644525"/>
          </a:xfrm>
          <a:prstGeom prst="rect"/>
          <a:noFill/>
          <a:ln>
            <a:noFill/>
            <a:prstDash val="sysDash"/>
          </a:ln>
        </p:spPr>
        <p:txBody>
          <a:bodyPr anchor="b" anchorCtr="0" bIns="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lumMod val="85000"/>
                    <a:lumOff val="15000"/>
                  </a:schemeClr>
                </a:solidFill>
                <a:latin typeface="+mj-ea"/>
                <a:ea typeface="+mj-ea"/>
                <a:cs typeface="微软雅黑" panose="020B0503020204020204" charset="-122"/>
                <a:sym typeface="+mn-ea"/>
              </a:defRPr>
            </a:lvl1pPr>
          </a:lstStyle>
          <a:p>
            <a:pPr lvl="0"/>
            <a:r>
              <a:rPr>
                <a:sym typeface="+mn-ea"/>
              </a:rPr>
              <a:t>单击此处编辑母版标题样式</a:t>
            </a:r>
            <a:endParaRPr>
              <a:sym typeface="+mn-ea"/>
            </a:endParaRPr>
          </a:p>
        </p:txBody>
      </p:sp>
      <p:sp>
        <p:nvSpPr>
          <p:cNvPr id="1048696"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8"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00"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2" name="椭圆 7"/>
          <p:cNvSpPr/>
          <p:nvPr>
            <p:custDataLst>
              <p:tags r:id="rId1"/>
            </p:custDataLst>
          </p:nvPr>
        </p:nvSpPr>
        <p:spPr>
          <a:xfrm>
            <a:off x="1219200" y="2804795"/>
            <a:ext cx="2362200" cy="2362200"/>
          </a:xfrm>
          <a:prstGeom prst="ellipse"/>
          <a:gradFill>
            <a:gsLst>
              <a:gs pos="0">
                <a:schemeClr val="accent2">
                  <a:alpha val="0"/>
                </a:schemeClr>
              </a:gs>
              <a:gs pos="100000">
                <a:schemeClr val="accent2">
                  <a:alpha val="20000"/>
                </a:schemeClr>
              </a:gs>
            </a:gsLst>
            <a:lin ang="16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cs typeface="微软雅黑" panose="020B0503020204020204" charset="-122"/>
              <a:sym typeface="+mn-ea"/>
            </a:endParaRPr>
          </a:p>
        </p:txBody>
      </p:sp>
      <p:sp>
        <p:nvSpPr>
          <p:cNvPr id="1048704" name="任意多边形 8"/>
          <p:cNvSpPr/>
          <p:nvPr>
            <p:custDataLst>
              <p:tags r:id="rId2"/>
            </p:custDataLst>
          </p:nvPr>
        </p:nvSpPr>
        <p:spPr>
          <a:xfrm rot="16440000">
            <a:off x="9155434" y="3942808"/>
            <a:ext cx="3194084" cy="2813788"/>
          </a:xfrm>
          <a:custGeom>
            <a:avLst/>
            <a:gdLst>
              <a:gd name="adj" fmla="val 20669"/>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5030" h="4431">
                <a:moveTo>
                  <a:pt x="1424" y="0"/>
                </a:moveTo>
                <a:cubicBezTo>
                  <a:pt x="3415" y="0"/>
                  <a:pt x="5030" y="1614"/>
                  <a:pt x="5030" y="3606"/>
                </a:cubicBezTo>
                <a:cubicBezTo>
                  <a:pt x="5030" y="3839"/>
                  <a:pt x="5007" y="4067"/>
                  <a:pt x="4965" y="4288"/>
                </a:cubicBezTo>
                <a:lnTo>
                  <a:pt x="4959" y="4320"/>
                </a:lnTo>
                <a:lnTo>
                  <a:pt x="3372" y="4431"/>
                </a:lnTo>
                <a:lnTo>
                  <a:pt x="3373" y="4429"/>
                </a:lnTo>
                <a:cubicBezTo>
                  <a:pt x="3480" y="4176"/>
                  <a:pt x="3539" y="3898"/>
                  <a:pt x="3539" y="3606"/>
                </a:cubicBezTo>
                <a:cubicBezTo>
                  <a:pt x="3539" y="2437"/>
                  <a:pt x="2592" y="1490"/>
                  <a:pt x="1424" y="1490"/>
                </a:cubicBezTo>
                <a:cubicBezTo>
                  <a:pt x="931" y="1490"/>
                  <a:pt x="478" y="1659"/>
                  <a:pt x="118" y="1942"/>
                </a:cubicBezTo>
                <a:lnTo>
                  <a:pt x="116" y="1945"/>
                </a:lnTo>
                <a:lnTo>
                  <a:pt x="0" y="293"/>
                </a:lnTo>
                <a:lnTo>
                  <a:pt x="21" y="283"/>
                </a:lnTo>
                <a:cubicBezTo>
                  <a:pt x="452" y="101"/>
                  <a:pt x="926" y="0"/>
                  <a:pt x="1424" y="0"/>
                </a:cubicBezTo>
                <a:close/>
              </a:path>
            </a:pathLst>
          </a:custGeom>
          <a:gradFill>
            <a:gsLst>
              <a:gs pos="0">
                <a:schemeClr val="accent1">
                  <a:alpha val="20000"/>
                </a:schemeClr>
              </a:gs>
              <a:gs pos="100000">
                <a:schemeClr val="accent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solidFill>
                <a:schemeClr val="tx1"/>
              </a:solidFill>
              <a:cs typeface="微软雅黑" panose="020B0503020204020204" charset="-122"/>
              <a:sym typeface="+mn-ea"/>
            </a:endParaRPr>
          </a:p>
        </p:txBody>
      </p:sp>
      <p:sp>
        <p:nvSpPr>
          <p:cNvPr id="1048706" name="副标题"/>
          <p:cNvSpPr txBox="1">
            <a:spLocks noGrp="1"/>
          </p:cNvSpPr>
          <p:nvPr>
            <p:ph type="body" idx="2" hasCustomPrompt="1"/>
            <p:custDataLst>
              <p:tags r:id="rId3"/>
            </p:custDataLst>
          </p:nvPr>
        </p:nvSpPr>
        <p:spPr>
          <a:xfrm>
            <a:off x="844550" y="3491865"/>
            <a:ext cx="1717040" cy="1440180"/>
          </a:xfrm>
          <a:prstGeom prst="rect"/>
          <a:noFill/>
        </p:spPr>
        <p:txBody>
          <a:bodyPr anchor="t" bIns="45720" lIns="144145" rIns="91440" rtlCol="0" tIns="45720" vert="horz" wrap="square">
            <a:normAutofit/>
          </a:bodyPr>
          <a:lstStyle>
            <a:lvl1pPr algn="dist" defTabSz="914400" eaLnBrk="1" fontAlgn="auto" hangingPunct="1" latinLnBrk="0" lvl="0" marL="0" marR="0" rtl="0">
              <a:lnSpc>
                <a:spcPct val="100000"/>
              </a:lnSpc>
              <a:buClrTx/>
              <a:buSzTx/>
              <a:buFontTx/>
              <a:buNone/>
              <a:defRPr altLang="zh-CN" baseline="0" b="0" cap="none" dirty="0" sz="1800" i="0" kern="1200" kumimoji="0" lang="en-US" noProof="1" normalizeH="0" spc="0" strike="noStrike" u="none">
                <a:solidFill>
                  <a:schemeClr val="tx1">
                    <a:lumMod val="65000"/>
                    <a:lumOff val="35000"/>
                  </a:schemeClr>
                </a:solidFill>
                <a:latin typeface="+mj-ea"/>
                <a:ea typeface="+mj-ea"/>
                <a:cs typeface="微软雅黑" panose="020B0503020204020204" charset="-122"/>
                <a:sym typeface="+mn-ea"/>
              </a:defRPr>
            </a:lvl1pPr>
          </a:lstStyle>
          <a:p>
            <a:pPr algn="dist" lvl="0">
              <a:buClrTx/>
              <a:buSzTx/>
              <a:buFontTx/>
            </a:pPr>
            <a:r>
              <a:rPr dirty="0" err="1">
                <a:sym typeface="+mn-ea"/>
              </a:rPr>
              <a:t>编辑副标题</a:t>
            </a:r>
            <a:endParaRPr dirty="0">
              <a:sym typeface="+mn-ea"/>
            </a:endParaRPr>
          </a:p>
        </p:txBody>
      </p:sp>
      <p:sp>
        <p:nvSpPr>
          <p:cNvPr id="1048708" name="标题"/>
          <p:cNvSpPr txBox="1">
            <a:spLocks noGrp="1"/>
          </p:cNvSpPr>
          <p:nvPr>
            <p:ph type="title" idx="1" hasCustomPrompt="1"/>
            <p:custDataLst>
              <p:tags r:id="rId4"/>
            </p:custDataLst>
          </p:nvPr>
        </p:nvSpPr>
        <p:spPr bwMode="auto">
          <a:xfrm>
            <a:off x="844550" y="1139825"/>
            <a:ext cx="2171065" cy="2350770"/>
          </a:xfrm>
          <a:prstGeom prst="rect"/>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sz="6000" i="0" kern="1200" kumimoji="0" lang="zh-CN" noProof="1" normalizeH="0" spc="400" strike="noStrike" u="none">
                <a:solidFill>
                  <a:schemeClr val="tx1">
                    <a:lumMod val="75000"/>
                    <a:lumOff val="25000"/>
                  </a:schemeClr>
                </a:solidFill>
                <a:latin typeface="+mj-ea"/>
                <a:ea typeface="+mj-ea"/>
                <a:cs typeface="微软雅黑" panose="020B0503020204020204" charset="-122"/>
                <a:sym typeface="+mn-ea"/>
              </a:defRPr>
            </a:lvl1pPr>
          </a:lstStyle>
          <a:p>
            <a:pPr algn="l" lvl="0">
              <a:buClrTx/>
              <a:buSzTx/>
              <a:buFontTx/>
            </a:pPr>
            <a:r>
              <a:rPr dirty="0">
                <a:sym typeface="+mn-ea"/>
              </a:rPr>
              <a:t>标题</a:t>
            </a:r>
            <a:endParaRPr dirty="0">
              <a:sym typeface="+mn-ea"/>
            </a:endParaRPr>
          </a:p>
        </p:txBody>
      </p:sp>
      <p:sp>
        <p:nvSpPr>
          <p:cNvPr id="1048710"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2"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14"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16" name="任意多边形 8"/>
          <p:cNvSpPr/>
          <p:nvPr>
            <p:custDataLst>
              <p:tags r:id="rId1"/>
            </p:custDataLst>
          </p:nvPr>
        </p:nvSpPr>
        <p:spPr>
          <a:xfrm flipH="1">
            <a:off x="10045700" y="4570095"/>
            <a:ext cx="2159000" cy="2289175"/>
          </a:xfrm>
          <a:custGeom>
            <a:avLst/>
            <a:gdLst>
              <a:gd name="adj" fmla="val 21666"/>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3400" h="3605">
                <a:moveTo>
                  <a:pt x="40" y="0"/>
                </a:moveTo>
                <a:cubicBezTo>
                  <a:pt x="1896" y="0"/>
                  <a:pt x="3400" y="1504"/>
                  <a:pt x="3400" y="3360"/>
                </a:cubicBezTo>
                <a:cubicBezTo>
                  <a:pt x="3400" y="3432"/>
                  <a:pt x="3398" y="3504"/>
                  <a:pt x="3393" y="3576"/>
                </a:cubicBezTo>
                <a:lnTo>
                  <a:pt x="3391" y="3605"/>
                </a:lnTo>
                <a:lnTo>
                  <a:pt x="1928" y="3605"/>
                </a:lnTo>
                <a:lnTo>
                  <a:pt x="1929" y="3603"/>
                </a:lnTo>
                <a:cubicBezTo>
                  <a:pt x="1939" y="3523"/>
                  <a:pt x="1944" y="3442"/>
                  <a:pt x="1944" y="3360"/>
                </a:cubicBezTo>
                <a:cubicBezTo>
                  <a:pt x="1944" y="2308"/>
                  <a:pt x="1092" y="1456"/>
                  <a:pt x="40" y="1456"/>
                </a:cubicBezTo>
                <a:lnTo>
                  <a:pt x="0" y="1457"/>
                </a:lnTo>
                <a:lnTo>
                  <a:pt x="0" y="0"/>
                </a:lnTo>
                <a:lnTo>
                  <a:pt x="40" y="0"/>
                </a:lnTo>
                <a:close/>
              </a:path>
            </a:pathLst>
          </a:custGeom>
          <a:gradFill>
            <a:gsLst>
              <a:gs pos="0">
                <a:schemeClr val="accent1">
                  <a:alpha val="60000"/>
                </a:schemeClr>
              </a:gs>
              <a:gs pos="100000">
                <a:schemeClr val="accent1">
                  <a:alpha val="0"/>
                </a:schemeClr>
              </a:gs>
            </a:gsLst>
            <a:lin ang="44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charset="-122"/>
            </a:endParaRPr>
          </a:p>
        </p:txBody>
      </p:sp>
      <p:sp>
        <p:nvSpPr>
          <p:cNvPr id="1048718" name="椭圆 12"/>
          <p:cNvSpPr/>
          <p:nvPr>
            <p:custDataLst>
              <p:tags r:id="rId2"/>
            </p:custDataLst>
          </p:nvPr>
        </p:nvSpPr>
        <p:spPr>
          <a:xfrm>
            <a:off x="9127490" y="967740"/>
            <a:ext cx="685800" cy="685800"/>
          </a:xfrm>
          <a:prstGeom prst="ellipse"/>
          <a:gradFill>
            <a:gsLst>
              <a:gs pos="0">
                <a:schemeClr val="accent2">
                  <a:alpha val="0"/>
                </a:schemeClr>
              </a:gs>
              <a:gs pos="100000">
                <a:schemeClr val="accent2">
                  <a:alpha val="20000"/>
                </a:schemeClr>
              </a:gs>
            </a:gsLst>
            <a:lin ang="16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sym typeface="+mn-ea"/>
            </a:endParaRPr>
          </a:p>
        </p:txBody>
      </p:sp>
      <p:sp>
        <p:nvSpPr>
          <p:cNvPr id="1048720" name="椭圆 79"/>
          <p:cNvSpPr/>
          <p:nvPr>
            <p:custDataLst>
              <p:tags r:id="rId3"/>
            </p:custDataLst>
          </p:nvPr>
        </p:nvSpPr>
        <p:spPr>
          <a:xfrm>
            <a:off x="982345" y="1607820"/>
            <a:ext cx="2449195" cy="2449830"/>
          </a:xfrm>
          <a:prstGeom prst="ellipse"/>
          <a:gradFill>
            <a:gsLst>
              <a:gs pos="0">
                <a:schemeClr val="accent2">
                  <a:alpha val="0"/>
                </a:schemeClr>
              </a:gs>
              <a:gs pos="100000">
                <a:schemeClr val="accent2">
                  <a:alpha val="20000"/>
                </a:schemeClr>
              </a:gs>
            </a:gsLst>
            <a:lin ang="16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sym typeface="+mn-ea"/>
            </a:endParaRPr>
          </a:p>
        </p:txBody>
      </p:sp>
      <p:sp>
        <p:nvSpPr>
          <p:cNvPr id="1048722" name="椭圆 17"/>
          <p:cNvSpPr/>
          <p:nvPr>
            <p:custDataLst>
              <p:tags r:id="rId4"/>
            </p:custDataLst>
          </p:nvPr>
        </p:nvSpPr>
        <p:spPr>
          <a:xfrm>
            <a:off x="1117600" y="1723390"/>
            <a:ext cx="484505" cy="484505"/>
          </a:xfrm>
          <a:prstGeom prst="ellipse"/>
          <a:gradFill>
            <a:gsLst>
              <a:gs pos="0">
                <a:schemeClr val="accent2">
                  <a:alpha val="0"/>
                </a:schemeClr>
              </a:gs>
              <a:gs pos="100000">
                <a:schemeClr val="accent2">
                  <a:alpha val="20000"/>
                </a:schemeClr>
              </a:gs>
            </a:gsLst>
            <a:lin ang="16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97500" lnSpcReduction="10000"/>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sym typeface="+mn-ea"/>
            </a:endParaRPr>
          </a:p>
        </p:txBody>
      </p:sp>
      <p:sp>
        <p:nvSpPr>
          <p:cNvPr id="1048724" name="节编号"/>
          <p:cNvSpPr>
            <a:spLocks noGrp="1"/>
          </p:cNvSpPr>
          <p:nvPr>
            <p:ph type="body" idx="2" hasCustomPrompt="1"/>
            <p:custDataLst>
              <p:tags r:id="rId5"/>
            </p:custDataLst>
          </p:nvPr>
        </p:nvSpPr>
        <p:spPr>
          <a:xfrm>
            <a:off x="2389505" y="4144010"/>
            <a:ext cx="1917700" cy="488950"/>
          </a:xfrm>
          <a:prstGeom prst="roundRect">
            <a:avLst>
              <a:gd name="adj" fmla="val 24893"/>
            </a:avLst>
          </a:prstGeom>
          <a:gradFill>
            <a:gsLst>
              <a:gs pos="0">
                <a:schemeClr val="accent1"/>
              </a:gs>
              <a:gs pos="100000">
                <a:schemeClr val="accent1">
                  <a:alpha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1" cap="none" sz="1800" i="0" kern="1200" kumimoji="0" lang="zh-CN" noProof="1" normalizeH="0" spc="100" strike="noStrike" u="none">
                <a:solidFill>
                  <a:schemeClr val="bg1"/>
                </a:solidFill>
                <a:latin typeface="+mn-lt"/>
                <a:ea typeface="+mn-ea"/>
                <a:cs typeface="微软雅黑" panose="020B0503020204020204" charset="-122"/>
                <a:sym typeface="+mn-ea"/>
              </a:defRPr>
            </a:lvl1pPr>
          </a:lstStyle>
          <a:p>
            <a:pPr algn="ctr" lvl="0">
              <a:buClrTx/>
              <a:buSzTx/>
              <a:buFontTx/>
            </a:pPr>
            <a:r>
              <a:rPr>
                <a:sym typeface="+mn-ea"/>
              </a:rPr>
              <a:t>编辑节编号</a:t>
            </a:r>
            <a:endParaRPr>
              <a:sym typeface="+mn-ea"/>
            </a:endParaRPr>
          </a:p>
        </p:txBody>
      </p:sp>
      <p:sp>
        <p:nvSpPr>
          <p:cNvPr id="1048726" name="标题"/>
          <p:cNvSpPr txBox="1">
            <a:spLocks noGrp="1"/>
          </p:cNvSpPr>
          <p:nvPr>
            <p:ph type="title" idx="1"/>
            <p:custDataLst>
              <p:tags r:id="rId6"/>
            </p:custDataLst>
          </p:nvPr>
        </p:nvSpPr>
        <p:spPr>
          <a:xfrm>
            <a:off x="2348230" y="1383030"/>
            <a:ext cx="8107680" cy="2045335"/>
          </a:xfrm>
          <a:prstGeom prst="rect"/>
          <a:noFill/>
        </p:spPr>
        <p:txBody>
          <a:bodyPr anchor="b" anchorCtr="0" bIns="0" lIns="0" rIns="0" rtlCol="0" tIns="0" wrap="square">
            <a:normAutofit/>
          </a:bodyPr>
          <a:lstStyle>
            <a:lvl1pPr algn="l" defTabSz="914400" eaLnBrk="1" fontAlgn="auto" hangingPunct="1" latinLnBrk="0" lvl="0" marL="0" marR="0" rtl="0">
              <a:lnSpc>
                <a:spcPct val="100000"/>
              </a:lnSpc>
              <a:buClrTx/>
              <a:buSzTx/>
              <a:buFontTx/>
              <a:buNone/>
              <a:defRPr altLang="en-US" baseline="0" b="1" cap="none" sz="4800" i="0" kern="1200" kumimoji="0" lang="zh-CN" noProof="1" normalizeH="0" spc="400" strike="noStrike" u="none">
                <a:solidFill>
                  <a:schemeClr val="tx1"/>
                </a:solidFill>
                <a:latin typeface="+mj-ea"/>
                <a:ea typeface="+mj-ea"/>
                <a:cs typeface="微软雅黑" panose="020B050302020402020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28" name="日期占位符 3"/>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0" name="页脚占位符 4"/>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32" name="灯片编号占位符 5"/>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34" name="任意多边形 11"/>
          <p:cNvSpPr/>
          <p:nvPr>
            <p:custDataLst>
              <p:tags r:id="rId1"/>
            </p:custDataLst>
          </p:nvPr>
        </p:nvSpPr>
        <p:spPr>
          <a:xfrm rot="16440000">
            <a:off x="6682740" y="1586230"/>
            <a:ext cx="5788025" cy="5101590"/>
          </a:xfrm>
          <a:custGeom>
            <a:avLst/>
            <a:gdLst>
              <a:gd name="adj" fmla="val 20669"/>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736" name="正文"/>
          <p:cNvSpPr txBox="1">
            <a:spLocks noGrp="1"/>
          </p:cNvSpPr>
          <p:nvPr>
            <p:ph idx="4"/>
            <p:custDataLst>
              <p:tags r:id="rId2"/>
            </p:custDataLst>
          </p:nvPr>
        </p:nvSpPr>
        <p:spPr>
          <a:xfrm>
            <a:off x="6400805" y="1490357"/>
            <a:ext cx="5176800" cy="4759236"/>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38" name="正文"/>
          <p:cNvSpPr txBox="1">
            <a:spLocks noGrp="1"/>
          </p:cNvSpPr>
          <p:nvPr>
            <p:ph idx="3"/>
            <p:custDataLst>
              <p:tags r:id="rId3"/>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800"/>
              </a:spcBef>
              <a:spcAft>
                <a:spcPts val="0"/>
              </a:spcAft>
            </a:pPr>
            <a:r>
              <a:rPr dirty="0">
                <a:sym typeface="+mn-ea"/>
              </a:rPr>
              <a:t>单击此处编辑母版文本样式</a:t>
            </a:r>
            <a:endParaRPr dirty="0">
              <a:sym typeface="+mn-ea"/>
            </a:endParaRPr>
          </a:p>
          <a:p>
            <a:pPr lvl="1">
              <a:spcBef>
                <a:spcPts val="1800"/>
              </a:spcBef>
              <a:spcAft>
                <a:spcPts val="0"/>
              </a:spcAft>
            </a:pPr>
            <a:r>
              <a:rPr dirty="0">
                <a:sym typeface="+mn-ea"/>
              </a:rPr>
              <a:t>第二级</a:t>
            </a:r>
            <a:endParaRPr dirty="0">
              <a:sym typeface="+mn-ea"/>
            </a:endParaRPr>
          </a:p>
          <a:p>
            <a:pPr lvl="2">
              <a:spcBef>
                <a:spcPts val="1800"/>
              </a:spcBef>
              <a:spcAft>
                <a:spcPts val="0"/>
              </a:spcAft>
            </a:pPr>
            <a:r>
              <a:rPr dirty="0">
                <a:sym typeface="+mn-ea"/>
              </a:rPr>
              <a:t>第三级</a:t>
            </a:r>
            <a:endParaRPr dirty="0">
              <a:sym typeface="+mn-ea"/>
            </a:endParaRPr>
          </a:p>
          <a:p>
            <a:pPr lvl="3">
              <a:spcBef>
                <a:spcPts val="1800"/>
              </a:spcBef>
              <a:spcAft>
                <a:spcPts val="0"/>
              </a:spcAft>
            </a:pPr>
            <a:r>
              <a:rPr dirty="0">
                <a:sym typeface="+mn-ea"/>
              </a:rPr>
              <a:t>第四级</a:t>
            </a:r>
            <a:endParaRPr dirty="0">
              <a:sym typeface="+mn-ea"/>
            </a:endParaRPr>
          </a:p>
          <a:p>
            <a:pPr lvl="4">
              <a:spcBef>
                <a:spcPts val="1800"/>
              </a:spcBef>
              <a:spcAft>
                <a:spcPts val="0"/>
              </a:spcAft>
            </a:pPr>
            <a:r>
              <a:rPr dirty="0">
                <a:sym typeface="+mn-ea"/>
              </a:rPr>
              <a:t>第五级</a:t>
            </a:r>
            <a:endParaRPr dirty="0">
              <a:sym typeface="+mn-ea"/>
            </a:endParaRPr>
          </a:p>
        </p:txBody>
      </p:sp>
      <p:sp>
        <p:nvSpPr>
          <p:cNvPr id="1048740" name="同心圆 8"/>
          <p:cNvSpPr/>
          <p:nvPr>
            <p:custDataLst>
              <p:tags r:id="rId4"/>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742" name="标题"/>
          <p:cNvSpPr txBox="1">
            <a:spLocks noGrp="1"/>
          </p:cNvSpPr>
          <p:nvPr>
            <p:ph type="title" idx="1"/>
            <p:custDataLst>
              <p:tags r:id="rId5"/>
            </p:custDataLst>
          </p:nvPr>
        </p:nvSpPr>
        <p:spPr>
          <a:xfrm>
            <a:off x="646430" y="396240"/>
            <a:ext cx="10930890" cy="644525"/>
          </a:xfrm>
          <a:prstGeom prst="rect"/>
          <a:noFill/>
          <a:ln>
            <a:noFill/>
            <a:prstDash val="sysDash"/>
          </a:ln>
        </p:spPr>
        <p:txBody>
          <a:bodyPr anchor="b" anchorCtr="0" bIns="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lumMod val="85000"/>
                    <a:lumOff val="15000"/>
                  </a:schemeClr>
                </a:solidFill>
                <a:latin typeface="+mj-ea"/>
                <a:ea typeface="+mj-ea"/>
                <a:cs typeface="+mj-ea"/>
              </a:defRPr>
            </a:lvl1pPr>
          </a:lstStyle>
          <a:p>
            <a:pPr lvl="0"/>
            <a:r>
              <a:rPr dirty="0">
                <a:sym typeface="+mn-ea"/>
              </a:rPr>
              <a:t>单击此处编辑母版标题样式</a:t>
            </a:r>
            <a:endParaRPr dirty="0">
              <a:sym typeface="+mn-ea"/>
            </a:endParaRPr>
          </a:p>
        </p:txBody>
      </p:sp>
      <p:sp>
        <p:nvSpPr>
          <p:cNvPr id="1048744"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6"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48"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50" name="任意多边形 15"/>
          <p:cNvSpPr/>
          <p:nvPr>
            <p:custDataLst>
              <p:tags r:id="rId1"/>
            </p:custDataLst>
          </p:nvPr>
        </p:nvSpPr>
        <p:spPr>
          <a:xfrm rot="16440000">
            <a:off x="6682740" y="1586230"/>
            <a:ext cx="5788025" cy="5101590"/>
          </a:xfrm>
          <a:custGeom>
            <a:avLst/>
            <a:gdLst>
              <a:gd name="adj" fmla="val 20669"/>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752" name="正文"/>
          <p:cNvSpPr txBox="1">
            <a:spLocks noGrp="1"/>
          </p:cNvSpPr>
          <p:nvPr>
            <p:ph idx="6"/>
            <p:custDataLst>
              <p:tags r:id="rId2"/>
            </p:custDataLst>
          </p:nvPr>
        </p:nvSpPr>
        <p:spPr>
          <a:xfrm>
            <a:off x="62352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54" name="标题"/>
          <p:cNvSpPr txBox="1">
            <a:spLocks noGrp="1"/>
          </p:cNvSpPr>
          <p:nvPr>
            <p:ph type="title" idx="5"/>
            <p:custDataLst>
              <p:tags r:id="rId3"/>
            </p:custDataLst>
          </p:nvPr>
        </p:nvSpPr>
        <p:spPr>
          <a:xfrm>
            <a:off x="6235200" y="1418405"/>
            <a:ext cx="5342400" cy="42037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charset="-122"/>
              </a:defRPr>
            </a:lvl1pPr>
          </a:lstStyle>
          <a:p>
            <a:pPr lvl="0"/>
            <a:r>
              <a:rPr dirty="0">
                <a:sym typeface="+mn-ea"/>
              </a:rPr>
              <a:t>单击此处编辑母版标题样式</a:t>
            </a:r>
            <a:endParaRPr dirty="0">
              <a:sym typeface="+mn-ea"/>
            </a:endParaRPr>
          </a:p>
        </p:txBody>
      </p:sp>
      <p:sp>
        <p:nvSpPr>
          <p:cNvPr id="1048756" name="正文"/>
          <p:cNvSpPr txBox="1">
            <a:spLocks noGrp="1"/>
          </p:cNvSpPr>
          <p:nvPr>
            <p:ph idx="4"/>
            <p:custDataLst>
              <p:tags r:id="rId4"/>
            </p:custDataLst>
          </p:nvPr>
        </p:nvSpPr>
        <p:spPr>
          <a:xfrm>
            <a:off x="6084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58" name="标题"/>
          <p:cNvSpPr txBox="1">
            <a:spLocks noGrp="1"/>
          </p:cNvSpPr>
          <p:nvPr>
            <p:ph type="title" idx="3"/>
            <p:custDataLst>
              <p:tags r:id="rId5"/>
            </p:custDataLst>
          </p:nvPr>
        </p:nvSpPr>
        <p:spPr>
          <a:xfrm>
            <a:off x="608400" y="1419070"/>
            <a:ext cx="5342400" cy="42037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charset="-122"/>
              </a:defRPr>
            </a:lvl1pPr>
          </a:lstStyle>
          <a:p>
            <a:pPr lvl="0"/>
            <a:r>
              <a:rPr dirty="0">
                <a:sym typeface="+mn-ea"/>
              </a:rPr>
              <a:t>单击此处编辑母版标题样式</a:t>
            </a:r>
            <a:endParaRPr dirty="0">
              <a:sym typeface="+mn-ea"/>
            </a:endParaRPr>
          </a:p>
        </p:txBody>
      </p:sp>
      <p:sp>
        <p:nvSpPr>
          <p:cNvPr id="1048760" name="同心圆 10"/>
          <p:cNvSpPr/>
          <p:nvPr>
            <p:custDataLst>
              <p:tags r:id="rId6"/>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762" name="标题"/>
          <p:cNvSpPr txBox="1">
            <a:spLocks noGrp="1"/>
          </p:cNvSpPr>
          <p:nvPr>
            <p:ph type="title" idx="1"/>
            <p:custDataLst>
              <p:tags r:id="rId7"/>
            </p:custDataLst>
          </p:nvPr>
        </p:nvSpPr>
        <p:spPr>
          <a:xfrm>
            <a:off x="646430" y="396240"/>
            <a:ext cx="10930890" cy="644525"/>
          </a:xfrm>
          <a:prstGeom prst="rect"/>
          <a:noFill/>
          <a:ln>
            <a:noFill/>
            <a:prstDash val="sysDash"/>
          </a:ln>
        </p:spPr>
        <p:txBody>
          <a:bodyPr anchor="b" anchorCtr="0" bIns="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lumMod val="85000"/>
                    <a:lumOff val="15000"/>
                  </a:schemeClr>
                </a:solidFill>
                <a:latin typeface="+mj-ea"/>
                <a:ea typeface="+mj-ea"/>
                <a:cs typeface="+mj-ea"/>
              </a:defRPr>
            </a:lvl1pPr>
          </a:lstStyle>
          <a:p>
            <a:pPr lvl="0"/>
            <a:r>
              <a:rPr dirty="0">
                <a:sym typeface="+mn-ea"/>
              </a:rPr>
              <a:t>单击此处编辑母版标题样式</a:t>
            </a:r>
            <a:endParaRPr dirty="0">
              <a:sym typeface="+mn-ea"/>
            </a:endParaRPr>
          </a:p>
        </p:txBody>
      </p:sp>
      <p:sp>
        <p:nvSpPr>
          <p:cNvPr id="1048764"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68"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70" name="任意多边形 7"/>
          <p:cNvSpPr/>
          <p:nvPr>
            <p:custDataLst>
              <p:tags r:id="rId1"/>
            </p:custDataLst>
          </p:nvPr>
        </p:nvSpPr>
        <p:spPr>
          <a:xfrm rot="16440000">
            <a:off x="6682740" y="1586230"/>
            <a:ext cx="5788025" cy="5101590"/>
          </a:xfrm>
          <a:custGeom>
            <a:avLst/>
            <a:gdLst>
              <a:gd name="adj" fmla="val 20669"/>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772" name="同心圆 6"/>
          <p:cNvSpPr/>
          <p:nvPr>
            <p:custDataLst>
              <p:tags r:id="rId2"/>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774" name="标题"/>
          <p:cNvSpPr txBox="1">
            <a:spLocks noGrp="1"/>
          </p:cNvSpPr>
          <p:nvPr>
            <p:ph type="title" idx="1"/>
            <p:custDataLst>
              <p:tags r:id="rId3"/>
            </p:custDataLst>
          </p:nvPr>
        </p:nvSpPr>
        <p:spPr>
          <a:xfrm>
            <a:off x="646430" y="396240"/>
            <a:ext cx="10930890" cy="644525"/>
          </a:xfrm>
          <a:prstGeom prst="rect"/>
          <a:noFill/>
          <a:ln>
            <a:noFill/>
            <a:prstDash val="sysDash"/>
          </a:ln>
        </p:spPr>
        <p:txBody>
          <a:bodyPr anchor="b" anchorCtr="0" bIns="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lumMod val="85000"/>
                    <a:lumOff val="15000"/>
                  </a:schemeClr>
                </a:solidFill>
                <a:latin typeface="+mj-ea"/>
                <a:ea typeface="+mj-ea"/>
                <a:cs typeface="+mj-ea"/>
              </a:defRPr>
            </a:lvl1pPr>
          </a:lstStyle>
          <a:p>
            <a:pPr lvl="0"/>
            <a:r>
              <a:rPr dirty="0">
                <a:sym typeface="+mn-ea"/>
              </a:rPr>
              <a:t>单击此处编辑母版标题样式</a:t>
            </a:r>
            <a:endParaRPr dirty="0">
              <a:sym typeface="+mn-ea"/>
            </a:endParaRPr>
          </a:p>
        </p:txBody>
      </p:sp>
      <p:sp>
        <p:nvSpPr>
          <p:cNvPr id="1048776"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8"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80"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82" name="任意多边形 7"/>
          <p:cNvSpPr/>
          <p:nvPr>
            <p:custDataLst>
              <p:tags r:id="rId1"/>
            </p:custDataLst>
          </p:nvPr>
        </p:nvSpPr>
        <p:spPr>
          <a:xfrm rot="16440000">
            <a:off x="6682740" y="1586230"/>
            <a:ext cx="5788025" cy="5101590"/>
          </a:xfrm>
          <a:custGeom>
            <a:avLst/>
            <a:gdLst>
              <a:gd name="adj" fmla="val 20669"/>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784" name="同心圆 8"/>
          <p:cNvSpPr/>
          <p:nvPr>
            <p:custDataLst>
              <p:tags r:id="rId2"/>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786"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88" name="页脚占位符 2"/>
          <p:cNvSpPr>
            <a:spLocks noGrp="1"/>
          </p:cNvSpPr>
          <p:nvPr>
            <p:ph type="ftr" sz="quarter" idx="11"/>
            <p:custDataLst>
              <p:tags r:id="rId4"/>
            </p:custDataLst>
          </p:nvPr>
        </p:nvSpPr>
        <p:spPr/>
        <p:txBody>
          <a:bodyPr/>
          <a:p>
            <a:endParaRPr altLang="en-US" dirty="0" lang="zh-CN"/>
          </a:p>
        </p:txBody>
      </p:sp>
      <p:sp>
        <p:nvSpPr>
          <p:cNvPr id="1048790"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92" name="同心圆 8"/>
          <p:cNvSpPr/>
          <p:nvPr>
            <p:custDataLst>
              <p:tags r:id="rId1"/>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794" name="任意多边形 7"/>
          <p:cNvSpPr/>
          <p:nvPr>
            <p:custDataLst>
              <p:tags r:id="rId2"/>
            </p:custDataLst>
          </p:nvPr>
        </p:nvSpPr>
        <p:spPr>
          <a:xfrm rot="16440000">
            <a:off x="6682740" y="1586230"/>
            <a:ext cx="5788025" cy="5101590"/>
          </a:xfrm>
          <a:custGeom>
            <a:avLst/>
            <a:gdLst>
              <a:gd name="adj" fmla="val 20669"/>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796" name="正文"/>
          <p:cNvSpPr txBox="1">
            <a:spLocks noGrp="1"/>
          </p:cNvSpPr>
          <p:nvPr>
            <p:ph idx="1"/>
            <p:custDataLst>
              <p:tags r:id="rId3"/>
            </p:custDataLst>
          </p:nvPr>
        </p:nvSpPr>
        <p:spPr>
          <a:xfrm>
            <a:off x="608330" y="396240"/>
            <a:ext cx="10968990" cy="5860415"/>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98"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00"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802"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804" name="同心圆 8"/>
          <p:cNvSpPr/>
          <p:nvPr>
            <p:custDataLst>
              <p:tags r:id="rId1"/>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806" name="任意多边形 7"/>
          <p:cNvSpPr/>
          <p:nvPr>
            <p:custDataLst>
              <p:tags r:id="rId2"/>
            </p:custDataLst>
          </p:nvPr>
        </p:nvSpPr>
        <p:spPr>
          <a:xfrm rot="16440000">
            <a:off x="6682740" y="1586230"/>
            <a:ext cx="5788025" cy="5101590"/>
          </a:xfrm>
          <a:custGeom>
            <a:avLst/>
            <a:gdLst>
              <a:gd name="adj" fmla="val 20669"/>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808" name="副标题"/>
          <p:cNvSpPr txBox="1">
            <a:spLocks noGrp="1"/>
          </p:cNvSpPr>
          <p:nvPr>
            <p:ph type="body" idx="2" hasCustomPrompt="1"/>
            <p:custDataLst>
              <p:tags r:id="rId3"/>
            </p:custDataLst>
          </p:nvPr>
        </p:nvSpPr>
        <p:spPr>
          <a:xfrm>
            <a:off x="646430" y="1037590"/>
            <a:ext cx="10930890" cy="4762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charset="-122"/>
              </a:defRPr>
            </a:lvl1pPr>
          </a:lstStyle>
          <a:p>
            <a:pPr algn="l" lvl="0"/>
            <a:r>
              <a:rPr dirty="0">
                <a:sym typeface="+mn-ea"/>
              </a:rPr>
              <a:t>单击此处编辑母版副标题样式</a:t>
            </a:r>
            <a:endParaRPr dirty="0">
              <a:sym typeface="+mn-ea"/>
            </a:endParaRPr>
          </a:p>
        </p:txBody>
      </p:sp>
      <p:sp>
        <p:nvSpPr>
          <p:cNvPr id="1048810" name="标题"/>
          <p:cNvSpPr txBox="1">
            <a:spLocks noGrp="1"/>
          </p:cNvSpPr>
          <p:nvPr>
            <p:ph type="title" idx="1"/>
            <p:custDataLst>
              <p:tags r:id="rId4"/>
            </p:custDataLst>
          </p:nvPr>
        </p:nvSpPr>
        <p:spPr>
          <a:xfrm>
            <a:off x="646430" y="396240"/>
            <a:ext cx="10930890" cy="644525"/>
          </a:xfrm>
          <a:prstGeom prst="rect"/>
          <a:noFill/>
          <a:ln>
            <a:noFill/>
            <a:prstDash val="sysDash"/>
          </a:ln>
        </p:spPr>
        <p:txBody>
          <a:bodyPr anchor="b" anchorCtr="0" bIns="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lumMod val="85000"/>
                    <a:lumOff val="15000"/>
                  </a:schemeClr>
                </a:solidFill>
                <a:latin typeface="+mj-ea"/>
                <a:ea typeface="+mj-ea"/>
                <a:cs typeface="+mj-ea"/>
              </a:defRPr>
            </a:lvl1pPr>
          </a:lstStyle>
          <a:p>
            <a:pPr lvl="0"/>
            <a:r>
              <a:rPr dirty="0">
                <a:sym typeface="+mn-ea"/>
              </a:rPr>
              <a:t>单击此处编辑母版标题样式</a:t>
            </a:r>
            <a:endParaRPr dirty="0">
              <a:sym typeface="+mn-ea"/>
            </a:endParaRPr>
          </a:p>
        </p:txBody>
      </p:sp>
      <p:sp>
        <p:nvSpPr>
          <p:cNvPr id="1048812"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4"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816"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818" name="任意多边形 10"/>
          <p:cNvSpPr/>
          <p:nvPr>
            <p:custDataLst>
              <p:tags r:id="rId1"/>
            </p:custDataLst>
          </p:nvPr>
        </p:nvSpPr>
        <p:spPr>
          <a:xfrm rot="10800000" flipV="1">
            <a:off x="-635" y="31750"/>
            <a:ext cx="3339465" cy="3338195"/>
          </a:xfrm>
          <a:custGeom>
            <a:avLst/>
            <a:gdLst>
              <a:gd name="adj" fmla="val 13398"/>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5259" h="5257">
                <a:moveTo>
                  <a:pt x="5211" y="0"/>
                </a:moveTo>
                <a:lnTo>
                  <a:pt x="5259" y="0"/>
                </a:lnTo>
                <a:lnTo>
                  <a:pt x="5259" y="1397"/>
                </a:lnTo>
                <a:lnTo>
                  <a:pt x="5211" y="1396"/>
                </a:lnTo>
                <a:cubicBezTo>
                  <a:pt x="3104" y="1396"/>
                  <a:pt x="1396" y="3104"/>
                  <a:pt x="1396" y="5211"/>
                </a:cubicBezTo>
                <a:lnTo>
                  <a:pt x="1397" y="5257"/>
                </a:lnTo>
                <a:lnTo>
                  <a:pt x="0" y="5257"/>
                </a:lnTo>
                <a:lnTo>
                  <a:pt x="0" y="5211"/>
                </a:lnTo>
                <a:cubicBezTo>
                  <a:pt x="0" y="2333"/>
                  <a:pt x="2333" y="0"/>
                  <a:pt x="5211" y="0"/>
                </a:cubicBezTo>
                <a:close/>
              </a:path>
            </a:pathLst>
          </a:custGeom>
          <a:gradFill>
            <a:gsLst>
              <a:gs pos="0">
                <a:schemeClr val="accent1"/>
              </a:gs>
              <a:gs pos="100000">
                <a:schemeClr val="accent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charset="-122"/>
            </a:endParaRPr>
          </a:p>
        </p:txBody>
      </p:sp>
      <p:sp>
        <p:nvSpPr>
          <p:cNvPr id="1048820" name="任意多边形 9"/>
          <p:cNvSpPr/>
          <p:nvPr>
            <p:custDataLst>
              <p:tags r:id="rId2"/>
            </p:custDataLst>
          </p:nvPr>
        </p:nvSpPr>
        <p:spPr>
          <a:xfrm rot="10800000" flipV="1">
            <a:off x="-635" y="1377315"/>
            <a:ext cx="2001520" cy="3781425"/>
          </a:xfrm>
          <a:custGeom>
            <a:avLst/>
            <a:ahLst/>
            <a:cxnLst>
              <a:cxn ang="3">
                <a:pos x="hc" y="t"/>
              </a:cxn>
              <a:cxn ang="cd2">
                <a:pos x="l" y="vc"/>
              </a:cxn>
              <a:cxn ang="cd4">
                <a:pos x="hc" y="b"/>
              </a:cxn>
              <a:cxn ang="0">
                <a:pos x="r" y="vc"/>
              </a:cxn>
            </a:cxnLst>
            <a:rect l="l" t="t" r="r" b="b"/>
            <a:pathLst>
              <a:path w="3197" h="6039">
                <a:moveTo>
                  <a:pt x="3020" y="0"/>
                </a:moveTo>
                <a:cubicBezTo>
                  <a:pt x="3072" y="0"/>
                  <a:pt x="3123" y="1"/>
                  <a:pt x="3175" y="4"/>
                </a:cubicBezTo>
                <a:lnTo>
                  <a:pt x="3197" y="5"/>
                </a:lnTo>
                <a:lnTo>
                  <a:pt x="3197" y="6034"/>
                </a:lnTo>
                <a:lnTo>
                  <a:pt x="3175" y="6035"/>
                </a:lnTo>
                <a:cubicBezTo>
                  <a:pt x="3123" y="6038"/>
                  <a:pt x="3072" y="6039"/>
                  <a:pt x="3020" y="6039"/>
                </a:cubicBezTo>
                <a:cubicBezTo>
                  <a:pt x="1352" y="6039"/>
                  <a:pt x="0" y="4687"/>
                  <a:pt x="0" y="3020"/>
                </a:cubicBezTo>
                <a:cubicBezTo>
                  <a:pt x="0" y="1352"/>
                  <a:pt x="1352" y="0"/>
                  <a:pt x="3020" y="0"/>
                </a:cubicBezTo>
                <a:close/>
              </a:path>
            </a:pathLst>
          </a:custGeom>
          <a:gradFill>
            <a:gsLst>
              <a:gs pos="0">
                <a:schemeClr val="accent1">
                  <a:alpha val="0"/>
                </a:schemeClr>
              </a:gs>
              <a:gs pos="100000">
                <a:schemeClr val="accent1">
                  <a:alpha val="20000"/>
                </a:schemeClr>
              </a:gs>
            </a:gsLst>
            <a:lin ang="16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endParaRPr>
          </a:p>
        </p:txBody>
      </p:sp>
      <p:sp>
        <p:nvSpPr>
          <p:cNvPr id="1048822" name="任意多边形 8"/>
          <p:cNvSpPr/>
          <p:nvPr>
            <p:custDataLst>
              <p:tags r:id="rId3"/>
            </p:custDataLst>
          </p:nvPr>
        </p:nvSpPr>
        <p:spPr>
          <a:xfrm flipH="1">
            <a:off x="10045700" y="4578350"/>
            <a:ext cx="2159000" cy="2289175"/>
          </a:xfrm>
          <a:custGeom>
            <a:avLst/>
            <a:gdLst>
              <a:gd name="adj" fmla="val 21666"/>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3400" h="3605">
                <a:moveTo>
                  <a:pt x="40" y="0"/>
                </a:moveTo>
                <a:cubicBezTo>
                  <a:pt x="1896" y="0"/>
                  <a:pt x="3400" y="1504"/>
                  <a:pt x="3400" y="3360"/>
                </a:cubicBezTo>
                <a:cubicBezTo>
                  <a:pt x="3400" y="3432"/>
                  <a:pt x="3398" y="3504"/>
                  <a:pt x="3393" y="3576"/>
                </a:cubicBezTo>
                <a:lnTo>
                  <a:pt x="3391" y="3605"/>
                </a:lnTo>
                <a:lnTo>
                  <a:pt x="1928" y="3605"/>
                </a:lnTo>
                <a:lnTo>
                  <a:pt x="1929" y="3603"/>
                </a:lnTo>
                <a:cubicBezTo>
                  <a:pt x="1939" y="3523"/>
                  <a:pt x="1944" y="3442"/>
                  <a:pt x="1944" y="3360"/>
                </a:cubicBezTo>
                <a:cubicBezTo>
                  <a:pt x="1944" y="2308"/>
                  <a:pt x="1092" y="1456"/>
                  <a:pt x="40" y="1456"/>
                </a:cubicBezTo>
                <a:lnTo>
                  <a:pt x="0" y="1457"/>
                </a:lnTo>
                <a:lnTo>
                  <a:pt x="0" y="0"/>
                </a:lnTo>
                <a:lnTo>
                  <a:pt x="40" y="0"/>
                </a:lnTo>
                <a:close/>
              </a:path>
            </a:pathLst>
          </a:custGeom>
          <a:gradFill>
            <a:gsLst>
              <a:gs pos="0">
                <a:schemeClr val="accent2">
                  <a:alpha val="70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charset="-122"/>
            </a:endParaRPr>
          </a:p>
        </p:txBody>
      </p:sp>
      <p:sp>
        <p:nvSpPr>
          <p:cNvPr id="1048824" name="标题"/>
          <p:cNvSpPr txBox="1">
            <a:spLocks noGrp="1"/>
          </p:cNvSpPr>
          <p:nvPr>
            <p:ph type="title" idx="2" hasCustomPrompt="1"/>
            <p:custDataLst>
              <p:tags r:id="rId4"/>
            </p:custDataLst>
          </p:nvPr>
        </p:nvSpPr>
        <p:spPr>
          <a:xfrm>
            <a:off x="3641090" y="1520825"/>
            <a:ext cx="6866890" cy="2146300"/>
          </a:xfrm>
          <a:prstGeom prst="rect"/>
          <a:noFill/>
        </p:spPr>
        <p:txBody>
          <a:bodyPr anchor="b" anchorCtr="0" bIns="45720" lIns="91440" rIns="71755" rtlCol="0" tIns="45720" wrap="square">
            <a:normAutofit/>
          </a:bodyPr>
          <a:lstStyle>
            <a:lvl1pPr algn="r"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solidFill>
                  <a:srgbClr val="333333"/>
                </a:solidFill>
                <a:latin typeface="+mj-ea"/>
                <a:ea typeface="+mj-ea"/>
                <a:cs typeface="微软雅黑" panose="020B0503020204020204" charset="-122"/>
                <a:sym typeface="+mn-ea"/>
              </a:defRPr>
            </a:lvl1pPr>
          </a:lstStyle>
          <a:p>
            <a:pPr algn="r" lvl="0">
              <a:buClrTx/>
              <a:buSzTx/>
              <a:buFontTx/>
            </a:pPr>
            <a:r>
              <a:rPr dirty="0">
                <a:sym typeface="+mn-ea"/>
              </a:rPr>
              <a:t>单击编辑标题</a:t>
            </a:r>
            <a:endParaRPr dirty="0">
              <a:sym typeface="+mn-ea"/>
            </a:endParaRPr>
          </a:p>
        </p:txBody>
      </p:sp>
      <p:sp>
        <p:nvSpPr>
          <p:cNvPr id="1048826" name="署名"/>
          <p:cNvSpPr>
            <a:spLocks noGrp="1"/>
          </p:cNvSpPr>
          <p:nvPr>
            <p:ph type="body" idx="1" hasCustomPrompt="1"/>
            <p:custDataLst>
              <p:tags r:id="rId5"/>
            </p:custDataLst>
          </p:nvPr>
        </p:nvSpPr>
        <p:spPr>
          <a:xfrm>
            <a:off x="8479790" y="4109720"/>
            <a:ext cx="1886585" cy="440690"/>
          </a:xfrm>
          <a:prstGeom prst="roundRect">
            <a:avLst>
              <a:gd name="adj" fmla="val 22138"/>
            </a:avLst>
          </a:prstGeom>
          <a:gradFill>
            <a:gsLst>
              <a:gs pos="0">
                <a:schemeClr val="accent1"/>
              </a:gs>
              <a:gs pos="100000">
                <a:schemeClr val="accent1">
                  <a:alpha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1" cap="none" sz="1600" i="0" kern="1200" kumimoji="0" lang="zh-CN" noProof="1" normalizeH="0" spc="0" strike="noStrike" u="none">
                <a:solidFill>
                  <a:schemeClr val="lt1">
                    <a:lumMod val="100000"/>
                  </a:schemeClr>
                </a:solidFill>
                <a:latin typeface="+mn-lt"/>
                <a:ea typeface="+mn-ea"/>
                <a:cs typeface="微软雅黑" panose="020B0503020204020204" charset="-122"/>
                <a:sym typeface="+mn-ea"/>
              </a:defRPr>
            </a:lvl1pPr>
          </a:lstStyle>
          <a:p>
            <a:pPr algn="ctr" lvl="0">
              <a:buClrTx/>
              <a:buSzTx/>
              <a:buFontTx/>
            </a:pPr>
            <a:r>
              <a:rPr dirty="0">
                <a:sym typeface="+mn-ea"/>
              </a:rPr>
              <a:t>单击此处编辑文本</a:t>
            </a:r>
            <a:endParaRPr dirty="0">
              <a:sym typeface="+mn-ea"/>
            </a:endParaRPr>
          </a:p>
        </p:txBody>
      </p:sp>
      <p:sp>
        <p:nvSpPr>
          <p:cNvPr id="1048828" name="日期占位符 3"/>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30" name="页脚占位符 4"/>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832" name="灯片编号占位符 5"/>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tags" Target="../tags/tag85.xml"/><Relationship Id="rId15" Type="http://schemas.openxmlformats.org/officeDocument/2006/relationships/tags" Target="../tags/tag86.xml"/><Relationship Id="rId16" Type="http://schemas.openxmlformats.org/officeDocument/2006/relationships/tags" Target="../tags/tag87.xml"/><Relationship Id="rId17" Type="http://schemas.openxmlformats.org/officeDocument/2006/relationships/tags" Target="../tags/tag88.xml"/><Relationship Id="rId18" Type="http://schemas.openxmlformats.org/officeDocument/2006/relationships/tags" Target="../tags/tag89.xml"/><Relationship Id="rId19" Type="http://schemas.openxmlformats.org/officeDocument/2006/relationships/tags" Target="../tags/tag90.xml"/><Relationship Id="rId20" Type="http://schemas.openxmlformats.org/officeDocument/2006/relationships/tags" Target="../tags/tag91.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1045" r:id="rId1"/>
    <p:sldLayoutId id="2147501046" r:id="rId2"/>
    <p:sldLayoutId id="2147501047" r:id="rId3"/>
    <p:sldLayoutId id="2147501048" r:id="rId4"/>
    <p:sldLayoutId id="2147501049" r:id="rId5"/>
    <p:sldLayoutId id="2147501050" r:id="rId6"/>
    <p:sldLayoutId id="2147501051" r:id="rId7"/>
    <p:sldLayoutId id="2147501052" r:id="rId8"/>
    <p:sldLayoutId id="2147501053" r:id="rId9"/>
    <p:sldLayoutId id="2147501054" r:id="rId10"/>
    <p:sldLayoutId id="214750105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任意多边形 7"/>
          <p:cNvSpPr/>
          <p:nvPr>
            <p:custDataLst>
              <p:tags r:id="rId12"/>
            </p:custDataLst>
          </p:nvPr>
        </p:nvSpPr>
        <p:spPr>
          <a:xfrm rot="16440000">
            <a:off x="6682740" y="1586230"/>
            <a:ext cx="5788025" cy="5101590"/>
          </a:xfrm>
          <a:custGeom>
            <a:avLst/>
            <a:gdLst>
              <a:gd name="adj" fmla="val 20669"/>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latin typeface="微软雅黑" panose="020B0503020204020204" charset="-122"/>
              <a:cs typeface="微软雅黑" panose="020B0503020204020204" charset="-122"/>
              <a:sym typeface="+mn-ea"/>
            </a:endParaRPr>
          </a:p>
        </p:txBody>
      </p:sp>
      <p:sp>
        <p:nvSpPr>
          <p:cNvPr id="1048656" name="同心圆 6"/>
          <p:cNvSpPr/>
          <p:nvPr>
            <p:custDataLst>
              <p:tags r:id="rId13"/>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latin typeface="微软雅黑" panose="020B0503020204020204" charset="-122"/>
              <a:cs typeface="微软雅黑" panose="020B0503020204020204" charset="-122"/>
              <a:sym typeface="+mn-ea"/>
            </a:endParaRPr>
          </a:p>
        </p:txBody>
      </p:sp>
      <p:sp>
        <p:nvSpPr>
          <p:cNvPr id="1048658" name="日期占位符 9"/>
          <p:cNvSpPr>
            <a:spLocks noGrp="1"/>
          </p:cNvSpPr>
          <p:nvPr>
            <p:ph type="dt" sz="half" idx="10"/>
            <p:custDataLst>
              <p:tags r:id="rId14"/>
            </p:custDataLst>
          </p:nvPr>
        </p:nvSpPr>
        <p:spPr>
          <a:xfrm>
            <a:off x="612000" y="6314400"/>
            <a:ext cx="2700000" cy="316800"/>
          </a:xfrm>
        </p:spPr>
        <p:txBody>
          <a:bodyPr/>
          <a:lstStyle>
            <a:lvl1pPr>
              <a:defRPr>
                <a:latin typeface="微软雅黑" panose="020B0503020204020204" charset="-122"/>
                <a:cs typeface="微软雅黑" panose="020B0503020204020204" charset="-122"/>
              </a:defRPr>
            </a:lvl1pPr>
          </a:lstStyle>
          <a:p>
            <a:fld id="{760FBDFE-C587-4B4C-A407-44438C67B59E}" type="datetimeFigureOut">
              <a:rPr altLang="en-US" lang="zh-CN" smtClean="0"/>
            </a:fld>
            <a:endParaRPr altLang="en-US" lang="zh-CN"/>
          </a:p>
        </p:txBody>
      </p:sp>
      <p:sp>
        <p:nvSpPr>
          <p:cNvPr id="1048660" name="页脚占位符 10"/>
          <p:cNvSpPr>
            <a:spLocks noGrp="1"/>
          </p:cNvSpPr>
          <p:nvPr>
            <p:ph type="ftr" sz="quarter" idx="11"/>
            <p:custDataLst>
              <p:tags r:id="rId15"/>
            </p:custDataLst>
          </p:nvPr>
        </p:nvSpPr>
        <p:spPr>
          <a:xfrm>
            <a:off x="4116000" y="6314400"/>
            <a:ext cx="3960000" cy="316800"/>
          </a:xfrm>
        </p:spPr>
        <p:txBody>
          <a:bodyPr/>
          <a:lstStyle>
            <a:lvl1pPr>
              <a:defRPr>
                <a:latin typeface="微软雅黑" panose="020B0503020204020204" charset="-122"/>
                <a:cs typeface="微软雅黑" panose="020B0503020204020204" charset="-122"/>
              </a:defRPr>
            </a:lvl1pPr>
          </a:lstStyle>
          <a:p>
            <a:endParaRPr altLang="en-US" dirty="0" lang="zh-CN"/>
          </a:p>
        </p:txBody>
      </p:sp>
      <p:sp>
        <p:nvSpPr>
          <p:cNvPr id="1048662"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微软雅黑" panose="020B0503020204020204" charset="-122"/>
                <a:cs typeface="微软雅黑" panose="020B0503020204020204" charset="-122"/>
              </a:defRPr>
            </a:lvl1pPr>
          </a:lstStyle>
          <a:p>
            <a:fld id="{49AE70B2-8BF9-45C0-BB95-33D1B9D3A854}" type="slidenum">
              <a:rPr altLang="en-US" lang="zh-CN" smtClean="0"/>
            </a:fld>
            <a:endParaRPr altLang="en-US" dirty="0" lang="zh-CN"/>
          </a:p>
        </p:txBody>
      </p:sp>
      <p:sp>
        <p:nvSpPr>
          <p:cNvPr id="1048664" name="标题占位符 1"/>
          <p:cNvSpPr>
            <a:spLocks noGrp="1"/>
          </p:cNvSpPr>
          <p:nvPr>
            <p:ph type="title"/>
            <p:custDataLst>
              <p:tags r:id="rId17"/>
            </p:custDataLst>
          </p:nvPr>
        </p:nvSpPr>
        <p:spPr>
          <a:xfrm>
            <a:off x="838200" y="365125"/>
            <a:ext cx="10515600" cy="675539"/>
          </a:xfrm>
          <a:prstGeom prst="rect"/>
          <a:noFill/>
          <a:ln>
            <a:noFill/>
            <a:prstDash val="sysDash"/>
          </a:ln>
        </p:spPr>
        <p:txBody>
          <a:bodyPr anchor="b" anchorCtr="0" bIns="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6" name="文本占位符 2"/>
          <p:cNvSpPr>
            <a:spLocks noGrp="1"/>
          </p:cNvSpPr>
          <p:nvPr>
            <p:ph type="body" idx="1"/>
            <p:custDataLst>
              <p:tags r:id="rId18"/>
            </p:custDataLst>
          </p:nvPr>
        </p:nvSpPr>
        <p:spPr>
          <a:xfrm>
            <a:off x="838200" y="1247573"/>
            <a:ext cx="10515600" cy="4929390"/>
          </a:xfrm>
          <a:prstGeom prst="rect"/>
          <a:ln>
            <a:noFill/>
            <a:prstDash val="sysDash"/>
          </a:ln>
        </p:spPr>
        <p:txBody>
          <a:bodyPr bIns="46800" lIns="90000" rIns="90000" rtlCol="0" tIns="46800" vert="horz">
            <a:normAutofit/>
          </a:bodyPr>
          <a:p>
            <a:pPr lvl="0" marR="0">
              <a:spcBef>
                <a:spcPts val="1200"/>
              </a:spcBef>
              <a:spcAft>
                <a:spcPts val="0"/>
              </a:spcAft>
              <a:buClr>
                <a:srgbClr val="E8898D"/>
              </a:buClr>
              <a:buSzTx/>
            </a:pPr>
            <a:r>
              <a:rPr altLang="en-US" dirty="0" lang="zh-CN"/>
              <a:t>单击此处编辑母版文本样式</a:t>
            </a:r>
            <a:endParaRPr altLang="en-US" dirty="0" lang="zh-CN"/>
          </a:p>
          <a:p>
            <a:pPr indent="-231775" lvl="1" marL="449580" marR="0">
              <a:tabLst>
                <a:tab algn="l" pos="1609725"/>
              </a:tabLst>
            </a:pPr>
            <a:r>
              <a:rPr altLang="en-US" dirty="0" lang="zh-CN"/>
              <a:t>二级</a:t>
            </a:r>
            <a:endParaRPr altLang="en-US" dirty="0" lang="zh-CN"/>
          </a:p>
          <a:p>
            <a:pPr indent="-276225" lvl="2" marL="719455" marR="0"/>
            <a:r>
              <a:rPr altLang="en-US" dirty="0" lang="zh-CN"/>
              <a:t>三级</a:t>
            </a:r>
            <a:endParaRPr altLang="en-US" dirty="0" lang="zh-CN"/>
          </a:p>
          <a:p>
            <a:pPr indent="-262255" lvl="3" marL="987425" marR="0">
              <a:tabLst>
                <a:tab algn="l" pos="899795"/>
              </a:tabLst>
            </a:pPr>
            <a:r>
              <a:rPr altLang="en-US" dirty="0" lang="zh-CN"/>
              <a:t>四级</a:t>
            </a:r>
            <a:endParaRPr altLang="en-US" dirty="0" lang="zh-CN"/>
          </a:p>
          <a:p>
            <a:pPr indent="-262255" lvl="4" marL="1256030" marR="0"/>
            <a:r>
              <a:rPr altLang="en-US" dirty="0" lang="zh-CN"/>
              <a:t>五级</a:t>
            </a:r>
            <a:endParaRPr altLang="en-US" dirty="0" lang="zh-CN"/>
          </a:p>
        </p:txBody>
      </p:sp>
      <p:sp>
        <p:nvSpPr>
          <p:cNvPr id="1048668"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20"/>
    </p:custDataLst>
  </p:cSld>
  <p:clrMap accent1="accent1" accent2="accent2" accent3="accent3" accent4="accent4" accent5="accent5" accent6="accent6" bg1="lt1" bg2="lt2" tx1="dk1" tx2="dk2" hlink="hlink" folHlink="folHlink"/>
  <p:sldLayoutIdLst>
    <p:sldLayoutId id="2147501082" r:id="rId1"/>
    <p:sldLayoutId id="2147501083" r:id="rId2"/>
    <p:sldLayoutId id="2147501084" r:id="rId3"/>
    <p:sldLayoutId id="2147501085" r:id="rId4"/>
    <p:sldLayoutId id="2147501086" r:id="rId5"/>
    <p:sldLayoutId id="2147501087" r:id="rId6"/>
    <p:sldLayoutId id="2147501088" r:id="rId7"/>
    <p:sldLayoutId id="2147501089" r:id="rId8"/>
    <p:sldLayoutId id="2147501090" r:id="rId9"/>
    <p:sldLayoutId id="2147501091" r:id="rId10"/>
    <p:sldLayoutId id="2147501092" r:id="rId11"/>
  </p:sldLayoutIdLst>
  <p:txStyles>
    <p:titleStyle>
      <a:lvl1pPr algn="l" defTabSz="914400" eaLnBrk="1" fontAlgn="auto" hangingPunct="1" latinLnBrk="0" rtl="0">
        <a:lnSpc>
          <a:spcPct val="100000"/>
        </a:lnSpc>
        <a:spcBef>
          <a:spcPct val="0"/>
        </a:spcBef>
        <a:buNone/>
        <a:defRPr altLang="en-US" baseline="0" b="1" cap="none" sz="3200" i="0" kern="1200" kumimoji="0" lang="zh-CN" normalizeH="0" spc="300" strike="noStrike" u="none" smtClean="0">
          <a:ln>
            <a:noFill/>
            <a:prstDash val="sysDot"/>
          </a:ln>
          <a:solidFill>
            <a:schemeClr val="tx1">
              <a:lumMod val="85000"/>
              <a:lumOff val="15000"/>
            </a:schemeClr>
          </a:solidFill>
          <a:latin typeface="+mn-ea"/>
          <a:ea typeface="+mn-ea"/>
          <a:cs typeface="微软雅黑" panose="020B050302020402020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微软雅黑" panose="020B050302020402020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微软雅黑" panose="020B050302020402020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微软雅黑" panose="020B050302020402020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微软雅黑" panose="020B050302020402020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96.xml"/><Relationship Id="rId2" Type="http://schemas.openxmlformats.org/officeDocument/2006/relationships/tags" Target="../tags/tag97.xml"/><Relationship Id="rId3" Type="http://schemas.openxmlformats.org/officeDocument/2006/relationships/tags" Target="../tags/tag98.xml"/><Relationship Id="rId4" Type="http://schemas.openxmlformats.org/officeDocument/2006/relationships/tags" Target="../tags/tag99.xml"/><Relationship Id="rId5" Type="http://schemas.openxmlformats.org/officeDocument/2006/relationships/tags" Target="../tags/tag100.xml"/><Relationship Id="rId6" Type="http://schemas.openxmlformats.org/officeDocument/2006/relationships/tags" Target="../tags/tag101.xml"/><Relationship Id="rId7" Type="http://schemas.openxmlformats.org/officeDocument/2006/relationships/tags" Target="../tags/tag102.xml"/><Relationship Id="rId8" Type="http://schemas.openxmlformats.org/officeDocument/2006/relationships/tags" Target="../tags/tag103.xml"/><Relationship Id="rId9" Type="http://schemas.openxmlformats.org/officeDocument/2006/relationships/tags" Target="../tags/tag104.xml"/><Relationship Id="rId10" Type="http://schemas.openxmlformats.org/officeDocument/2006/relationships/tags" Target="../tags/tag105.xml"/><Relationship Id="rId11" Type="http://schemas.openxmlformats.org/officeDocument/2006/relationships/tags" Target="../tags/tag106.xml"/><Relationship Id="rId12" Type="http://schemas.openxmlformats.org/officeDocument/2006/relationships/tags" Target="../tags/tag107.xml"/><Relationship Id="rId13" Type="http://schemas.openxmlformats.org/officeDocument/2006/relationships/tags" Target="../tags/tag108.xml"/><Relationship Id="rId14" Type="http://schemas.openxmlformats.org/officeDocument/2006/relationships/tags" Target="../tags/tag109.xml"/><Relationship Id="rId15" Type="http://schemas.openxmlformats.org/officeDocument/2006/relationships/tags" Target="../tags/tag110.xml"/><Relationship Id="rId16" Type="http://schemas.openxmlformats.org/officeDocument/2006/relationships/tags" Target="../tags/tag111.xml"/><Relationship Id="rId17" Type="http://schemas.openxmlformats.org/officeDocument/2006/relationships/tags" Target="../tags/tag112.xml"/><Relationship Id="rId18" Type="http://schemas.openxmlformats.org/officeDocument/2006/relationships/tags" Target="../tags/tag113.xml"/><Relationship Id="rId19" Type="http://schemas.openxmlformats.org/officeDocument/2006/relationships/tags" Target="../tags/tag114.xml"/><Relationship Id="rId20" Type="http://schemas.openxmlformats.org/officeDocument/2006/relationships/tags" Target="../tags/tag115.xml"/><Relationship Id="rId21" Type="http://schemas.openxmlformats.org/officeDocument/2006/relationships/tags" Target="../tags/tag116.xml"/><Relationship Id="rId22" Type="http://schemas.openxmlformats.org/officeDocument/2006/relationships/tags" Target="../tags/tag117.xml"/><Relationship Id="rId23" Type="http://schemas.openxmlformats.org/officeDocument/2006/relationships/tags" Target="../tags/tag118.xml"/><Relationship Id="rId24" Type="http://schemas.openxmlformats.org/officeDocument/2006/relationships/tags" Target="../tags/tag119.xml"/><Relationship Id="rId25" Type="http://schemas.openxmlformats.org/officeDocument/2006/relationships/tags" Target="../tags/tag120.xml"/><Relationship Id="rId26" Type="http://schemas.openxmlformats.org/officeDocument/2006/relationships/slideLayout" Target="../slideLayouts/slideLayout14.xml"/><Relationship Id="rId2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4.xml"/><Relationship Id="rId2" Type="http://schemas.openxmlformats.org/officeDocument/2006/relationships/tags" Target="../tags/tag125.xml"/><Relationship Id="rId3" Type="http://schemas.openxmlformats.org/officeDocument/2006/relationships/tags" Target="../tags/tag126.xml"/><Relationship Id="rId4" Type="http://schemas.openxmlformats.org/officeDocument/2006/relationships/tags" Target="../tags/tag127.xml"/><Relationship Id="rId5" Type="http://schemas.openxmlformats.org/officeDocument/2006/relationships/tags" Target="../tags/tag128.xml"/><Relationship Id="rId6" Type="http://schemas.openxmlformats.org/officeDocument/2006/relationships/tags" Target="../tags/tag129.xml"/><Relationship Id="rId7" Type="http://schemas.openxmlformats.org/officeDocument/2006/relationships/tags" Target="../tags/tag130.xml"/><Relationship Id="rId8" Type="http://schemas.openxmlformats.org/officeDocument/2006/relationships/tags" Target="../tags/tag131.xml"/><Relationship Id="rId9" Type="http://schemas.openxmlformats.org/officeDocument/2006/relationships/tags" Target="../tags/tag132.xml"/><Relationship Id="rId10" Type="http://schemas.openxmlformats.org/officeDocument/2006/relationships/tags" Target="../tags/tag133.xml"/><Relationship Id="rId11" Type="http://schemas.openxmlformats.org/officeDocument/2006/relationships/tags" Target="../tags/tag134.xml"/><Relationship Id="rId12" Type="http://schemas.openxmlformats.org/officeDocument/2006/relationships/tags" Target="../tags/tag135.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tags" Target="../tags/tag139.xml"/><Relationship Id="rId5" Type="http://schemas.openxmlformats.org/officeDocument/2006/relationships/tags" Target="../tags/tag140.xml"/><Relationship Id="rId6" Type="http://schemas.openxmlformats.org/officeDocument/2006/relationships/tags" Target="../tags/tag141.xml"/><Relationship Id="rId7" Type="http://schemas.openxmlformats.org/officeDocument/2006/relationships/tags" Target="../tags/tag142.xml"/><Relationship Id="rId8" Type="http://schemas.openxmlformats.org/officeDocument/2006/relationships/tags" Target="../tags/tag143.xml"/><Relationship Id="rId9" Type="http://schemas.openxmlformats.org/officeDocument/2006/relationships/tags" Target="../tags/tag144.xml"/><Relationship Id="rId10" Type="http://schemas.openxmlformats.org/officeDocument/2006/relationships/tags" Target="../tags/tag145.xml"/><Relationship Id="rId11" Type="http://schemas.openxmlformats.org/officeDocument/2006/relationships/tags" Target="../tags/tag146.xml"/><Relationship Id="rId12" Type="http://schemas.openxmlformats.org/officeDocument/2006/relationships/tags" Target="../tags/tag147.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tags" Target="../tags/tag167.xml"/><Relationship Id="rId6" Type="http://schemas.openxmlformats.org/officeDocument/2006/relationships/tags" Target="../tags/tag168.xml"/><Relationship Id="rId7" Type="http://schemas.openxmlformats.org/officeDocument/2006/relationships/tags" Target="../tags/tag169.xml"/><Relationship Id="rId8" Type="http://schemas.openxmlformats.org/officeDocument/2006/relationships/tags" Target="../tags/tag170.xml"/><Relationship Id="rId9" Type="http://schemas.openxmlformats.org/officeDocument/2006/relationships/tags" Target="../tags/tag171.xml"/><Relationship Id="rId10" Type="http://schemas.openxmlformats.org/officeDocument/2006/relationships/tags" Target="../tags/tag172.xml"/><Relationship Id="rId11" Type="http://schemas.openxmlformats.org/officeDocument/2006/relationships/tags" Target="../tags/tag173.xml"/><Relationship Id="rId12" Type="http://schemas.openxmlformats.org/officeDocument/2006/relationships/tags" Target="../tags/tag174.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tags" Target="../tags/tag179.xml"/><Relationship Id="rId6" Type="http://schemas.openxmlformats.org/officeDocument/2006/relationships/tags" Target="../tags/tag180.xml"/><Relationship Id="rId7" Type="http://schemas.openxmlformats.org/officeDocument/2006/relationships/tags" Target="../tags/tag181.xml"/><Relationship Id="rId8" Type="http://schemas.openxmlformats.org/officeDocument/2006/relationships/tags" Target="../tags/tag182.xml"/><Relationship Id="rId9" Type="http://schemas.openxmlformats.org/officeDocument/2006/relationships/tags" Target="../tags/tag183.xml"/><Relationship Id="rId10" Type="http://schemas.openxmlformats.org/officeDocument/2006/relationships/tags" Target="../tags/tag184.xml"/><Relationship Id="rId11" Type="http://schemas.openxmlformats.org/officeDocument/2006/relationships/tags" Target="../tags/tag185.xml"/><Relationship Id="rId12" Type="http://schemas.openxmlformats.org/officeDocument/2006/relationships/tags" Target="../tags/tag186.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tags" Target="../tags/tag195.xml"/><Relationship Id="rId10" Type="http://schemas.openxmlformats.org/officeDocument/2006/relationships/tags" Target="../tags/tag196.xml"/><Relationship Id="rId11" Type="http://schemas.openxmlformats.org/officeDocument/2006/relationships/tags" Target="../tags/tag197.xml"/><Relationship Id="rId12" Type="http://schemas.openxmlformats.org/officeDocument/2006/relationships/tags" Target="../tags/tag198.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tags" Target="../tags/tag206.xml"/><Relationship Id="rId6" Type="http://schemas.openxmlformats.org/officeDocument/2006/relationships/tags" Target="../tags/tag207.xml"/><Relationship Id="rId7" Type="http://schemas.openxmlformats.org/officeDocument/2006/relationships/tags" Target="../tags/tag208.xml"/><Relationship Id="rId8" Type="http://schemas.openxmlformats.org/officeDocument/2006/relationships/tags" Target="../tags/tag209.xml"/><Relationship Id="rId9" Type="http://schemas.openxmlformats.org/officeDocument/2006/relationships/tags" Target="../tags/tag210.xml"/><Relationship Id="rId10" Type="http://schemas.openxmlformats.org/officeDocument/2006/relationships/tags" Target="../tags/tag211.xml"/><Relationship Id="rId11" Type="http://schemas.openxmlformats.org/officeDocument/2006/relationships/tags" Target="../tags/tag212.xml"/><Relationship Id="rId12" Type="http://schemas.openxmlformats.org/officeDocument/2006/relationships/tags" Target="../tags/tag213.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tags" Target="../tags/tag217.xml"/><Relationship Id="rId5" Type="http://schemas.openxmlformats.org/officeDocument/2006/relationships/tags" Target="../tags/tag218.xml"/><Relationship Id="rId6" Type="http://schemas.openxmlformats.org/officeDocument/2006/relationships/tags" Target="../tags/tag219.xml"/><Relationship Id="rId7" Type="http://schemas.openxmlformats.org/officeDocument/2006/relationships/tags" Target="../tags/tag220.xml"/><Relationship Id="rId8" Type="http://schemas.openxmlformats.org/officeDocument/2006/relationships/tags" Target="../tags/tag221.xml"/><Relationship Id="rId9" Type="http://schemas.openxmlformats.org/officeDocument/2006/relationships/tags" Target="../tags/tag222.xml"/><Relationship Id="rId10" Type="http://schemas.openxmlformats.org/officeDocument/2006/relationships/tags" Target="../tags/tag223.xml"/><Relationship Id="rId11" Type="http://schemas.openxmlformats.org/officeDocument/2006/relationships/tags" Target="../tags/tag224.xml"/><Relationship Id="rId12" Type="http://schemas.openxmlformats.org/officeDocument/2006/relationships/tags" Target="../tags/tag225.xml"/><Relationship Id="rId13" Type="http://schemas.openxmlformats.org/officeDocument/2006/relationships/tags" Target="../tags/tag226.xml"/><Relationship Id="rId14" Type="http://schemas.openxmlformats.org/officeDocument/2006/relationships/tags" Target="../tags/tag227.xml"/><Relationship Id="rId15" Type="http://schemas.openxmlformats.org/officeDocument/2006/relationships/tags" Target="../tags/tag228.xml"/><Relationship Id="rId16" Type="http://schemas.openxmlformats.org/officeDocument/2006/relationships/tags" Target="../tags/tag229.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tags" Target="../tags/tag234.xml"/><Relationship Id="rId6" Type="http://schemas.openxmlformats.org/officeDocument/2006/relationships/tags" Target="../tags/tag235.xml"/><Relationship Id="rId7" Type="http://schemas.openxmlformats.org/officeDocument/2006/relationships/tags" Target="../tags/tag236.xml"/><Relationship Id="rId8" Type="http://schemas.openxmlformats.org/officeDocument/2006/relationships/tags" Target="../tags/tag237.xml"/><Relationship Id="rId9" Type="http://schemas.openxmlformats.org/officeDocument/2006/relationships/tags" Target="../tags/tag238.xml"/><Relationship Id="rId10" Type="http://schemas.openxmlformats.org/officeDocument/2006/relationships/tags" Target="../tags/tag239.xml"/><Relationship Id="rId11" Type="http://schemas.openxmlformats.org/officeDocument/2006/relationships/tags" Target="../tags/tag240.xml"/><Relationship Id="rId12" Type="http://schemas.openxmlformats.org/officeDocument/2006/relationships/tags" Target="../tags/tag241.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9.xml"/><Relationship Id="rId2" Type="http://schemas.openxmlformats.org/officeDocument/2006/relationships/tags" Target="../tags/tag250.xml"/><Relationship Id="rId3" Type="http://schemas.openxmlformats.org/officeDocument/2006/relationships/tags" Target="../tags/tag251.xml"/><Relationship Id="rId4" Type="http://schemas.openxmlformats.org/officeDocument/2006/relationships/tags" Target="../tags/tag252.xml"/><Relationship Id="rId5" Type="http://schemas.openxmlformats.org/officeDocument/2006/relationships/tags" Target="../tags/tag253.xml"/><Relationship Id="rId6" Type="http://schemas.openxmlformats.org/officeDocument/2006/relationships/tags" Target="../tags/tag254.xml"/><Relationship Id="rId7" Type="http://schemas.openxmlformats.org/officeDocument/2006/relationships/tags" Target="../tags/tag255.xml"/><Relationship Id="rId8" Type="http://schemas.openxmlformats.org/officeDocument/2006/relationships/tags" Target="../tags/tag256.xml"/><Relationship Id="rId9" Type="http://schemas.openxmlformats.org/officeDocument/2006/relationships/tags" Target="../tags/tag257.xml"/><Relationship Id="rId10" Type="http://schemas.openxmlformats.org/officeDocument/2006/relationships/tags" Target="../tags/tag258.xml"/><Relationship Id="rId11" Type="http://schemas.openxmlformats.org/officeDocument/2006/relationships/tags" Target="../tags/tag259.xml"/><Relationship Id="rId12" Type="http://schemas.openxmlformats.org/officeDocument/2006/relationships/tags" Target="../tags/tag260.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tags" Target="../tags/tag265.xml"/><Relationship Id="rId6" Type="http://schemas.openxmlformats.org/officeDocument/2006/relationships/tags" Target="../tags/tag266.xml"/><Relationship Id="rId7" Type="http://schemas.openxmlformats.org/officeDocument/2006/relationships/tags" Target="../tags/tag267.xml"/><Relationship Id="rId8" Type="http://schemas.openxmlformats.org/officeDocument/2006/relationships/tags" Target="../tags/tag268.xml"/><Relationship Id="rId9" Type="http://schemas.openxmlformats.org/officeDocument/2006/relationships/tags" Target="../tags/tag269.xml"/><Relationship Id="rId10" Type="http://schemas.openxmlformats.org/officeDocument/2006/relationships/tags" Target="../tags/tag270.xml"/><Relationship Id="rId11" Type="http://schemas.openxmlformats.org/officeDocument/2006/relationships/tags" Target="../tags/tag271.xml"/><Relationship Id="rId12" Type="http://schemas.openxmlformats.org/officeDocument/2006/relationships/tags" Target="../tags/tag272.xml"/><Relationship Id="rId13" Type="http://schemas.openxmlformats.org/officeDocument/2006/relationships/tags" Target="../tags/tag273.xml"/><Relationship Id="rId14" Type="http://schemas.openxmlformats.org/officeDocument/2006/relationships/tags" Target="../tags/tag274.xml"/><Relationship Id="rId15" Type="http://schemas.openxmlformats.org/officeDocument/2006/relationships/tags" Target="../tags/tag275.xml"/><Relationship Id="rId16" Type="http://schemas.openxmlformats.org/officeDocument/2006/relationships/tags" Target="../tags/tag276.xml"/><Relationship Id="rId17" Type="http://schemas.openxmlformats.org/officeDocument/2006/relationships/tags" Target="../tags/tag277.xml"/><Relationship Id="rId18" Type="http://schemas.openxmlformats.org/officeDocument/2006/relationships/tags" Target="../tags/tag278.xml"/><Relationship Id="rId19" Type="http://schemas.openxmlformats.org/officeDocument/2006/relationships/tags" Target="../tags/tag279.xml"/><Relationship Id="rId20" Type="http://schemas.openxmlformats.org/officeDocument/2006/relationships/tags" Target="../tags/tag280.xml"/><Relationship Id="rId2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tags" Target="../tags/tag287.xml"/><Relationship Id="rId5" Type="http://schemas.openxmlformats.org/officeDocument/2006/relationships/tags" Target="../tags/tag288.xml"/><Relationship Id="rId6" Type="http://schemas.openxmlformats.org/officeDocument/2006/relationships/tags" Target="../tags/tag289.xml"/><Relationship Id="rId7" Type="http://schemas.openxmlformats.org/officeDocument/2006/relationships/tags" Target="../tags/tag290.xml"/><Relationship Id="rId8" Type="http://schemas.openxmlformats.org/officeDocument/2006/relationships/tags" Target="../tags/tag291.xml"/><Relationship Id="rId9" Type="http://schemas.openxmlformats.org/officeDocument/2006/relationships/tags" Target="../tags/tag292.xml"/><Relationship Id="rId10" Type="http://schemas.openxmlformats.org/officeDocument/2006/relationships/tags" Target="../tags/tag293.xml"/><Relationship Id="rId11" Type="http://schemas.openxmlformats.org/officeDocument/2006/relationships/tags" Target="../tags/tag294.xml"/><Relationship Id="rId12" Type="http://schemas.openxmlformats.org/officeDocument/2006/relationships/tags" Target="../tags/tag295.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tags" Target="../tags/tag299.xml"/><Relationship Id="rId5" Type="http://schemas.openxmlformats.org/officeDocument/2006/relationships/tags" Target="../tags/tag300.xml"/><Relationship Id="rId6" Type="http://schemas.openxmlformats.org/officeDocument/2006/relationships/tags" Target="../tags/tag301.xml"/><Relationship Id="rId7" Type="http://schemas.openxmlformats.org/officeDocument/2006/relationships/tags" Target="../tags/tag302.xml"/><Relationship Id="rId8" Type="http://schemas.openxmlformats.org/officeDocument/2006/relationships/tags" Target="../tags/tag303.xml"/><Relationship Id="rId9" Type="http://schemas.openxmlformats.org/officeDocument/2006/relationships/tags" Target="../tags/tag304.xml"/><Relationship Id="rId10" Type="http://schemas.openxmlformats.org/officeDocument/2006/relationships/tags" Target="../tags/tag305.xml"/><Relationship Id="rId11" Type="http://schemas.openxmlformats.org/officeDocument/2006/relationships/tags" Target="../tags/tag306.xml"/><Relationship Id="rId12" Type="http://schemas.openxmlformats.org/officeDocument/2006/relationships/tags" Target="../tags/tag307.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8.xml"/><Relationship Id="rId2" Type="http://schemas.openxmlformats.org/officeDocument/2006/relationships/tags" Target="../tags/tag309.xml"/><Relationship Id="rId3" Type="http://schemas.openxmlformats.org/officeDocument/2006/relationships/tags" Target="../tags/tag310.xml"/><Relationship Id="rId4" Type="http://schemas.openxmlformats.org/officeDocument/2006/relationships/tags" Target="../tags/tag311.xml"/><Relationship Id="rId5" Type="http://schemas.openxmlformats.org/officeDocument/2006/relationships/tags" Target="../tags/tag312.xml"/><Relationship Id="rId6" Type="http://schemas.openxmlformats.org/officeDocument/2006/relationships/tags" Target="../tags/tag313.xml"/><Relationship Id="rId7" Type="http://schemas.openxmlformats.org/officeDocument/2006/relationships/tags" Target="../tags/tag314.xml"/><Relationship Id="rId8" Type="http://schemas.openxmlformats.org/officeDocument/2006/relationships/tags" Target="../tags/tag315.xml"/><Relationship Id="rId9" Type="http://schemas.openxmlformats.org/officeDocument/2006/relationships/tags" Target="../tags/tag316.xml"/><Relationship Id="rId10" Type="http://schemas.openxmlformats.org/officeDocument/2006/relationships/tags" Target="../tags/tag317.xml"/><Relationship Id="rId11" Type="http://schemas.openxmlformats.org/officeDocument/2006/relationships/tags" Target="../tags/tag318.xml"/><Relationship Id="rId12" Type="http://schemas.openxmlformats.org/officeDocument/2006/relationships/tags" Target="../tags/tag319.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0.xml"/><Relationship Id="rId2" Type="http://schemas.openxmlformats.org/officeDocument/2006/relationships/tags" Target="../tags/tag321.xml"/><Relationship Id="rId3" Type="http://schemas.openxmlformats.org/officeDocument/2006/relationships/tags" Target="../tags/tag322.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lang="zh-CN"/>
              <a:t>XX,a click to unlimited possibilities</a:t>
            </a:r>
            <a:endParaRPr altLang="en-US" lang="zh-CN"/>
          </a:p>
        </p:txBody>
      </p:sp>
      <p:sp>
        <p:nvSpPr>
          <p:cNvPr id="1048650" name="标题 6"/>
          <p:cNvSpPr>
            <a:spLocks noGrp="1"/>
          </p:cNvSpPr>
          <p:nvPr>
            <p:ph type="title" idx="2"/>
            <p:custDataLst>
              <p:tags r:id="rId2"/>
            </p:custDataLst>
          </p:nvPr>
        </p:nvSpPr>
        <p:spPr/>
        <p:txBody>
          <a:bodyPr/>
          <a:p>
            <a:r>
              <a:rPr altLang="en-US" lang="zh-CN"/>
              <a:t>学校双减和学生社会责任感培养</a:t>
            </a:r>
            <a:endParaRPr altLang="en-US" lang="zh-CN"/>
          </a:p>
        </p:txBody>
      </p:sp>
      <p:sp>
        <p:nvSpPr>
          <p:cNvPr id="1048652" name="文本占位符 7"/>
          <p:cNvSpPr>
            <a:spLocks noGrp="1"/>
          </p:cNvSpPr>
          <p:nvPr>
            <p:ph type="body" idx="1"/>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52" name="文本占位符 2"/>
          <p:cNvSpPr>
            <a:spLocks noGrp="1"/>
          </p:cNvSpPr>
          <p:nvPr>
            <p:ph type="body" idx="2"/>
            <p:custDataLst>
              <p:tags r:id="rId1"/>
            </p:custDataLst>
          </p:nvPr>
        </p:nvSpPr>
        <p:spPr/>
        <p:txBody>
          <a:bodyPr/>
          <a:p>
            <a:r>
              <a:rPr altLang="en-US" lang="zh-CN"/>
              <a:t>CONTENTS</a:t>
            </a:r>
            <a:endParaRPr altLang="en-US" lang="zh-CN"/>
          </a:p>
        </p:txBody>
      </p:sp>
      <p:sp>
        <p:nvSpPr>
          <p:cNvPr id="1048854" name="标题 5"/>
          <p:cNvSpPr>
            <a:spLocks noGrp="1"/>
          </p:cNvSpPr>
          <p:nvPr>
            <p:ph type="title" idx="1"/>
            <p:custDataLst>
              <p:tags r:id="rId2"/>
            </p:custDataLst>
          </p:nvPr>
        </p:nvSpPr>
        <p:spPr/>
        <p:txBody>
          <a:bodyPr/>
          <a:p>
            <a:r>
              <a:rPr altLang="en-US" lang="zh-CN"/>
              <a:t>目录</a:t>
            </a:r>
            <a:endParaRPr altLang="en-US" lang="zh-CN"/>
          </a:p>
        </p:txBody>
      </p:sp>
      <p:sp>
        <p:nvSpPr>
          <p:cNvPr id="1048856" name="任意多边形 17"/>
          <p:cNvSpPr/>
          <p:nvPr>
            <p:custDataLst>
              <p:tags r:id="rId3"/>
            </p:custDataLst>
          </p:nvPr>
        </p:nvSpPr>
        <p:spPr>
          <a:xfrm rot="360000">
            <a:off x="2783205" y="-68580"/>
            <a:ext cx="2309495" cy="7162800"/>
          </a:xfrm>
          <a:custGeom>
            <a:avLst/>
            <a:gdLst>
              <a:gd name="connsiteX0" fmla="*/ 0 w 6002338"/>
              <a:gd name="connsiteY0" fmla="*/ 0 h 6858000"/>
              <a:gd name="connsiteX1" fmla="*/ 4568420 w 6002338"/>
              <a:gd name="connsiteY1" fmla="*/ 0 h 6858000"/>
              <a:gd name="connsiteX2" fmla="*/ 4681412 w 6002338"/>
              <a:gd name="connsiteY2" fmla="*/ 130442 h 6858000"/>
              <a:gd name="connsiteX3" fmla="*/ 6002338 w 6002338"/>
              <a:gd name="connsiteY3" fmla="*/ 3809999 h 6858000"/>
              <a:gd name="connsiteX4" fmla="*/ 5164879 w 6002338"/>
              <a:gd name="connsiteY4" fmla="*/ 6809537 h 6858000"/>
              <a:gd name="connsiteX5" fmla="*/ 5133810 w 6002338"/>
              <a:gd name="connsiteY5" fmla="*/ 6858000 h 6858000"/>
              <a:gd name="connsiteX6" fmla="*/ 0 w 60023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37" h="11280">
                <a:moveTo>
                  <a:pt x="0" y="0"/>
                </a:moveTo>
                <a:lnTo>
                  <a:pt x="462" y="0"/>
                </a:lnTo>
                <a:lnTo>
                  <a:pt x="483" y="204"/>
                </a:lnTo>
                <a:lnTo>
                  <a:pt x="1462" y="101"/>
                </a:lnTo>
                <a:lnTo>
                  <a:pt x="1557" y="215"/>
                </a:lnTo>
                <a:cubicBezTo>
                  <a:pt x="2856" y="1859"/>
                  <a:pt x="3637" y="3968"/>
                  <a:pt x="3637" y="6267"/>
                </a:cubicBezTo>
                <a:cubicBezTo>
                  <a:pt x="3637" y="7932"/>
                  <a:pt x="3227" y="9497"/>
                  <a:pt x="2508" y="10859"/>
                </a:cubicBezTo>
                <a:lnTo>
                  <a:pt x="2499" y="10875"/>
                </a:lnTo>
                <a:lnTo>
                  <a:pt x="916" y="11041"/>
                </a:lnTo>
                <a:lnTo>
                  <a:pt x="941" y="11280"/>
                </a:lnTo>
                <a:lnTo>
                  <a:pt x="0" y="11280"/>
                </a:lnTo>
                <a:lnTo>
                  <a:pt x="0" y="0"/>
                </a:lnTo>
                <a:close/>
              </a:path>
            </a:pathLst>
          </a:custGeom>
          <a:noFill/>
          <a:ln>
            <a:gradFill flip="none" rotWithShape="1">
              <a:gsLst>
                <a:gs pos="30000">
                  <a:schemeClr val="accent1">
                    <a:alpha val="0"/>
                  </a:schemeClr>
                </a:gs>
                <a:gs pos="100000">
                  <a:schemeClr val="accent1"/>
                </a:gs>
              </a:gsLst>
              <a:lin ang="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cs typeface="微软雅黑" panose="020B0503020204020204" charset="-122"/>
            </a:endParaRPr>
          </a:p>
        </p:txBody>
      </p:sp>
      <p:sp>
        <p:nvSpPr>
          <p:cNvPr id="1048858" name="任意多边形 18"/>
          <p:cNvSpPr/>
          <p:nvPr>
            <p:custDataLst>
              <p:tags r:id="rId4"/>
            </p:custDataLst>
          </p:nvPr>
        </p:nvSpPr>
        <p:spPr>
          <a:xfrm rot="360000">
            <a:off x="3037072" y="21451"/>
            <a:ext cx="1908810" cy="6961093"/>
          </a:xfrm>
          <a:custGeom>
            <a:avLst/>
            <a:gdLst>
              <a:gd name="connsiteX0" fmla="*/ 0 w 5706836"/>
              <a:gd name="connsiteY0" fmla="*/ 0 h 6858000"/>
              <a:gd name="connsiteX1" fmla="*/ 4167179 w 5706836"/>
              <a:gd name="connsiteY1" fmla="*/ 0 h 6858000"/>
              <a:gd name="connsiteX2" fmla="*/ 4280862 w 5706836"/>
              <a:gd name="connsiteY2" fmla="*/ 119238 h 6858000"/>
              <a:gd name="connsiteX3" fmla="*/ 5706836 w 5706836"/>
              <a:gd name="connsiteY3" fmla="*/ 3809999 h 6858000"/>
              <a:gd name="connsiteX4" fmla="*/ 4912158 w 5706836"/>
              <a:gd name="connsiteY4" fmla="*/ 6656308 h 6858000"/>
              <a:gd name="connsiteX5" fmla="*/ 4782856 w 5706836"/>
              <a:gd name="connsiteY5" fmla="*/ 6858000 h 6858000"/>
              <a:gd name="connsiteX6" fmla="*/ 0 w 570683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06" h="10962">
                <a:moveTo>
                  <a:pt x="711" y="0"/>
                </a:moveTo>
                <a:lnTo>
                  <a:pt x="760" y="54"/>
                </a:lnTo>
                <a:cubicBezTo>
                  <a:pt x="2156" y="1658"/>
                  <a:pt x="3006" y="3788"/>
                  <a:pt x="3006" y="6125"/>
                </a:cubicBezTo>
                <a:cubicBezTo>
                  <a:pt x="3006" y="7812"/>
                  <a:pt x="2563" y="9391"/>
                  <a:pt x="1792" y="10742"/>
                </a:cubicBezTo>
                <a:lnTo>
                  <a:pt x="1772" y="10776"/>
                </a:lnTo>
                <a:lnTo>
                  <a:pt x="0" y="10962"/>
                </a:lnTo>
                <a:lnTo>
                  <a:pt x="0" y="75"/>
                </a:lnTo>
                <a:lnTo>
                  <a:pt x="711" y="0"/>
                </a:lnTo>
                <a:close/>
              </a:path>
            </a:pathLst>
          </a:custGeom>
          <a:noFill/>
          <a:ln>
            <a:gradFill flip="none" rotWithShape="1">
              <a:gsLst>
                <a:gs pos="10000">
                  <a:schemeClr val="accent1">
                    <a:alpha val="0"/>
                  </a:schemeClr>
                </a:gs>
                <a:gs pos="100000">
                  <a:schemeClr val="accent1"/>
                </a:gs>
              </a:gsLst>
              <a:lin ang="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cs typeface="微软雅黑" panose="020B0503020204020204" charset="-122"/>
            </a:endParaRPr>
          </a:p>
        </p:txBody>
      </p:sp>
      <p:sp>
        <p:nvSpPr>
          <p:cNvPr id="1048860" name="矩形: 圆角 2"/>
          <p:cNvSpPr/>
          <p:nvPr>
            <p:custDataLst>
              <p:tags r:id="rId5"/>
            </p:custDataLst>
          </p:nvPr>
        </p:nvSpPr>
        <p:spPr>
          <a:xfrm>
            <a:off x="4204970" y="829945"/>
            <a:ext cx="5901690" cy="750570"/>
          </a:xfrm>
          <a:prstGeom prst="roundRect">
            <a:avLst>
              <a:gd name="adj" fmla="val 50000"/>
            </a:avLst>
          </a:prstGeom>
          <a:solidFill>
            <a:schemeClr val="bg1"/>
          </a:solidFill>
          <a:ln>
            <a:noFill/>
          </a:ln>
          <a:effectLst>
            <a:outerShdw algn="t" blurRad="63500" dir="5400000" dist="50800" rotWithShape="0">
              <a:schemeClr val="accent1">
                <a:lumMod val="60000"/>
                <a:lumOff val="4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solidFill>
                <a:schemeClr val="tx1">
                  <a:lumMod val="75000"/>
                  <a:lumOff val="25000"/>
                </a:schemeClr>
              </a:solidFill>
              <a:cs typeface="微软雅黑" panose="020B0503020204020204" charset="-122"/>
              <a:sym typeface="+mn-ea"/>
            </a:endParaRPr>
          </a:p>
        </p:txBody>
      </p:sp>
      <p:sp>
        <p:nvSpPr>
          <p:cNvPr id="1048862" name="椭圆 47"/>
          <p:cNvSpPr/>
          <p:nvPr>
            <p:custDataLst>
              <p:tags r:id="rId6"/>
            </p:custDataLst>
          </p:nvPr>
        </p:nvSpPr>
        <p:spPr>
          <a:xfrm>
            <a:off x="4212590" y="836930"/>
            <a:ext cx="744220" cy="743585"/>
          </a:xfrm>
          <a:prstGeom prst="ellipse"/>
          <a:solidFill>
            <a:schemeClr val="bg1"/>
          </a:solidFill>
          <a:ln>
            <a:noFill/>
          </a:ln>
          <a:effectLst>
            <a:outerShdw algn="l" blurRad="50800" dist="38100"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a:normAutofit/>
          </a:bodyPr>
          <a:p>
            <a:pPr algn="ctr"/>
            <a:endParaRPr altLang="en-US" lang="zh-CN">
              <a:cs typeface="微软雅黑" panose="020B0503020204020204" charset="-122"/>
            </a:endParaRPr>
          </a:p>
        </p:txBody>
      </p:sp>
      <p:sp>
        <p:nvSpPr>
          <p:cNvPr id="1048864" name="序号"/>
          <p:cNvSpPr/>
          <p:nvPr>
            <p:custDataLst>
              <p:tags r:id="rId7"/>
            </p:custDataLst>
          </p:nvPr>
        </p:nvSpPr>
        <p:spPr>
          <a:xfrm>
            <a:off x="4281170" y="913765"/>
            <a:ext cx="605790" cy="589280"/>
          </a:xfrm>
          <a:prstGeom prst="ellipse"/>
          <a:gradFill flip="none" rotWithShape="1">
            <a:gsLst>
              <a:gs pos="0">
                <a:schemeClr val="accent1"/>
              </a:gs>
              <a:gs pos="100000">
                <a:schemeClr val="accent1">
                  <a:alpha val="100000"/>
                  <a:lumMod val="70000"/>
                  <a:lumOff val="30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0" numCol="1" rIns="0" rtlCol="0" spcCol="0" tIns="0" vert="horz" vertOverflow="overflow" wrap="square">
            <a:normAutofit/>
          </a:bodyPr>
          <a:p>
            <a:pPr algn="ctr" lvl="0">
              <a:buClrTx/>
              <a:buSzTx/>
              <a:buFontTx/>
            </a:pPr>
            <a:r>
              <a:rPr altLang="en-US" b="1" sz="2400" lang="zh-CN">
                <a:solidFill>
                  <a:schemeClr val="bg1"/>
                </a:solidFill>
                <a:latin typeface="+mj-ea"/>
                <a:ea typeface="+mj-ea"/>
                <a:cs typeface="微软雅黑" panose="020B0503020204020204" charset="-122"/>
                <a:sym typeface="+mn-ea"/>
              </a:rPr>
              <a:t>01</a:t>
            </a:r>
            <a:endParaRPr altLang="en-US" b="1" sz="2400" lang="zh-CN">
              <a:solidFill>
                <a:schemeClr val="bg1"/>
              </a:solidFill>
              <a:latin typeface="+mj-ea"/>
              <a:ea typeface="+mj-ea"/>
              <a:cs typeface="微软雅黑" panose="020B0503020204020204" charset="-122"/>
              <a:sym typeface="+mn-ea"/>
            </a:endParaRPr>
          </a:p>
        </p:txBody>
      </p:sp>
      <p:sp>
        <p:nvSpPr>
          <p:cNvPr id="1048866" name="标题"/>
          <p:cNvSpPr txBox="1"/>
          <p:nvPr>
            <p:custDataLst>
              <p:tags r:id="rId8"/>
            </p:custDataLst>
          </p:nvPr>
        </p:nvSpPr>
        <p:spPr>
          <a:xfrm>
            <a:off x="5363845" y="829945"/>
            <a:ext cx="4203065" cy="732790"/>
          </a:xfrm>
          <a:prstGeom prst="rect"/>
          <a:noFill/>
        </p:spPr>
        <p:txBody>
          <a:bodyPr anchor="ctr" anchorCtr="0" bIns="0" lIns="0" rIns="0" rtlCol="0" tIns="0" wrap="square">
            <a:normAutofit/>
          </a:bodyPr>
          <a:p>
            <a:r>
              <a:rPr altLang="en-US" b="1" sz="2000" lang="zh-CN">
                <a:solidFill>
                  <a:schemeClr val="tx1">
                    <a:lumMod val="75000"/>
                    <a:lumOff val="25000"/>
                  </a:schemeClr>
                </a:solidFill>
                <a:cs typeface="微软雅黑" panose="020B0503020204020204" charset="-122"/>
                <a:sym typeface="+mn-ea"/>
              </a:rPr>
              <a:t>双减政策背景和意义</a:t>
            </a:r>
            <a:endParaRPr altLang="en-US" b="1" sz="2000" lang="zh-CN">
              <a:solidFill>
                <a:schemeClr val="tx1">
                  <a:lumMod val="75000"/>
                  <a:lumOff val="25000"/>
                </a:schemeClr>
              </a:solidFill>
              <a:cs typeface="微软雅黑" panose="020B0503020204020204" charset="-122"/>
              <a:sym typeface="+mn-ea"/>
            </a:endParaRPr>
          </a:p>
        </p:txBody>
      </p:sp>
      <p:sp>
        <p:nvSpPr>
          <p:cNvPr id="1048868" name="矩形: 圆角 2"/>
          <p:cNvSpPr/>
          <p:nvPr>
            <p:custDataLst>
              <p:tags r:id="rId9"/>
            </p:custDataLst>
          </p:nvPr>
        </p:nvSpPr>
        <p:spPr>
          <a:xfrm>
            <a:off x="4474845" y="1941830"/>
            <a:ext cx="5901690" cy="750570"/>
          </a:xfrm>
          <a:prstGeom prst="roundRect">
            <a:avLst>
              <a:gd name="adj" fmla="val 50000"/>
            </a:avLst>
          </a:prstGeom>
          <a:solidFill>
            <a:schemeClr val="bg1"/>
          </a:solidFill>
          <a:ln>
            <a:noFill/>
          </a:ln>
          <a:effectLst>
            <a:outerShdw algn="t" blurRad="63500" dir="5400000" dist="50800" rotWithShape="0">
              <a:schemeClr val="accent1">
                <a:lumMod val="60000"/>
                <a:lumOff val="4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solidFill>
                <a:schemeClr val="tx1">
                  <a:lumMod val="75000"/>
                  <a:lumOff val="25000"/>
                </a:schemeClr>
              </a:solidFill>
              <a:cs typeface="微软雅黑" panose="020B0503020204020204" charset="-122"/>
              <a:sym typeface="+mn-ea"/>
            </a:endParaRPr>
          </a:p>
        </p:txBody>
      </p:sp>
      <p:sp>
        <p:nvSpPr>
          <p:cNvPr id="1048870" name="椭圆 48"/>
          <p:cNvSpPr/>
          <p:nvPr>
            <p:custDataLst>
              <p:tags r:id="rId10"/>
            </p:custDataLst>
          </p:nvPr>
        </p:nvSpPr>
        <p:spPr>
          <a:xfrm>
            <a:off x="4482465" y="1948815"/>
            <a:ext cx="744220" cy="743585"/>
          </a:xfrm>
          <a:prstGeom prst="ellipse"/>
          <a:solidFill>
            <a:schemeClr val="bg1"/>
          </a:solidFill>
          <a:ln>
            <a:noFill/>
          </a:ln>
          <a:effectLst>
            <a:outerShdw algn="l" blurRad="50800" dist="38100"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a:normAutofit/>
          </a:bodyPr>
          <a:p>
            <a:pPr algn="ctr"/>
            <a:endParaRPr altLang="en-US" lang="zh-CN">
              <a:cs typeface="微软雅黑" panose="020B0503020204020204" charset="-122"/>
            </a:endParaRPr>
          </a:p>
        </p:txBody>
      </p:sp>
      <p:sp>
        <p:nvSpPr>
          <p:cNvPr id="1048872" name="序号"/>
          <p:cNvSpPr/>
          <p:nvPr>
            <p:custDataLst>
              <p:tags r:id="rId11"/>
            </p:custDataLst>
          </p:nvPr>
        </p:nvSpPr>
        <p:spPr>
          <a:xfrm>
            <a:off x="4551045" y="2025650"/>
            <a:ext cx="605790" cy="589280"/>
          </a:xfrm>
          <a:prstGeom prst="ellipse"/>
          <a:gradFill flip="none" rotWithShape="1">
            <a:gsLst>
              <a:gs pos="0">
                <a:schemeClr val="accent1"/>
              </a:gs>
              <a:gs pos="100000">
                <a:schemeClr val="accent1">
                  <a:alpha val="100000"/>
                  <a:lumMod val="70000"/>
                  <a:lumOff val="30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0" numCol="1" rIns="0" rtlCol="0" spcCol="0" tIns="0" vert="horz" vertOverflow="overflow" wrap="square">
            <a:normAutofit/>
          </a:bodyPr>
          <a:p>
            <a:pPr algn="ctr" lvl="0">
              <a:buClrTx/>
              <a:buSzTx/>
              <a:buFontTx/>
            </a:pPr>
            <a:r>
              <a:rPr altLang="en-US" b="1" sz="2400" lang="zh-CN">
                <a:solidFill>
                  <a:schemeClr val="bg1"/>
                </a:solidFill>
                <a:latin typeface="+mj-ea"/>
                <a:ea typeface="+mj-ea"/>
                <a:cs typeface="微软雅黑" panose="020B0503020204020204" charset="-122"/>
                <a:sym typeface="+mn-ea"/>
              </a:rPr>
              <a:t>0</a:t>
            </a:r>
            <a:r>
              <a:rPr altLang="zh-CN" b="1" sz="2400" lang="en-US">
                <a:solidFill>
                  <a:schemeClr val="bg1"/>
                </a:solidFill>
                <a:latin typeface="+mj-ea"/>
                <a:ea typeface="+mj-ea"/>
                <a:cs typeface="微软雅黑" panose="020B0503020204020204" charset="-122"/>
                <a:sym typeface="+mn-ea"/>
              </a:rPr>
              <a:t>2</a:t>
            </a:r>
            <a:endParaRPr altLang="zh-CN" b="1" sz="2400" lang="en-US">
              <a:solidFill>
                <a:schemeClr val="bg1"/>
              </a:solidFill>
              <a:latin typeface="+mj-ea"/>
              <a:ea typeface="+mj-ea"/>
              <a:cs typeface="微软雅黑" panose="020B0503020204020204" charset="-122"/>
              <a:sym typeface="+mn-ea"/>
            </a:endParaRPr>
          </a:p>
        </p:txBody>
      </p:sp>
      <p:sp>
        <p:nvSpPr>
          <p:cNvPr id="1048874" name="标题"/>
          <p:cNvSpPr txBox="1"/>
          <p:nvPr>
            <p:custDataLst>
              <p:tags r:id="rId12"/>
            </p:custDataLst>
          </p:nvPr>
        </p:nvSpPr>
        <p:spPr>
          <a:xfrm>
            <a:off x="5633720" y="1941830"/>
            <a:ext cx="4203065" cy="732790"/>
          </a:xfrm>
          <a:prstGeom prst="rect"/>
          <a:noFill/>
        </p:spPr>
        <p:txBody>
          <a:bodyPr anchor="ctr" anchorCtr="0" bIns="0" lIns="0" rIns="0" rtlCol="0" tIns="0" wrap="square">
            <a:normAutofit/>
          </a:bodyPr>
          <a:p>
            <a:r>
              <a:rPr altLang="en-US" b="1" sz="2000" lang="zh-CN">
                <a:solidFill>
                  <a:schemeClr val="tx1">
                    <a:lumMod val="75000"/>
                    <a:lumOff val="25000"/>
                  </a:schemeClr>
                </a:solidFill>
                <a:cs typeface="微软雅黑" panose="020B0503020204020204" charset="-122"/>
                <a:sym typeface="+mn-ea"/>
              </a:rPr>
              <a:t>学校双减的具体措施</a:t>
            </a:r>
            <a:endParaRPr altLang="en-US" b="1" sz="2000" lang="zh-CN">
              <a:solidFill>
                <a:schemeClr val="tx1">
                  <a:lumMod val="75000"/>
                  <a:lumOff val="25000"/>
                </a:schemeClr>
              </a:solidFill>
              <a:cs typeface="微软雅黑" panose="020B0503020204020204" charset="-122"/>
              <a:sym typeface="+mn-ea"/>
            </a:endParaRPr>
          </a:p>
        </p:txBody>
      </p:sp>
      <p:sp>
        <p:nvSpPr>
          <p:cNvPr id="1048876" name="矩形: 圆角 2"/>
          <p:cNvSpPr/>
          <p:nvPr>
            <p:custDataLst>
              <p:tags r:id="rId13"/>
            </p:custDataLst>
          </p:nvPr>
        </p:nvSpPr>
        <p:spPr>
          <a:xfrm>
            <a:off x="4204970" y="5277485"/>
            <a:ext cx="5901690" cy="750570"/>
          </a:xfrm>
          <a:prstGeom prst="roundRect">
            <a:avLst>
              <a:gd name="adj" fmla="val 50000"/>
            </a:avLst>
          </a:prstGeom>
          <a:solidFill>
            <a:schemeClr val="bg1"/>
          </a:solidFill>
          <a:ln>
            <a:noFill/>
          </a:ln>
          <a:effectLst>
            <a:outerShdw algn="t" blurRad="63500" dir="5400000" dist="50800" rotWithShape="0">
              <a:schemeClr val="accent1">
                <a:lumMod val="60000"/>
                <a:lumOff val="4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solidFill>
                <a:schemeClr val="tx1">
                  <a:lumMod val="75000"/>
                  <a:lumOff val="25000"/>
                </a:schemeClr>
              </a:solidFill>
              <a:cs typeface="微软雅黑" panose="020B0503020204020204" charset="-122"/>
              <a:sym typeface="+mn-ea"/>
            </a:endParaRPr>
          </a:p>
        </p:txBody>
      </p:sp>
      <p:sp>
        <p:nvSpPr>
          <p:cNvPr id="1048878" name="椭圆 54"/>
          <p:cNvSpPr/>
          <p:nvPr>
            <p:custDataLst>
              <p:tags r:id="rId14"/>
            </p:custDataLst>
          </p:nvPr>
        </p:nvSpPr>
        <p:spPr>
          <a:xfrm>
            <a:off x="4212590" y="5284470"/>
            <a:ext cx="744220" cy="743585"/>
          </a:xfrm>
          <a:prstGeom prst="ellipse"/>
          <a:solidFill>
            <a:schemeClr val="bg1"/>
          </a:solidFill>
          <a:ln>
            <a:noFill/>
          </a:ln>
          <a:effectLst>
            <a:outerShdw algn="l" blurRad="50800" dist="38100"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a:normAutofit/>
          </a:bodyPr>
          <a:p>
            <a:pPr algn="ctr"/>
            <a:endParaRPr altLang="en-US" lang="zh-CN">
              <a:cs typeface="微软雅黑" panose="020B0503020204020204" charset="-122"/>
            </a:endParaRPr>
          </a:p>
        </p:txBody>
      </p:sp>
      <p:sp>
        <p:nvSpPr>
          <p:cNvPr id="1048880" name="序号"/>
          <p:cNvSpPr/>
          <p:nvPr>
            <p:custDataLst>
              <p:tags r:id="rId15"/>
            </p:custDataLst>
          </p:nvPr>
        </p:nvSpPr>
        <p:spPr>
          <a:xfrm>
            <a:off x="4281170" y="5361305"/>
            <a:ext cx="605790" cy="589280"/>
          </a:xfrm>
          <a:prstGeom prst="ellipse"/>
          <a:gradFill flip="none" rotWithShape="1">
            <a:gsLst>
              <a:gs pos="0">
                <a:schemeClr val="accent1"/>
              </a:gs>
              <a:gs pos="100000">
                <a:schemeClr val="accent1">
                  <a:alpha val="100000"/>
                  <a:lumMod val="70000"/>
                  <a:lumOff val="30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0" numCol="1" rIns="0" rtlCol="0" spcCol="0" tIns="0" vert="horz" vertOverflow="overflow" wrap="square">
            <a:normAutofit/>
          </a:bodyPr>
          <a:p>
            <a:pPr algn="ctr" lvl="0">
              <a:buClrTx/>
              <a:buSzTx/>
              <a:buFontTx/>
            </a:pPr>
            <a:r>
              <a:rPr altLang="en-US" b="1" sz="2400" lang="zh-CN">
                <a:solidFill>
                  <a:schemeClr val="bg1"/>
                </a:solidFill>
                <a:latin typeface="+mj-ea"/>
                <a:ea typeface="+mj-ea"/>
                <a:cs typeface="微软雅黑" panose="020B0503020204020204" charset="-122"/>
                <a:sym typeface="+mn-ea"/>
              </a:rPr>
              <a:t>0</a:t>
            </a:r>
            <a:r>
              <a:rPr altLang="zh-CN" b="1" sz="2400" lang="en-US">
                <a:solidFill>
                  <a:schemeClr val="bg1"/>
                </a:solidFill>
                <a:latin typeface="+mj-ea"/>
                <a:ea typeface="+mj-ea"/>
                <a:cs typeface="微软雅黑" panose="020B0503020204020204" charset="-122"/>
                <a:sym typeface="+mn-ea"/>
              </a:rPr>
              <a:t>5</a:t>
            </a:r>
            <a:endParaRPr altLang="zh-CN" b="1" sz="2400" lang="en-US">
              <a:solidFill>
                <a:schemeClr val="bg1"/>
              </a:solidFill>
              <a:latin typeface="+mj-ea"/>
              <a:ea typeface="+mj-ea"/>
              <a:cs typeface="微软雅黑" panose="020B0503020204020204" charset="-122"/>
              <a:sym typeface="+mn-ea"/>
            </a:endParaRPr>
          </a:p>
        </p:txBody>
      </p:sp>
      <p:sp>
        <p:nvSpPr>
          <p:cNvPr id="1048882" name="标题"/>
          <p:cNvSpPr txBox="1"/>
          <p:nvPr>
            <p:custDataLst>
              <p:tags r:id="rId16"/>
            </p:custDataLst>
          </p:nvPr>
        </p:nvSpPr>
        <p:spPr>
          <a:xfrm>
            <a:off x="5363845" y="5277485"/>
            <a:ext cx="4203065" cy="732790"/>
          </a:xfrm>
          <a:prstGeom prst="rect"/>
          <a:noFill/>
        </p:spPr>
        <p:txBody>
          <a:bodyPr anchor="ctr" anchorCtr="0" bIns="0" lIns="0" rIns="0" rtlCol="0" tIns="0" wrap="square">
            <a:normAutofit/>
          </a:bodyPr>
          <a:p>
            <a:r>
              <a:rPr altLang="en-US" b="1" sz="2000" lang="zh-CN">
                <a:solidFill>
                  <a:schemeClr val="tx1">
                    <a:lumMod val="75000"/>
                    <a:lumOff val="25000"/>
                  </a:schemeClr>
                </a:solidFill>
                <a:cs typeface="微软雅黑" panose="020B0503020204020204" charset="-122"/>
                <a:sym typeface="+mn-ea"/>
              </a:rPr>
              <a:t>学校双减和学生社会责任感培养的未来展望</a:t>
            </a:r>
            <a:endParaRPr altLang="en-US" b="1" sz="2000" lang="zh-CN">
              <a:solidFill>
                <a:schemeClr val="tx1">
                  <a:lumMod val="75000"/>
                  <a:lumOff val="25000"/>
                </a:schemeClr>
              </a:solidFill>
              <a:cs typeface="微软雅黑" panose="020B0503020204020204" charset="-122"/>
              <a:sym typeface="+mn-ea"/>
            </a:endParaRPr>
          </a:p>
        </p:txBody>
      </p:sp>
      <p:sp>
        <p:nvSpPr>
          <p:cNvPr id="1048884" name="矩形: 圆角 2"/>
          <p:cNvSpPr/>
          <p:nvPr>
            <p:custDataLst>
              <p:tags r:id="rId17"/>
            </p:custDataLst>
          </p:nvPr>
        </p:nvSpPr>
        <p:spPr>
          <a:xfrm>
            <a:off x="4634865" y="3053715"/>
            <a:ext cx="5901690" cy="750570"/>
          </a:xfrm>
          <a:prstGeom prst="roundRect">
            <a:avLst>
              <a:gd name="adj" fmla="val 50000"/>
            </a:avLst>
          </a:prstGeom>
          <a:solidFill>
            <a:schemeClr val="bg1"/>
          </a:solidFill>
          <a:ln>
            <a:noFill/>
          </a:ln>
          <a:effectLst>
            <a:outerShdw algn="t" blurRad="63500" dir="5400000" dist="50800" rotWithShape="0">
              <a:schemeClr val="accent1">
                <a:lumMod val="60000"/>
                <a:lumOff val="4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solidFill>
                <a:schemeClr val="tx1">
                  <a:lumMod val="75000"/>
                  <a:lumOff val="25000"/>
                </a:schemeClr>
              </a:solidFill>
              <a:cs typeface="微软雅黑" panose="020B0503020204020204" charset="-122"/>
              <a:sym typeface="+mn-ea"/>
            </a:endParaRPr>
          </a:p>
        </p:txBody>
      </p:sp>
      <p:sp>
        <p:nvSpPr>
          <p:cNvPr id="1048886" name="椭圆 66"/>
          <p:cNvSpPr/>
          <p:nvPr>
            <p:custDataLst>
              <p:tags r:id="rId18"/>
            </p:custDataLst>
          </p:nvPr>
        </p:nvSpPr>
        <p:spPr>
          <a:xfrm>
            <a:off x="4642485" y="3060700"/>
            <a:ext cx="744220" cy="743585"/>
          </a:xfrm>
          <a:prstGeom prst="ellipse"/>
          <a:solidFill>
            <a:schemeClr val="bg1"/>
          </a:solidFill>
          <a:ln>
            <a:noFill/>
          </a:ln>
          <a:effectLst>
            <a:outerShdw algn="l" blurRad="50800" dist="38100"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a:normAutofit/>
          </a:bodyPr>
          <a:p>
            <a:pPr algn="ctr"/>
            <a:endParaRPr altLang="en-US" lang="zh-CN">
              <a:cs typeface="微软雅黑" panose="020B0503020204020204" charset="-122"/>
            </a:endParaRPr>
          </a:p>
        </p:txBody>
      </p:sp>
      <p:sp>
        <p:nvSpPr>
          <p:cNvPr id="1048888" name="序号"/>
          <p:cNvSpPr/>
          <p:nvPr>
            <p:custDataLst>
              <p:tags r:id="rId19"/>
            </p:custDataLst>
          </p:nvPr>
        </p:nvSpPr>
        <p:spPr>
          <a:xfrm>
            <a:off x="4711065" y="3137535"/>
            <a:ext cx="605790" cy="589280"/>
          </a:xfrm>
          <a:prstGeom prst="ellipse"/>
          <a:gradFill flip="none" rotWithShape="1">
            <a:gsLst>
              <a:gs pos="0">
                <a:schemeClr val="accent1"/>
              </a:gs>
              <a:gs pos="100000">
                <a:schemeClr val="accent1">
                  <a:alpha val="100000"/>
                  <a:lumMod val="70000"/>
                  <a:lumOff val="30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0" numCol="1" rIns="0" rtlCol="0" spcCol="0" tIns="0" vert="horz" vertOverflow="overflow" wrap="square">
            <a:normAutofit/>
          </a:bodyPr>
          <a:p>
            <a:pPr algn="ctr" lvl="0">
              <a:buClrTx/>
              <a:buSzTx/>
              <a:buFontTx/>
            </a:pPr>
            <a:r>
              <a:rPr altLang="en-US" b="1" sz="2400" lang="zh-CN">
                <a:solidFill>
                  <a:schemeClr val="bg1"/>
                </a:solidFill>
                <a:latin typeface="+mj-ea"/>
                <a:ea typeface="+mj-ea"/>
                <a:cs typeface="微软雅黑" panose="020B0503020204020204" charset="-122"/>
                <a:sym typeface="+mn-ea"/>
              </a:rPr>
              <a:t>0</a:t>
            </a:r>
            <a:r>
              <a:rPr altLang="zh-CN" b="1" sz="2400" lang="en-US">
                <a:solidFill>
                  <a:schemeClr val="bg1"/>
                </a:solidFill>
                <a:latin typeface="+mj-ea"/>
                <a:ea typeface="+mj-ea"/>
                <a:cs typeface="微软雅黑" panose="020B0503020204020204" charset="-122"/>
                <a:sym typeface="+mn-ea"/>
              </a:rPr>
              <a:t>3</a:t>
            </a:r>
            <a:endParaRPr altLang="zh-CN" b="1" sz="2400" lang="en-US">
              <a:solidFill>
                <a:schemeClr val="bg1"/>
              </a:solidFill>
              <a:latin typeface="+mj-ea"/>
              <a:ea typeface="+mj-ea"/>
              <a:cs typeface="微软雅黑" panose="020B0503020204020204" charset="-122"/>
              <a:sym typeface="+mn-ea"/>
            </a:endParaRPr>
          </a:p>
        </p:txBody>
      </p:sp>
      <p:sp>
        <p:nvSpPr>
          <p:cNvPr id="1048890" name="标题"/>
          <p:cNvSpPr txBox="1"/>
          <p:nvPr>
            <p:custDataLst>
              <p:tags r:id="rId20"/>
            </p:custDataLst>
          </p:nvPr>
        </p:nvSpPr>
        <p:spPr>
          <a:xfrm>
            <a:off x="5793740" y="3053715"/>
            <a:ext cx="4203065" cy="732790"/>
          </a:xfrm>
          <a:prstGeom prst="rect"/>
          <a:noFill/>
        </p:spPr>
        <p:txBody>
          <a:bodyPr anchor="ctr" anchorCtr="0" bIns="0" lIns="0" rIns="0" rtlCol="0" tIns="0" wrap="square">
            <a:normAutofit/>
          </a:bodyPr>
          <a:p>
            <a:r>
              <a:rPr altLang="en-US" b="1" sz="2000" lang="zh-CN">
                <a:solidFill>
                  <a:schemeClr val="tx1">
                    <a:lumMod val="75000"/>
                    <a:lumOff val="25000"/>
                  </a:schemeClr>
                </a:solidFill>
                <a:cs typeface="微软雅黑" panose="020B0503020204020204" charset="-122"/>
                <a:sym typeface="+mn-ea"/>
              </a:rPr>
              <a:t>学生社会责任感的培养</a:t>
            </a:r>
            <a:endParaRPr altLang="en-US" b="1" sz="2000" lang="zh-CN">
              <a:solidFill>
                <a:schemeClr val="tx1">
                  <a:lumMod val="75000"/>
                  <a:lumOff val="25000"/>
                </a:schemeClr>
              </a:solidFill>
              <a:cs typeface="微软雅黑" panose="020B0503020204020204" charset="-122"/>
              <a:sym typeface="+mn-ea"/>
            </a:endParaRPr>
          </a:p>
        </p:txBody>
      </p:sp>
      <p:sp>
        <p:nvSpPr>
          <p:cNvPr id="1048892" name="矩形: 圆角 2"/>
          <p:cNvSpPr/>
          <p:nvPr>
            <p:custDataLst>
              <p:tags r:id="rId21"/>
            </p:custDataLst>
          </p:nvPr>
        </p:nvSpPr>
        <p:spPr>
          <a:xfrm>
            <a:off x="4474845" y="4165600"/>
            <a:ext cx="5901690" cy="750570"/>
          </a:xfrm>
          <a:prstGeom prst="roundRect">
            <a:avLst>
              <a:gd name="adj" fmla="val 50000"/>
            </a:avLst>
          </a:prstGeom>
          <a:solidFill>
            <a:schemeClr val="bg1"/>
          </a:solidFill>
          <a:ln>
            <a:noFill/>
          </a:ln>
          <a:effectLst>
            <a:outerShdw algn="t" blurRad="63500" dir="5400000" dist="50800" rotWithShape="0">
              <a:schemeClr val="accent1">
                <a:lumMod val="60000"/>
                <a:lumOff val="4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solidFill>
                <a:schemeClr val="tx1">
                  <a:lumMod val="75000"/>
                  <a:lumOff val="25000"/>
                </a:schemeClr>
              </a:solidFill>
              <a:cs typeface="微软雅黑" panose="020B0503020204020204" charset="-122"/>
              <a:sym typeface="+mn-ea"/>
            </a:endParaRPr>
          </a:p>
        </p:txBody>
      </p:sp>
      <p:sp>
        <p:nvSpPr>
          <p:cNvPr id="1048894" name="椭圆 87"/>
          <p:cNvSpPr/>
          <p:nvPr>
            <p:custDataLst>
              <p:tags r:id="rId22"/>
            </p:custDataLst>
          </p:nvPr>
        </p:nvSpPr>
        <p:spPr>
          <a:xfrm>
            <a:off x="4482465" y="4172585"/>
            <a:ext cx="744220" cy="743585"/>
          </a:xfrm>
          <a:prstGeom prst="ellipse"/>
          <a:solidFill>
            <a:schemeClr val="bg1"/>
          </a:solidFill>
          <a:ln>
            <a:noFill/>
          </a:ln>
          <a:effectLst>
            <a:outerShdw algn="l" blurRad="50800" dist="38100"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a:normAutofit/>
          </a:bodyPr>
          <a:p>
            <a:pPr algn="ctr"/>
            <a:endParaRPr altLang="en-US" lang="zh-CN">
              <a:cs typeface="微软雅黑" panose="020B0503020204020204" charset="-122"/>
            </a:endParaRPr>
          </a:p>
        </p:txBody>
      </p:sp>
      <p:sp>
        <p:nvSpPr>
          <p:cNvPr id="1048896" name="序号"/>
          <p:cNvSpPr/>
          <p:nvPr>
            <p:custDataLst>
              <p:tags r:id="rId23"/>
            </p:custDataLst>
          </p:nvPr>
        </p:nvSpPr>
        <p:spPr>
          <a:xfrm>
            <a:off x="4551045" y="4249420"/>
            <a:ext cx="605790" cy="589280"/>
          </a:xfrm>
          <a:prstGeom prst="ellipse"/>
          <a:gradFill flip="none" rotWithShape="1">
            <a:gsLst>
              <a:gs pos="0">
                <a:schemeClr val="accent1"/>
              </a:gs>
              <a:gs pos="100000">
                <a:schemeClr val="accent1">
                  <a:alpha val="100000"/>
                  <a:lumMod val="70000"/>
                  <a:lumOff val="30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0" numCol="1" rIns="0" rtlCol="0" spcCol="0" tIns="0" vert="horz" vertOverflow="overflow" wrap="square">
            <a:normAutofit/>
          </a:bodyPr>
          <a:p>
            <a:pPr algn="ctr" lvl="0">
              <a:buClrTx/>
              <a:buSzTx/>
              <a:buFontTx/>
            </a:pPr>
            <a:r>
              <a:rPr altLang="en-US" b="1" sz="2400" lang="zh-CN">
                <a:solidFill>
                  <a:schemeClr val="bg1"/>
                </a:solidFill>
                <a:latin typeface="+mj-ea"/>
                <a:ea typeface="+mj-ea"/>
                <a:cs typeface="微软雅黑" panose="020B0503020204020204" charset="-122"/>
                <a:sym typeface="+mn-ea"/>
              </a:rPr>
              <a:t>0</a:t>
            </a:r>
            <a:r>
              <a:rPr altLang="zh-CN" b="1" sz="2400" lang="en-US">
                <a:solidFill>
                  <a:schemeClr val="bg1"/>
                </a:solidFill>
                <a:latin typeface="+mj-ea"/>
                <a:ea typeface="+mj-ea"/>
                <a:cs typeface="微软雅黑" panose="020B0503020204020204" charset="-122"/>
                <a:sym typeface="+mn-ea"/>
              </a:rPr>
              <a:t>4</a:t>
            </a:r>
            <a:endParaRPr altLang="zh-CN" b="1" sz="2400" lang="en-US">
              <a:solidFill>
                <a:schemeClr val="bg1"/>
              </a:solidFill>
              <a:latin typeface="+mj-ea"/>
              <a:ea typeface="+mj-ea"/>
              <a:cs typeface="微软雅黑" panose="020B0503020204020204" charset="-122"/>
              <a:sym typeface="+mn-ea"/>
            </a:endParaRPr>
          </a:p>
        </p:txBody>
      </p:sp>
      <p:sp>
        <p:nvSpPr>
          <p:cNvPr id="1048898" name="标题"/>
          <p:cNvSpPr txBox="1"/>
          <p:nvPr>
            <p:custDataLst>
              <p:tags r:id="rId24"/>
            </p:custDataLst>
          </p:nvPr>
        </p:nvSpPr>
        <p:spPr>
          <a:xfrm>
            <a:off x="5633720" y="4165600"/>
            <a:ext cx="4203065" cy="732790"/>
          </a:xfrm>
          <a:prstGeom prst="rect"/>
          <a:noFill/>
        </p:spPr>
        <p:txBody>
          <a:bodyPr anchor="ctr" anchorCtr="0" bIns="0" lIns="0" rIns="0" rtlCol="0" tIns="0" wrap="square">
            <a:normAutofit/>
          </a:bodyPr>
          <a:p>
            <a:r>
              <a:rPr altLang="en-US" b="1" sz="2000" lang="zh-CN">
                <a:solidFill>
                  <a:schemeClr val="tx1">
                    <a:lumMod val="75000"/>
                    <a:lumOff val="25000"/>
                  </a:schemeClr>
                </a:solidFill>
                <a:cs typeface="微软雅黑" panose="020B0503020204020204" charset="-122"/>
                <a:sym typeface="+mn-ea"/>
              </a:rPr>
              <a:t>双减政策与学生社会责任感培养的关系</a:t>
            </a:r>
            <a:endParaRPr altLang="en-US" b="1" sz="2000" lang="zh-CN">
              <a:solidFill>
                <a:schemeClr val="tx1">
                  <a:lumMod val="75000"/>
                  <a:lumOff val="25000"/>
                </a:schemeClr>
              </a:solidFill>
              <a:cs typeface="微软雅黑" panose="020B0503020204020204" charset="-122"/>
              <a:sym typeface="+mn-ea"/>
            </a:endParaRPr>
          </a:p>
        </p:txBody>
      </p:sp>
    </p:spTree>
    <p:custDataLst>
      <p:tags r:id="rId25"/>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44" name="文本占位符 3"/>
          <p:cNvSpPr>
            <a:spLocks noGrp="1"/>
          </p:cNvSpPr>
          <p:nvPr>
            <p:ph type="body" idx="2"/>
            <p:custDataLst>
              <p:tags r:id="rId1"/>
            </p:custDataLst>
          </p:nvPr>
        </p:nvSpPr>
        <p:spPr/>
        <p:txBody>
          <a:bodyPr/>
          <a:p>
            <a:r>
              <a:rPr altLang="en-US" lang="zh-CN"/>
              <a:t>第 一 章</a:t>
            </a:r>
            <a:endParaRPr altLang="en-US" lang="zh-CN"/>
          </a:p>
        </p:txBody>
      </p:sp>
      <p:sp>
        <p:nvSpPr>
          <p:cNvPr id="1048946" name="标题 4"/>
          <p:cNvSpPr>
            <a:spLocks noGrp="1"/>
          </p:cNvSpPr>
          <p:nvPr>
            <p:ph type="title" idx="1"/>
            <p:custDataLst>
              <p:tags r:id="rId2"/>
            </p:custDataLst>
          </p:nvPr>
        </p:nvSpPr>
        <p:spPr/>
        <p:txBody>
          <a:bodyPr/>
          <a:p>
            <a:r>
              <a:rPr altLang="en-US" lang="zh-CN"/>
              <a:t>双减政策背景和意义</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00" name="标题 2"/>
          <p:cNvSpPr>
            <a:spLocks noGrp="1"/>
          </p:cNvSpPr>
          <p:nvPr>
            <p:ph type="title" idx="1"/>
          </p:nvPr>
        </p:nvSpPr>
        <p:spPr/>
        <p:txBody>
          <a:bodyPr/>
          <a:p>
            <a:r>
              <a:rPr altLang="en-US" lang="zh-CN"/>
              <a:t>双减政策的提出</a:t>
            </a:r>
            <a:endParaRPr altLang="en-US" lang="zh-CN"/>
          </a:p>
        </p:txBody>
      </p:sp>
      <p:sp>
        <p:nvSpPr>
          <p:cNvPr id="1049002" name="对角圆角矩形 15"/>
          <p:cNvSpPr/>
          <p:nvPr>
            <p:custDataLst>
              <p:tags r:id="rId1"/>
            </p:custDataLst>
          </p:nvPr>
        </p:nvSpPr>
        <p:spPr>
          <a:xfrm>
            <a:off x="608400" y="4984567"/>
            <a:ext cx="10968932" cy="92452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4" name="对角圆角矩形 16"/>
          <p:cNvSpPr/>
          <p:nvPr>
            <p:custDataLst>
              <p:tags r:id="rId2"/>
            </p:custDataLst>
          </p:nvPr>
        </p:nvSpPr>
        <p:spPr>
          <a:xfrm>
            <a:off x="608400" y="4817016"/>
            <a:ext cx="667588" cy="63702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6" name="直角三角形 17"/>
          <p:cNvSpPr/>
          <p:nvPr>
            <p:custDataLst>
              <p:tags r:id="rId3"/>
            </p:custDataLst>
          </p:nvPr>
        </p:nvSpPr>
        <p:spPr>
          <a:xfrm>
            <a:off x="1276057" y="4817016"/>
            <a:ext cx="100583" cy="167638"/>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8" name="文本框 27"/>
          <p:cNvSpPr txBox="1"/>
          <p:nvPr>
            <p:custDataLst>
              <p:tags r:id="rId4"/>
            </p:custDataLst>
          </p:nvPr>
        </p:nvSpPr>
        <p:spPr>
          <a:xfrm>
            <a:off x="1319378" y="5038082"/>
            <a:ext cx="9910746" cy="825998"/>
          </a:xfrm>
          <a:prstGeom prst="rect"/>
          <a:noFill/>
        </p:spPr>
        <p:txBody>
          <a:bodyPr anchor="ctr" anchorCtr="0" bIns="107950" rtlCol="0" tIns="0" wrap="square">
            <a:normAutofit/>
          </a:bodyPr>
          <a:p>
            <a:pPr>
              <a:lnSpc>
                <a:spcPct val="150000"/>
              </a:lnSpc>
            </a:pPr>
            <a:r>
              <a:rPr altLang="zh-CN" dirty="0" sz="2000" lang="en-US">
                <a:solidFill>
                  <a:schemeClr val="dk1">
                    <a:lumMod val="80000"/>
                    <a:lumOff val="20000"/>
                  </a:schemeClr>
                </a:solidFill>
                <a:latin typeface="+mn-ea"/>
                <a:sym typeface="+mn-ea"/>
              </a:rPr>
              <a:t>意义：提高学生综合素质，促进学生身心健康</a:t>
            </a:r>
            <a:endParaRPr altLang="zh-CN" dirty="0" sz="2000" lang="en-US">
              <a:solidFill>
                <a:schemeClr val="dk1">
                  <a:lumMod val="80000"/>
                  <a:lumOff val="20000"/>
                </a:schemeClr>
              </a:solidFill>
              <a:latin typeface="+mn-ea"/>
              <a:sym typeface="+mn-ea"/>
            </a:endParaRPr>
          </a:p>
        </p:txBody>
      </p:sp>
      <p:sp>
        <p:nvSpPr>
          <p:cNvPr id="1049010" name="对角圆角矩形 52"/>
          <p:cNvSpPr/>
          <p:nvPr>
            <p:custDataLst>
              <p:tags r:id="rId5"/>
            </p:custDataLst>
          </p:nvPr>
        </p:nvSpPr>
        <p:spPr>
          <a:xfrm>
            <a:off x="608400" y="1999222"/>
            <a:ext cx="10968932" cy="92452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2" name="对角圆角矩形 53"/>
          <p:cNvSpPr/>
          <p:nvPr>
            <p:custDataLst>
              <p:tags r:id="rId6"/>
            </p:custDataLst>
          </p:nvPr>
        </p:nvSpPr>
        <p:spPr>
          <a:xfrm>
            <a:off x="608400" y="1831670"/>
            <a:ext cx="667588" cy="63702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4" name="直角三角形 54"/>
          <p:cNvSpPr/>
          <p:nvPr>
            <p:custDataLst>
              <p:tags r:id="rId7"/>
            </p:custDataLst>
          </p:nvPr>
        </p:nvSpPr>
        <p:spPr>
          <a:xfrm>
            <a:off x="1276057" y="1831670"/>
            <a:ext cx="100583" cy="167638"/>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6" name="文本框 56"/>
          <p:cNvSpPr txBox="1"/>
          <p:nvPr>
            <p:custDataLst>
              <p:tags r:id="rId8"/>
            </p:custDataLst>
          </p:nvPr>
        </p:nvSpPr>
        <p:spPr>
          <a:xfrm>
            <a:off x="1319378" y="2045091"/>
            <a:ext cx="9910746" cy="825998"/>
          </a:xfrm>
          <a:prstGeom prst="rect"/>
          <a:noFill/>
        </p:spPr>
        <p:txBody>
          <a:bodyPr anchor="ctr" anchorCtr="0" bIns="107950" rtlCol="0" tIns="0" wrap="square">
            <a:normAutofit/>
          </a:bodyPr>
          <a:p>
            <a:pPr>
              <a:lnSpc>
                <a:spcPct val="150000"/>
              </a:lnSpc>
            </a:pPr>
            <a:r>
              <a:rPr altLang="en-US" dirty="0" sz="2000" lang="zh-CN">
                <a:solidFill>
                  <a:schemeClr val="dk1">
                    <a:lumMod val="80000"/>
                    <a:lumOff val="20000"/>
                  </a:schemeClr>
                </a:solidFill>
                <a:latin typeface="+mn-ea"/>
                <a:sym typeface="+mn-ea"/>
              </a:rPr>
              <a:t>背景：教育焦虑、学生课业负担过重</a:t>
            </a:r>
            <a:endParaRPr altLang="en-US" dirty="0" sz="2000" lang="zh-CN">
              <a:solidFill>
                <a:schemeClr val="dk1">
                  <a:lumMod val="80000"/>
                  <a:lumOff val="20000"/>
                </a:schemeClr>
              </a:solidFill>
              <a:latin typeface="+mn-ea"/>
              <a:sym typeface="+mn-ea"/>
            </a:endParaRPr>
          </a:p>
        </p:txBody>
      </p:sp>
      <p:sp>
        <p:nvSpPr>
          <p:cNvPr id="1049018" name="对角圆角矩形 5"/>
          <p:cNvSpPr/>
          <p:nvPr>
            <p:custDataLst>
              <p:tags r:id="rId9"/>
            </p:custDataLst>
          </p:nvPr>
        </p:nvSpPr>
        <p:spPr>
          <a:xfrm>
            <a:off x="608400" y="3497628"/>
            <a:ext cx="10968932" cy="92452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0" name="对角圆角矩形 6"/>
          <p:cNvSpPr/>
          <p:nvPr>
            <p:custDataLst>
              <p:tags r:id="rId10"/>
            </p:custDataLst>
          </p:nvPr>
        </p:nvSpPr>
        <p:spPr>
          <a:xfrm>
            <a:off x="608400" y="3330077"/>
            <a:ext cx="667588" cy="63702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2" name="直角三角形 7"/>
          <p:cNvSpPr/>
          <p:nvPr>
            <p:custDataLst>
              <p:tags r:id="rId11"/>
            </p:custDataLst>
          </p:nvPr>
        </p:nvSpPr>
        <p:spPr>
          <a:xfrm>
            <a:off x="1276057" y="3330077"/>
            <a:ext cx="100583" cy="167638"/>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4" name="文本框 8"/>
          <p:cNvSpPr txBox="1"/>
          <p:nvPr>
            <p:custDataLst>
              <p:tags r:id="rId12"/>
            </p:custDataLst>
          </p:nvPr>
        </p:nvSpPr>
        <p:spPr>
          <a:xfrm>
            <a:off x="1319378" y="3551780"/>
            <a:ext cx="9910746" cy="825998"/>
          </a:xfrm>
          <a:prstGeom prst="rect"/>
          <a:noFill/>
        </p:spPr>
        <p:txBody>
          <a:bodyPr anchor="ctr" anchorCtr="0" bIns="107950" rtlCol="0" tIns="0" wrap="square">
            <a:normAutofit/>
          </a:bodyPr>
          <a:p>
            <a:pPr>
              <a:lnSpc>
                <a:spcPct val="150000"/>
              </a:lnSpc>
            </a:pPr>
            <a:r>
              <a:rPr altLang="en-US" dirty="0" sz="2000" lang="zh-CN">
                <a:solidFill>
                  <a:schemeClr val="dk1">
                    <a:lumMod val="80000"/>
                    <a:lumOff val="20000"/>
                  </a:schemeClr>
                </a:solidFill>
                <a:latin typeface="+mn-ea"/>
                <a:sym typeface="+mn-ea"/>
              </a:rPr>
              <a:t>目的：减轻学生作业负担，促进学生的全面发展</a:t>
            </a:r>
            <a:endParaRPr altLang="en-US" dirty="0" sz="2000" lang="zh-CN">
              <a:solidFill>
                <a:schemeClr val="dk1">
                  <a:lumMod val="80000"/>
                  <a:lumOff val="20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70" name="标题 2"/>
          <p:cNvSpPr>
            <a:spLocks noGrp="1"/>
          </p:cNvSpPr>
          <p:nvPr>
            <p:ph type="title" idx="1"/>
          </p:nvPr>
        </p:nvSpPr>
        <p:spPr/>
        <p:txBody>
          <a:bodyPr/>
          <a:p>
            <a:r>
              <a:rPr altLang="en-US" lang="zh-CN"/>
              <a:t>双减政策的目的和意义</a:t>
            </a:r>
            <a:endParaRPr altLang="en-US" lang="zh-CN"/>
          </a:p>
        </p:txBody>
      </p:sp>
      <p:sp>
        <p:nvSpPr>
          <p:cNvPr id="104907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7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减轻学生课业负担</a:t>
            </a:r>
            <a:endParaRPr altLang="en-US" dirty="0" sz="2000" lang="zh-CN" spc="150">
              <a:solidFill>
                <a:schemeClr val="tx1">
                  <a:lumMod val="85000"/>
                  <a:lumOff val="15000"/>
                </a:schemeClr>
              </a:solidFill>
              <a:latin typeface="+mn-ea"/>
              <a:sym typeface="+mn-ea"/>
            </a:endParaRPr>
          </a:p>
        </p:txBody>
      </p:sp>
      <p:sp>
        <p:nvSpPr>
          <p:cNvPr id="104907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促进学生全面发展</a:t>
            </a:r>
            <a:endParaRPr altLang="en-US" dirty="0" sz="2000" lang="zh-CN" spc="150">
              <a:solidFill>
                <a:schemeClr val="tx1">
                  <a:lumMod val="85000"/>
                  <a:lumOff val="15000"/>
                </a:schemeClr>
              </a:solidFill>
              <a:latin typeface="+mn-ea"/>
              <a:sym typeface="+mn-ea"/>
            </a:endParaRPr>
          </a:p>
        </p:txBody>
      </p:sp>
      <p:sp>
        <p:nvSpPr>
          <p:cNvPr id="104908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提高教育质量</a:t>
            </a:r>
            <a:endParaRPr altLang="en-US" dirty="0" sz="2000" lang="zh-CN" spc="150">
              <a:solidFill>
                <a:schemeClr val="tx1">
                  <a:lumMod val="85000"/>
                  <a:lumOff val="15000"/>
                </a:schemeClr>
              </a:solidFill>
              <a:latin typeface="+mn-ea"/>
              <a:sym typeface="+mn-ea"/>
            </a:endParaRPr>
          </a:p>
        </p:txBody>
      </p:sp>
      <p:sp>
        <p:nvSpPr>
          <p:cNvPr id="104909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推动教育改革</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40" name="标题 2"/>
          <p:cNvSpPr>
            <a:spLocks noGrp="1"/>
          </p:cNvSpPr>
          <p:nvPr>
            <p:ph type="title" idx="1"/>
          </p:nvPr>
        </p:nvSpPr>
        <p:spPr/>
        <p:txBody>
          <a:bodyPr/>
          <a:p>
            <a:r>
              <a:rPr altLang="en-US" lang="zh-CN"/>
              <a:t>双减政策对学生发展的影响</a:t>
            </a:r>
            <a:endParaRPr altLang="en-US" lang="zh-CN"/>
          </a:p>
        </p:txBody>
      </p:sp>
      <p:sp>
        <p:nvSpPr>
          <p:cNvPr id="1049142"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44"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46"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减轻学生课业负担，提高学习效率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48"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50"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52"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促进学生全面发展，培养综合素质</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54"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56"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58"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增强学生社会责任感，提升公民意识</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60"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62"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64"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激发学生创新精神，培养未来领袖</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10" name="文本占位符 3"/>
          <p:cNvSpPr>
            <a:spLocks noGrp="1"/>
          </p:cNvSpPr>
          <p:nvPr>
            <p:ph type="body" idx="2"/>
            <p:custDataLst>
              <p:tags r:id="rId1"/>
            </p:custDataLst>
          </p:nvPr>
        </p:nvSpPr>
        <p:spPr/>
        <p:txBody>
          <a:bodyPr/>
          <a:p>
            <a:r>
              <a:rPr altLang="en-US" lang="zh-CN"/>
              <a:t>第 二 章</a:t>
            </a:r>
            <a:endParaRPr altLang="en-US" lang="zh-CN"/>
          </a:p>
        </p:txBody>
      </p:sp>
      <p:sp>
        <p:nvSpPr>
          <p:cNvPr id="1049212" name="标题 4"/>
          <p:cNvSpPr>
            <a:spLocks noGrp="1"/>
          </p:cNvSpPr>
          <p:nvPr>
            <p:ph type="title" idx="1"/>
            <p:custDataLst>
              <p:tags r:id="rId2"/>
            </p:custDataLst>
          </p:nvPr>
        </p:nvSpPr>
        <p:spPr/>
        <p:txBody>
          <a:bodyPr/>
          <a:p>
            <a:r>
              <a:rPr altLang="en-US" lang="zh-CN"/>
              <a:t>学校双减的具体措施</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66" name="标题 2"/>
          <p:cNvSpPr>
            <a:spLocks noGrp="1"/>
          </p:cNvSpPr>
          <p:nvPr>
            <p:ph type="title" idx="1"/>
          </p:nvPr>
        </p:nvSpPr>
        <p:spPr/>
        <p:txBody>
          <a:bodyPr/>
          <a:p>
            <a:r>
              <a:rPr altLang="en-US" lang="zh-CN"/>
              <a:t>减轻学生课业负担的措施</a:t>
            </a:r>
            <a:endParaRPr altLang="en-US" lang="zh-CN"/>
          </a:p>
        </p:txBody>
      </p:sp>
      <p:sp>
        <p:nvSpPr>
          <p:cNvPr id="1049268"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70"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272"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控制作业量：学校应合理安排学生的作业量，避免过多或过少。</a:t>
            </a:r>
            <a:endParaRPr altLang="en-US" dirty="0" sz="2000" lang="zh-CN" spc="200">
              <a:solidFill>
                <a:schemeClr val="tx1">
                  <a:lumMod val="85000"/>
                  <a:lumOff val="15000"/>
                </a:schemeClr>
              </a:solidFill>
              <a:latin typeface="+mn-ea"/>
              <a:sym typeface="+mn-ea"/>
            </a:endParaRPr>
          </a:p>
        </p:txBody>
      </p:sp>
      <p:sp>
        <p:nvSpPr>
          <p:cNvPr id="1049274"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76"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278"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提高课堂效率：教师需在课堂内完成教学任务，减少学生课后作业量。</a:t>
            </a:r>
            <a:endParaRPr altLang="en-US" dirty="0" sz="2000" lang="zh-CN" spc="200">
              <a:solidFill>
                <a:schemeClr val="tx1">
                  <a:lumMod val="85000"/>
                  <a:lumOff val="15000"/>
                </a:schemeClr>
              </a:solidFill>
              <a:latin typeface="+mn-ea"/>
              <a:sym typeface="+mn-ea"/>
            </a:endParaRPr>
          </a:p>
        </p:txBody>
      </p:sp>
      <p:sp>
        <p:nvSpPr>
          <p:cNvPr id="1049280"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82"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284"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提倡分层教学：针对不同层次的学生，设计不同难度的作业，使每个学生都能得到发展。</a:t>
            </a:r>
            <a:endParaRPr altLang="en-US" dirty="0" sz="2000" lang="zh-CN" spc="200">
              <a:solidFill>
                <a:schemeClr val="tx1">
                  <a:lumMod val="85000"/>
                  <a:lumOff val="15000"/>
                </a:schemeClr>
              </a:solidFill>
              <a:latin typeface="+mn-ea"/>
              <a:sym typeface="+mn-ea"/>
            </a:endParaRPr>
          </a:p>
        </p:txBody>
      </p:sp>
      <p:sp>
        <p:nvSpPr>
          <p:cNvPr id="1049286"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88"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290"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丰富课外活动：学校应组织各种课外活动，让学生在轻松愉快的氛围中发展兴趣爱好。</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36" name="标题 2"/>
          <p:cNvSpPr>
            <a:spLocks noGrp="1"/>
          </p:cNvSpPr>
          <p:nvPr>
            <p:ph type="title" idx="1"/>
          </p:nvPr>
        </p:nvSpPr>
        <p:spPr/>
        <p:txBody>
          <a:bodyPr/>
          <a:p>
            <a:r>
              <a:rPr altLang="en-US" lang="zh-CN"/>
              <a:t>减轻学生课外培训负担的措施</a:t>
            </a:r>
            <a:endParaRPr altLang="en-US" lang="zh-CN"/>
          </a:p>
        </p:txBody>
      </p:sp>
      <p:sp>
        <p:nvSpPr>
          <p:cNvPr id="104933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4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4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4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4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4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5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5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5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开展课后服务</a:t>
            </a:r>
            <a:endParaRPr altLang="en-US" dirty="0" sz="2400" lang="zh-CN">
              <a:latin typeface="+mn-ea"/>
              <a:ea typeface="+mn-ea"/>
            </a:endParaRPr>
          </a:p>
        </p:txBody>
      </p:sp>
      <p:sp>
        <p:nvSpPr>
          <p:cNvPr id="104935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规范校外培训行为</a:t>
            </a:r>
            <a:endParaRPr altLang="en-US" dirty="0" sz="2400" lang="zh-CN">
              <a:latin typeface="+mn-ea"/>
              <a:ea typeface="+mn-ea"/>
            </a:endParaRPr>
          </a:p>
        </p:txBody>
      </p:sp>
      <p:sp>
        <p:nvSpPr>
          <p:cNvPr id="104935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控制作业总量和时长</a:t>
            </a:r>
            <a:endParaRPr altLang="en-US" dirty="0" sz="2400" lang="zh-CN">
              <a:latin typeface="+mn-ea"/>
              <a:ea typeface="+mn-ea"/>
            </a:endParaRPr>
          </a:p>
        </p:txBody>
      </p:sp>
      <p:sp>
        <p:nvSpPr>
          <p:cNvPr id="104936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提升课堂教学质量</a:t>
            </a:r>
            <a:endParaRPr altLang="en-US" dirty="0" sz="2400" lang="zh-CN">
              <a:latin typeface="+mn-ea"/>
              <a:ea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406" name="标题 2"/>
          <p:cNvSpPr>
            <a:spLocks noGrp="1"/>
          </p:cNvSpPr>
          <p:nvPr>
            <p:ph type="title" idx="1"/>
          </p:nvPr>
        </p:nvSpPr>
        <p:spPr/>
        <p:txBody>
          <a:bodyPr/>
          <a:p>
            <a:r>
              <a:rPr altLang="en-US" lang="zh-CN"/>
              <a:t>学校双减政策的实施效果</a:t>
            </a:r>
            <a:endParaRPr altLang="en-US" lang="zh-CN"/>
          </a:p>
        </p:txBody>
      </p:sp>
      <p:sp>
        <p:nvSpPr>
          <p:cNvPr id="104940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1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1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1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1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1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2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2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2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增强学生综合素质，培养创新能力</a:t>
            </a:r>
            <a:endParaRPr altLang="en-US" dirty="0" sz="2400" lang="zh-CN">
              <a:latin typeface="+mn-ea"/>
              <a:ea typeface="+mn-ea"/>
            </a:endParaRPr>
          </a:p>
        </p:txBody>
      </p:sp>
      <p:sp>
        <p:nvSpPr>
          <p:cNvPr id="104942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优化教育生态，提升教育质量</a:t>
            </a:r>
            <a:endParaRPr altLang="en-US" dirty="0" sz="2400" lang="zh-CN">
              <a:latin typeface="+mn-ea"/>
              <a:ea typeface="+mn-ea"/>
            </a:endParaRPr>
          </a:p>
        </p:txBody>
      </p:sp>
      <p:sp>
        <p:nvSpPr>
          <p:cNvPr id="104942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减轻学生课业负担，提高学习效率</a:t>
            </a:r>
            <a:endParaRPr altLang="en-US" dirty="0" sz="2400" lang="zh-CN">
              <a:latin typeface="+mn-ea"/>
              <a:ea typeface="+mn-ea"/>
            </a:endParaRPr>
          </a:p>
        </p:txBody>
      </p:sp>
      <p:sp>
        <p:nvSpPr>
          <p:cNvPr id="104943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促进教育公平，减少教育资源差距</a:t>
            </a:r>
            <a:endParaRPr altLang="en-US" dirty="0" sz="2400" lang="zh-CN">
              <a:latin typeface="+mn-ea"/>
              <a:ea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476" name="文本占位符 3"/>
          <p:cNvSpPr>
            <a:spLocks noGrp="1"/>
          </p:cNvSpPr>
          <p:nvPr>
            <p:ph type="body" idx="2"/>
            <p:custDataLst>
              <p:tags r:id="rId1"/>
            </p:custDataLst>
          </p:nvPr>
        </p:nvSpPr>
        <p:spPr/>
        <p:txBody>
          <a:bodyPr/>
          <a:p>
            <a:r>
              <a:rPr altLang="en-US" lang="zh-CN"/>
              <a:t>第 三 章</a:t>
            </a:r>
            <a:endParaRPr altLang="en-US" lang="zh-CN"/>
          </a:p>
        </p:txBody>
      </p:sp>
      <p:sp>
        <p:nvSpPr>
          <p:cNvPr id="1049478" name="标题 4"/>
          <p:cNvSpPr>
            <a:spLocks noGrp="1"/>
          </p:cNvSpPr>
          <p:nvPr>
            <p:ph type="title" idx="1"/>
            <p:custDataLst>
              <p:tags r:id="rId2"/>
            </p:custDataLst>
          </p:nvPr>
        </p:nvSpPr>
        <p:spPr/>
        <p:txBody>
          <a:bodyPr/>
          <a:p>
            <a:r>
              <a:rPr altLang="en-US" lang="zh-CN"/>
              <a:t>学生社会责任感的培养</a:t>
            </a:r>
            <a:endParaRPr altLang="en-US"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32" name="标题 2"/>
          <p:cNvSpPr>
            <a:spLocks noGrp="1"/>
          </p:cNvSpPr>
          <p:nvPr>
            <p:ph type="title" idx="1"/>
          </p:nvPr>
        </p:nvSpPr>
        <p:spPr/>
        <p:txBody>
          <a:bodyPr/>
          <a:p>
            <a:r>
              <a:rPr altLang="en-US" lang="zh-CN"/>
              <a:t>学生社会责任感的重要性</a:t>
            </a:r>
            <a:endParaRPr altLang="en-US" lang="zh-CN"/>
          </a:p>
        </p:txBody>
      </p:sp>
      <p:sp>
        <p:nvSpPr>
          <p:cNvPr id="104953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3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促进个人成长：培养学生的社会责任感有助于学生在成长过程中形成积极向上的人格特质，增强自我约束和自我管理能力。</a:t>
            </a:r>
            <a:endParaRPr altLang="en-US" dirty="0" sz="2000" lang="zh-CN" spc="150">
              <a:solidFill>
                <a:schemeClr val="tx1">
                  <a:lumMod val="85000"/>
                  <a:lumOff val="15000"/>
                </a:schemeClr>
              </a:solidFill>
              <a:latin typeface="+mn-ea"/>
              <a:sym typeface="+mn-ea"/>
            </a:endParaRPr>
          </a:p>
        </p:txBody>
      </p:sp>
      <p:sp>
        <p:nvSpPr>
          <p:cNvPr id="104954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推动社会进步：具有强烈社会责任感的学生会积极参与社会公益事业，为社会做出贡献，推动社会的进步和发展。</a:t>
            </a:r>
            <a:endParaRPr altLang="en-US" dirty="0" sz="2000" lang="zh-CN" spc="150">
              <a:solidFill>
                <a:schemeClr val="tx1">
                  <a:lumMod val="85000"/>
                  <a:lumOff val="15000"/>
                </a:schemeClr>
              </a:solidFill>
              <a:latin typeface="+mn-ea"/>
              <a:sym typeface="+mn-ea"/>
            </a:endParaRPr>
          </a:p>
        </p:txBody>
      </p:sp>
      <p:sp>
        <p:nvSpPr>
          <p:cNvPr id="104954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传承优秀文化：学生通过履行社会责任，能够传承和弘扬中华优秀传统文化，增强民族自豪感和文化自信心。</a:t>
            </a:r>
            <a:endParaRPr altLang="en-US" dirty="0" sz="2000" lang="zh-CN" spc="150">
              <a:solidFill>
                <a:schemeClr val="tx1">
                  <a:lumMod val="85000"/>
                  <a:lumOff val="15000"/>
                </a:schemeClr>
              </a:solidFill>
              <a:latin typeface="+mn-ea"/>
              <a:sym typeface="+mn-ea"/>
            </a:endParaRPr>
          </a:p>
        </p:txBody>
      </p:sp>
      <p:sp>
        <p:nvSpPr>
          <p:cNvPr id="104955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维护社会稳定：培养学生的社会责任感有助于减少社会矛盾和冲突，维护社会的稳定和和谐。</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602" name="标题 2"/>
          <p:cNvSpPr>
            <a:spLocks noGrp="1"/>
          </p:cNvSpPr>
          <p:nvPr>
            <p:ph type="title" idx="1"/>
          </p:nvPr>
        </p:nvSpPr>
        <p:spPr/>
        <p:txBody>
          <a:bodyPr/>
          <a:p>
            <a:r>
              <a:rPr altLang="en-US" lang="zh-CN"/>
              <a:t>学校在培养学生社会责任感中的作用</a:t>
            </a:r>
            <a:endParaRPr altLang="en-US" lang="zh-CN"/>
          </a:p>
        </p:txBody>
      </p:sp>
      <p:sp>
        <p:nvSpPr>
          <p:cNvPr id="104960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0"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开展德育课程：德育课程是培养学生社会责任感的重要途径，通过课堂教育引导学生树立正确的价值观。</a:t>
            </a:r>
            <a:endParaRPr altLang="zh-CN" dirty="0" lang="en-US">
              <a:solidFill>
                <a:schemeClr val="dk1">
                  <a:lumMod val="80000"/>
                  <a:lumOff val="20000"/>
                </a:schemeClr>
              </a:solidFill>
              <a:latin typeface="+mn-ea"/>
              <a:sym typeface="+mn-ea"/>
            </a:endParaRPr>
          </a:p>
        </p:txBody>
      </p:sp>
      <p:sp>
        <p:nvSpPr>
          <p:cNvPr id="104961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8"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提供实践机会：学校可以通过组织各种社会实践活动，让学生亲身体验社会责任，培养社会责任感。</a:t>
            </a:r>
            <a:endParaRPr altLang="en-US" dirty="0" lang="zh-CN">
              <a:solidFill>
                <a:schemeClr val="dk1">
                  <a:lumMod val="80000"/>
                  <a:lumOff val="20000"/>
                </a:schemeClr>
              </a:solidFill>
              <a:latin typeface="+mn-ea"/>
              <a:sym typeface="+mn-ea"/>
            </a:endParaRPr>
          </a:p>
        </p:txBody>
      </p:sp>
      <p:sp>
        <p:nvSpPr>
          <p:cNvPr id="104962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引导参与社区服务：鼓励学生参与社区服务，增强社会责任感和公民意识。</a:t>
            </a:r>
            <a:endParaRPr altLang="en-US" dirty="0" sz="1600" lang="zh-CN">
              <a:solidFill>
                <a:schemeClr val="dk1">
                  <a:lumMod val="80000"/>
                  <a:lumOff val="20000"/>
                </a:schemeClr>
              </a:solidFill>
              <a:latin typeface="+mn-ea"/>
              <a:sym typeface="+mn-ea"/>
            </a:endParaRPr>
          </a:p>
        </p:txBody>
      </p:sp>
      <p:sp>
        <p:nvSpPr>
          <p:cNvPr id="104962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建立评价机制：学校应建立评价机制，对学生社会责任感进行评价，激励学生积极履行社会责任。</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680" name="标题 2"/>
          <p:cNvSpPr>
            <a:spLocks noGrp="1"/>
          </p:cNvSpPr>
          <p:nvPr>
            <p:ph type="title" idx="1"/>
          </p:nvPr>
        </p:nvSpPr>
        <p:spPr/>
        <p:txBody>
          <a:bodyPr/>
          <a:p>
            <a:r>
              <a:rPr altLang="en-US" lang="zh-CN"/>
              <a:t>培养学生社会责任感的具体措施</a:t>
            </a:r>
            <a:endParaRPr altLang="en-US" lang="zh-CN"/>
          </a:p>
        </p:txBody>
      </p:sp>
      <p:sp>
        <p:nvSpPr>
          <p:cNvPr id="104968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参与社会实践活动：通过志愿服务、社会调查等形式，让学生了解社会问题，增强社会责任感。</a:t>
            </a:r>
            <a:endParaRPr altLang="en-US" dirty="0" sz="2000" lang="zh-CN" spc="150">
              <a:solidFill>
                <a:schemeClr val="tx1">
                  <a:lumMod val="85000"/>
                  <a:lumOff val="15000"/>
                </a:schemeClr>
              </a:solidFill>
              <a:latin typeface="+mn-ea"/>
              <a:sym typeface="+mn-ea"/>
            </a:endParaRPr>
          </a:p>
        </p:txBody>
      </p:sp>
      <p:sp>
        <p:nvSpPr>
          <p:cNvPr id="104968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家庭教育：家长应该引导孩子关注社会问题，培养他们的社会责任感，树立正确的价值观。</a:t>
            </a:r>
            <a:endParaRPr altLang="en-US" dirty="0" sz="2000" lang="zh-CN" spc="150">
              <a:solidFill>
                <a:schemeClr val="tx1">
                  <a:lumMod val="85000"/>
                  <a:lumOff val="15000"/>
                </a:schemeClr>
              </a:solidFill>
              <a:latin typeface="+mn-ea"/>
              <a:sym typeface="+mn-ea"/>
            </a:endParaRPr>
          </a:p>
        </p:txBody>
      </p:sp>
      <p:sp>
        <p:nvSpPr>
          <p:cNvPr id="104969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学校教育：学校应该注重德育教育，通过课堂教育、校园文化活动等形式，培养学生的社会责任感。</a:t>
            </a:r>
            <a:endParaRPr altLang="en-US" dirty="0" sz="2000" lang="zh-CN" spc="150">
              <a:solidFill>
                <a:schemeClr val="tx1">
                  <a:lumMod val="85000"/>
                  <a:lumOff val="15000"/>
                </a:schemeClr>
              </a:solidFill>
              <a:latin typeface="+mn-ea"/>
              <a:sym typeface="+mn-ea"/>
            </a:endParaRPr>
          </a:p>
        </p:txBody>
      </p:sp>
      <p:sp>
        <p:nvSpPr>
          <p:cNvPr id="104970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社会环境：政府和社会应该营造良好的社会氛围，鼓励公民履行社会责任，为学生树立榜样。</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750" name="文本占位符 3"/>
          <p:cNvSpPr>
            <a:spLocks noGrp="1"/>
          </p:cNvSpPr>
          <p:nvPr>
            <p:ph type="body" idx="2"/>
            <p:custDataLst>
              <p:tags r:id="rId1"/>
            </p:custDataLst>
          </p:nvPr>
        </p:nvSpPr>
        <p:spPr/>
        <p:txBody>
          <a:bodyPr/>
          <a:p>
            <a:r>
              <a:rPr altLang="en-US" lang="zh-CN"/>
              <a:t>第 四 章</a:t>
            </a:r>
            <a:endParaRPr altLang="en-US" lang="zh-CN"/>
          </a:p>
        </p:txBody>
      </p:sp>
      <p:sp>
        <p:nvSpPr>
          <p:cNvPr id="1049752" name="标题 4"/>
          <p:cNvSpPr>
            <a:spLocks noGrp="1"/>
          </p:cNvSpPr>
          <p:nvPr>
            <p:ph type="title" idx="1"/>
            <p:custDataLst>
              <p:tags r:id="rId2"/>
            </p:custDataLst>
          </p:nvPr>
        </p:nvSpPr>
        <p:spPr/>
        <p:txBody>
          <a:bodyPr/>
          <a:p>
            <a:r>
              <a:rPr altLang="en-US" lang="zh-CN"/>
              <a:t>双减政策与学生社会责任感培养的关系</a:t>
            </a:r>
            <a:endParaRPr altLang="en-US" lang="zh-CN"/>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806" name="标题 2"/>
          <p:cNvSpPr>
            <a:spLocks noGrp="1"/>
          </p:cNvSpPr>
          <p:nvPr>
            <p:ph type="title" idx="1"/>
          </p:nvPr>
        </p:nvSpPr>
        <p:spPr/>
        <p:txBody>
          <a:bodyPr/>
          <a:p>
            <a:r>
              <a:rPr altLang="en-US" lang="zh-CN"/>
              <a:t>双减政策对学生社会责任感培养的影响</a:t>
            </a:r>
            <a:endParaRPr altLang="en-US" lang="zh-CN"/>
          </a:p>
        </p:txBody>
      </p:sp>
      <p:sp>
        <p:nvSpPr>
          <p:cNvPr id="104980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减轻学生课业负担，增加学生参与社会实践的机会</a:t>
            </a:r>
            <a:endParaRPr altLang="en-US" dirty="0" sz="1200" lang="zh-CN" spc="150">
              <a:solidFill>
                <a:schemeClr val="tx1">
                  <a:lumMod val="65000"/>
                  <a:lumOff val="35000"/>
                </a:schemeClr>
              </a:solidFill>
              <a:latin typeface="+mn-ea"/>
              <a:sym typeface="+mn-ea"/>
            </a:endParaRPr>
          </a:p>
        </p:txBody>
      </p:sp>
      <p:sp>
        <p:nvSpPr>
          <p:cNvPr id="104981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提升学生综合素质，增强社会责任感意识</a:t>
            </a:r>
            <a:endParaRPr altLang="en-US" dirty="0" sz="1200" lang="zh-CN" spc="150">
              <a:solidFill>
                <a:schemeClr val="tx1">
                  <a:lumMod val="65000"/>
                  <a:lumOff val="35000"/>
                </a:schemeClr>
              </a:solidFill>
              <a:latin typeface="+mn-ea"/>
              <a:sym typeface="+mn-ea"/>
            </a:endParaRPr>
          </a:p>
        </p:txBody>
      </p:sp>
      <p:sp>
        <p:nvSpPr>
          <p:cNvPr id="104981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促进学生全面发展，为社会做出更多贡献</a:t>
            </a:r>
            <a:endParaRPr altLang="en-US" dirty="0" sz="1200" lang="zh-CN" spc="150">
              <a:solidFill>
                <a:schemeClr val="tx1">
                  <a:lumMod val="65000"/>
                  <a:lumOff val="35000"/>
                </a:schemeClr>
              </a:solidFill>
              <a:latin typeface="+mn-ea"/>
              <a:sym typeface="+mn-ea"/>
            </a:endParaRPr>
          </a:p>
        </p:txBody>
      </p:sp>
      <p:sp>
        <p:nvSpPr>
          <p:cNvPr id="104981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培养学生对社会的认同感和归属感</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860" name="标题 2"/>
          <p:cNvSpPr>
            <a:spLocks noGrp="1"/>
          </p:cNvSpPr>
          <p:nvPr>
            <p:ph type="title" idx="1"/>
          </p:nvPr>
        </p:nvSpPr>
        <p:spPr/>
        <p:txBody>
          <a:bodyPr/>
          <a:p>
            <a:r>
              <a:rPr altLang="en-US" lang="zh-CN"/>
              <a:t>如何通过双减政策更好地培养学生的社会责任感</a:t>
            </a:r>
            <a:endParaRPr altLang="en-US" lang="zh-CN"/>
          </a:p>
        </p:txBody>
      </p:sp>
      <p:sp>
        <p:nvSpPr>
          <p:cNvPr id="104986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6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减轻学生课业负担，引导学生参与社会实践</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6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7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增加学生课外活动时间，培养社会责任感</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7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7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强化家庭教育，促进家长参与学生社会责任感培养</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7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8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发挥学校教育优势，引导学生关注社会问题</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930" name="标题 2"/>
          <p:cNvSpPr>
            <a:spLocks noGrp="1"/>
          </p:cNvSpPr>
          <p:nvPr>
            <p:ph type="title" idx="1"/>
          </p:nvPr>
        </p:nvSpPr>
        <p:spPr/>
        <p:txBody>
          <a:bodyPr/>
          <a:p>
            <a:r>
              <a:rPr altLang="en-US" lang="zh-CN"/>
              <a:t>学生社会责任感培养对双减政策的反馈和影响</a:t>
            </a:r>
            <a:endParaRPr altLang="en-US" lang="zh-CN"/>
          </a:p>
        </p:txBody>
      </p:sp>
      <p:sp>
        <p:nvSpPr>
          <p:cNvPr id="104993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学生社会责任感培养有助于减轻学生课业负担</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学生社会责任感培养有助于促进学生的全面发展</a:t>
            </a:r>
            <a:endParaRPr dirty="0" sz="2000" err="1">
              <a:solidFill>
                <a:schemeClr val="tx1">
                  <a:lumMod val="75000"/>
                  <a:lumOff val="25000"/>
                </a:schemeClr>
              </a:solidFill>
              <a:latin typeface="+mn-ea"/>
              <a:ea typeface="+mn-ea"/>
              <a:cs typeface="+mn-ea"/>
              <a:sym typeface="+mn-lt"/>
            </a:endParaRPr>
          </a:p>
        </p:txBody>
      </p:sp>
      <p:sp>
        <p:nvSpPr>
          <p:cNvPr id="104995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5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学生社会责任感培养有助于推动双减政策的实施和落实</a:t>
            </a:r>
            <a:endParaRPr dirty="0" sz="2000" err="1">
              <a:solidFill>
                <a:schemeClr val="tx1">
                  <a:lumMod val="75000"/>
                  <a:lumOff val="25000"/>
                </a:schemeClr>
              </a:solidFill>
              <a:latin typeface="+mn-ea"/>
              <a:ea typeface="+mn-ea"/>
              <a:cs typeface="+mn-ea"/>
              <a:sym typeface="+mn-lt"/>
            </a:endParaRPr>
          </a:p>
        </p:txBody>
      </p:sp>
      <p:sp>
        <p:nvSpPr>
          <p:cNvPr id="10499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学生社会责任感培养有助于提高学生学习效率</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016" name="文本占位符 3"/>
          <p:cNvSpPr>
            <a:spLocks noGrp="1"/>
          </p:cNvSpPr>
          <p:nvPr>
            <p:ph type="body" idx="2"/>
            <p:custDataLst>
              <p:tags r:id="rId1"/>
            </p:custDataLst>
          </p:nvPr>
        </p:nvSpPr>
        <p:spPr/>
        <p:txBody>
          <a:bodyPr/>
          <a:p>
            <a:r>
              <a:rPr altLang="en-US" lang="zh-CN"/>
              <a:t>第 五 章</a:t>
            </a:r>
            <a:endParaRPr altLang="en-US" lang="zh-CN"/>
          </a:p>
        </p:txBody>
      </p:sp>
      <p:sp>
        <p:nvSpPr>
          <p:cNvPr id="1050018" name="标题 4"/>
          <p:cNvSpPr>
            <a:spLocks noGrp="1"/>
          </p:cNvSpPr>
          <p:nvPr>
            <p:ph type="title" idx="1"/>
            <p:custDataLst>
              <p:tags r:id="rId2"/>
            </p:custDataLst>
          </p:nvPr>
        </p:nvSpPr>
        <p:spPr/>
        <p:txBody>
          <a:bodyPr/>
          <a:p>
            <a:r>
              <a:rPr altLang="en-US" lang="zh-CN"/>
              <a:t>学校双减和学生社会责任感培养的未来展望</a:t>
            </a:r>
            <a:endParaRPr altLang="en-US" lang="zh-CN"/>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072" name="标题 2"/>
          <p:cNvSpPr>
            <a:spLocks noGrp="1"/>
          </p:cNvSpPr>
          <p:nvPr>
            <p:ph type="title" idx="1"/>
          </p:nvPr>
        </p:nvSpPr>
        <p:spPr/>
        <p:txBody>
          <a:bodyPr/>
          <a:p>
            <a:r>
              <a:rPr altLang="en-US" lang="zh-CN"/>
              <a:t>双减政策未来的发展趋势和展望</a:t>
            </a:r>
            <a:endParaRPr altLang="en-US" lang="zh-CN"/>
          </a:p>
        </p:txBody>
      </p:sp>
      <p:sp>
        <p:nvSpPr>
          <p:cNvPr id="105007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7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政策持续优化：双减政策将进一步调整和完善，以更有效地减轻学生负担和提高教育质量。</a:t>
            </a:r>
            <a:endParaRPr altLang="en-US" dirty="0" lang="zh-CN" spc="150">
              <a:solidFill>
                <a:schemeClr val="tx1">
                  <a:lumMod val="75000"/>
                  <a:lumOff val="25000"/>
                </a:schemeClr>
              </a:solidFill>
              <a:latin typeface="+mn-ea"/>
              <a:sym typeface="+mn-ea"/>
            </a:endParaRPr>
          </a:p>
        </p:txBody>
      </p:sp>
      <p:sp>
        <p:nvSpPr>
          <p:cNvPr id="105007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8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8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科技助力教育：利用人工智能、大数据等科技手段，为学生提供更加个性化、精准的学习支持和服务。</a:t>
            </a:r>
            <a:endParaRPr altLang="en-US" dirty="0" lang="zh-CN" spc="150">
              <a:solidFill>
                <a:schemeClr val="tx1">
                  <a:lumMod val="75000"/>
                  <a:lumOff val="25000"/>
                </a:schemeClr>
              </a:solidFill>
              <a:latin typeface="+mn-ea"/>
              <a:sym typeface="+mn-ea"/>
            </a:endParaRPr>
          </a:p>
        </p:txBody>
      </p:sp>
      <p:sp>
        <p:nvSpPr>
          <p:cNvPr id="105008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8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8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家校共育加强：家庭和学校将更加紧密地合作，共同推进学生的全面发展和社会责任感的培养。</a:t>
            </a:r>
            <a:endParaRPr altLang="en-US" dirty="0" lang="zh-CN" spc="150">
              <a:solidFill>
                <a:schemeClr val="tx1">
                  <a:lumMod val="75000"/>
                  <a:lumOff val="25000"/>
                </a:schemeClr>
              </a:solidFill>
              <a:latin typeface="+mn-ea"/>
              <a:sym typeface="+mn-ea"/>
            </a:endParaRPr>
          </a:p>
        </p:txBody>
      </p:sp>
      <p:sp>
        <p:nvSpPr>
          <p:cNvPr id="105009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9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9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社会参与度提升：政府、学校、家庭和社会各界将更加积极地参与双减政策的实施和推进，形成良好的教育生态。</a:t>
            </a:r>
            <a:endParaRPr altLang="en-US" dirty="0" sz="2000" lang="zh-CN" spc="150">
              <a:solidFill>
                <a:schemeClr val="tx1">
                  <a:lumMod val="75000"/>
                  <a:lumOff val="25000"/>
                </a:schemeClr>
              </a:solidFill>
              <a:latin typeface="+mn-ea"/>
              <a:sym typeface="+mn-ea"/>
            </a:endParaRPr>
          </a:p>
        </p:txBody>
      </p:sp>
      <p:sp>
        <p:nvSpPr>
          <p:cNvPr id="105009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142" name="标题 2"/>
          <p:cNvSpPr>
            <a:spLocks noGrp="1"/>
          </p:cNvSpPr>
          <p:nvPr>
            <p:ph type="title" idx="1"/>
          </p:nvPr>
        </p:nvSpPr>
        <p:spPr/>
        <p:txBody>
          <a:bodyPr/>
          <a:p>
            <a:r>
              <a:rPr altLang="en-US" lang="zh-CN"/>
              <a:t>学生社会责任感培养的重要性和展望</a:t>
            </a:r>
            <a:endParaRPr altLang="en-US" lang="zh-CN"/>
          </a:p>
        </p:txBody>
      </p:sp>
      <p:sp>
        <p:nvSpPr>
          <p:cNvPr id="1050144"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培养学生对社会和家庭的责任感，增强其自我约束力。</a:t>
            </a:r>
            <a:endParaRPr altLang="en-US" dirty="0" sz="1200" lang="zh-CN" spc="150">
              <a:solidFill>
                <a:schemeClr val="tx1">
                  <a:lumMod val="85000"/>
                  <a:lumOff val="15000"/>
                </a:schemeClr>
              </a:solidFill>
              <a:latin typeface="+mn-ea"/>
              <a:sym typeface="+mn-ea"/>
            </a:endParaRPr>
          </a:p>
        </p:txBody>
      </p:sp>
      <p:sp>
        <p:nvSpPr>
          <p:cNvPr id="1050146"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48"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50"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学校双减政策有利于减轻学生负担，提高其综合素质。</a:t>
            </a:r>
            <a:endParaRPr altLang="en-US" dirty="0" sz="1200" lang="zh-CN" spc="150">
              <a:solidFill>
                <a:schemeClr val="tx1">
                  <a:lumMod val="85000"/>
                  <a:lumOff val="15000"/>
                </a:schemeClr>
              </a:solidFill>
              <a:latin typeface="+mn-ea"/>
              <a:sym typeface="+mn-ea"/>
            </a:endParaRPr>
          </a:p>
        </p:txBody>
      </p:sp>
      <p:sp>
        <p:nvSpPr>
          <p:cNvPr id="1050152"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54"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56"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未来展望：学校将更加注重培养学生的社会责任感，并采取更多措施来加强这一方面的教育。</a:t>
            </a:r>
            <a:endParaRPr altLang="en-US" dirty="0" sz="1200" lang="zh-CN" spc="150">
              <a:solidFill>
                <a:schemeClr val="tx1">
                  <a:lumMod val="85000"/>
                  <a:lumOff val="15000"/>
                </a:schemeClr>
              </a:solidFill>
              <a:latin typeface="+mn-ea"/>
              <a:sym typeface="+mn-ea"/>
            </a:endParaRPr>
          </a:p>
        </p:txBody>
      </p:sp>
      <p:sp>
        <p:nvSpPr>
          <p:cNvPr id="1050158"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0"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2"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学生社会责任感的培养需要家庭、学校和社会的共同努力，共同营造一个良好的教育环境。</a:t>
            </a:r>
            <a:endParaRPr altLang="en-US" dirty="0" sz="1200" lang="zh-CN" spc="150">
              <a:solidFill>
                <a:schemeClr val="tx1">
                  <a:lumMod val="85000"/>
                  <a:lumOff val="15000"/>
                </a:schemeClr>
              </a:solidFill>
              <a:latin typeface="+mn-ea"/>
              <a:sym typeface="+mn-ea"/>
            </a:endParaRPr>
          </a:p>
        </p:txBody>
      </p:sp>
      <p:sp>
        <p:nvSpPr>
          <p:cNvPr id="1050164"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6"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212" name="标题 2"/>
          <p:cNvSpPr>
            <a:spLocks noGrp="1"/>
          </p:cNvSpPr>
          <p:nvPr>
            <p:ph type="title" idx="1"/>
          </p:nvPr>
        </p:nvSpPr>
        <p:spPr/>
        <p:txBody>
          <a:bodyPr/>
          <a:p>
            <a:r>
              <a:rPr altLang="en-US" lang="zh-CN"/>
              <a:t>学校在双减和学生社会责任感培养中的未来角色和责任</a:t>
            </a:r>
            <a:endParaRPr altLang="en-US" lang="zh-CN"/>
          </a:p>
        </p:txBody>
      </p:sp>
      <p:sp>
        <p:nvSpPr>
          <p:cNvPr id="105021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1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1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推动教育改革：学校应积极探索双减政策下的教育模式，注重培养学生的社会责任感。</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22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2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24" name="TextBox 2"/>
          <p:cNvSpPr txBox="1"/>
          <p:nvPr>
            <p:custDataLst>
              <p:tags r:id="rId6"/>
            </p:custDataLst>
          </p:nvPr>
        </p:nvSpPr>
        <p:spPr>
          <a:xfrm>
            <a:off x="3561327" y="3137508"/>
            <a:ext cx="2278952" cy="1840235"/>
          </a:xfrm>
          <a:prstGeom prst="rect"/>
          <a:noFill/>
        </p:spPr>
        <p:txBody>
          <a:bodyPr rtlCol="0" wrap="square">
            <a:normAutofit fontScale="7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营造良好环境：学校应营造有利于学生社会责任感培养的校园文化环境，引导学生积极参与社会公益活动。</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22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2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30"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加强师资培训：学校应加强对教师的培训，提高教师在学生社会责任感培养方面的意识和能力。</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23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3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36"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建立评价体系：学校应建立学生社会责任感评价体系，将社会责任感纳入学生综合素质评价的重要指标。</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282" name="标题 3"/>
          <p:cNvSpPr>
            <a:spLocks noGrp="1"/>
          </p:cNvSpPr>
          <p:nvPr>
            <p:ph type="title" idx="2"/>
            <p:custDataLst>
              <p:tags r:id="rId1"/>
            </p:custDataLst>
          </p:nvPr>
        </p:nvSpPr>
        <p:spPr/>
        <p:txBody>
          <a:bodyPr/>
          <a:p>
            <a:r>
              <a:rPr altLang="en-US" lang="zh-CN"/>
              <a:t>感谢您的观看</a:t>
            </a:r>
            <a:endParaRPr altLang="en-US" lang="zh-CN"/>
          </a:p>
        </p:txBody>
      </p:sp>
      <p:sp>
        <p:nvSpPr>
          <p:cNvPr id="1050284" name="文本占位符 5"/>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5.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内容。"/>
</p:tagLst>
</file>

<file path=ppt/tags/tag13.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9.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0.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UNIT_PRESET_TEXT" val="第 一 章"/>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29.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3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4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5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CONTENT_GROUP_TYPE" val="titlestyle"/>
  <p:tag name="KSO_WM_UNIT_TYPE" val="i"/>
  <p:tag name="KSO_WM_UNIT_INDEX" val="1"/>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7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Lst>
</file>

<file path=ppt/tags/tag7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8.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TEMPLATE_CATEGORY" val="custom"/>
  <p:tag name="KSO_WM_TEMPLATE_INDEX" val="20230914"/>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4"/>
</p:tagLst>
</file>

<file path=ppt/tags/tag90.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4"/>
  <p:tag name="KSO_WM_SPECIAL_SOURCE" val="bdnull"/>
  <p:tag name="KSO_WM_TEMPLATE_THUMBS_INDEX" val="1、9"/>
</p:tagLst>
</file>

<file path=ppt/tags/tag91.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92.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4_1*b*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WPS,a click to unlimited possibilities"/>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4_1*a*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单击添加文档标题"/>
</p:tagLst>
</file>

<file path=ppt/tags/tag9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4_1*f*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汇报人：WPS"/>
</p:tagLst>
</file>

<file path=ppt/tags/tag95.xml><?xml version="1.0" encoding="utf-8"?>
<p:tagLst xmlns:p="http://schemas.openxmlformats.org/presentationml/2006/main">
  <p:tag name="KSO_WM_SLIDE_ID" val="custom20230914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4"/>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74.4&quot;,&quot;top&quot;:&quot;58.35&quot;,&quot;width&quot;:&quot;660.35&quot;,&quot;height&quot;:&quot;315&quot;}"/>
</p:tagLst>
</file>

<file path=ppt/tags/tag9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4_5*b*1"/>
  <p:tag name="KSO_WM_TEMPLATE_CATEGORY" val="custom"/>
  <p:tag name="KSO_WM_TEMPLATE_INDEX" val="20230914"/>
  <p:tag name="KSO_WM_UNIT_LAYERLEVEL" val="1"/>
  <p:tag name="KSO_WM_TAG_VERSION" val="1.0"/>
  <p:tag name="KSO_WM_BEAUTIFY_FLAG" val="#wm#"/>
  <p:tag name="KSO_WM_DIAGRAM_GROUP_CODE" val="l1-1"/>
  <p:tag name="KSO_WM_UNIT_PRESET_TEXT" val="CONTENTS"/>
</p:tagLst>
</file>

<file path=ppt/tags/tag9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4_5*a*1"/>
  <p:tag name="KSO_WM_TEMPLATE_CATEGORY" val="custom"/>
  <p:tag name="KSO_WM_TEMPLATE_INDEX" val="20230914"/>
  <p:tag name="KSO_WM_UNIT_LAYERLEVEL" val="1"/>
  <p:tag name="KSO_WM_TAG_VERSION" val="1.0"/>
  <p:tag name="KSO_WM_BEAUTIFY_FLAG" val="#wm#"/>
  <p:tag name="KSO_WM_DIAGRAM_GROUP_CODE" val="l1-1"/>
  <p:tag name="KSO_WM_UNIT_PRESET_TEXT" val="目录"/>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5*l_i*1_1"/>
  <p:tag name="KSO_WM_TEMPLATE_CATEGORY" val="custom"/>
  <p:tag name="KSO_WM_TEMPLATE_INDEX" val="20230914"/>
  <p:tag name="KSO_WM_UNIT_LAYERLEVEL" val="1_1"/>
  <p:tag name="KSO_WM_TAG_VERSION" val="1.0"/>
  <p:tag name="KSO_WM_DIAGRAM_GROUP_CODE" val="l1-1"/>
  <p:tag name="KSO_WM_UNIT_TYPE" val="l_i"/>
  <p:tag name="KSO_WM_UNIT_INDEX" val="1_1"/>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type&quot;:0},&quot;glow&quot;:{&quot;colorType&quot;:0},&quot;line&quot;:{&quot;gradient&quot;:[{&quot;brightness&quot;:0,&quot;colorType&quot;:1,&quot;foreColorIndex&quot;:5,&quot;pos&quot;:0.30000001192092896,&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5*l_i*1_2"/>
  <p:tag name="KSO_WM_TEMPLATE_CATEGORY" val="custom"/>
  <p:tag name="KSO_WM_TEMPLATE_INDEX" val="20230914"/>
  <p:tag name="KSO_WM_UNIT_LAYERLEVEL" val="1_1"/>
  <p:tag name="KSO_WM_TAG_VERSION" val="1.0"/>
  <p:tag name="KSO_WM_DIAGRAM_GROUP_CODE" val="l1-1"/>
  <p:tag name="KSO_WM_UNIT_TYPE" val="l_i"/>
  <p:tag name="KSO_WM_UNIT_INDEX" val="1_2"/>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5*l_h_i*1_1_1"/>
  <p:tag name="KSO_WM_TEMPLATE_CATEGORY" val="custom"/>
  <p:tag name="KSO_WM_TEMPLATE_INDEX" val="20230914"/>
  <p:tag name="KSO_WM_UNIT_LAYERLEVEL" val="1_1_1"/>
  <p:tag name="KSO_WM_TAG_VERSION" val="1.0"/>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850000023841857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5*l_h_i*1_1_3"/>
  <p:tag name="KSO_WM_TEMPLATE_CATEGORY" val="custom"/>
  <p:tag name="KSO_WM_TEMPLATE_INDEX" val="20230914"/>
  <p:tag name="KSO_WM_UNIT_LAYERLEVEL" val="1_1_1"/>
  <p:tag name="KSO_WM_TAG_VERSION" val="1.0"/>
  <p:tag name="KSO_WM_DIAGRAM_GROUP_CODE" val="l1-1"/>
  <p:tag name="KSO_WM_UNIT_TYPE" val="l_h_i"/>
  <p:tag name="KSO_WM_UNIT_INDEX" val="1_1_3"/>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14_5*l_h_i*1_1_2"/>
  <p:tag name="KSO_WM_TEMPLATE_CATEGORY" val="custom"/>
  <p:tag name="KSO_WM_TEMPLATE_INDEX" val="20230914"/>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564,&quot;width&quot;:608.6999999999999}"/>
  <p:tag name="KSO_WM_DIAGRAM_COLOR_MATCH_VALUE" val="{&quot;shape&quot;:{&quot;fill&quot;:{&quot;gradient&quot;:[{&quot;brightness&quot;:0,&quot;colorType&quot;:1,&quot;foreColorIndex&quot;:5,&quot;pos&quot;:0,&quot;transparency&quot;:0},{&quot;brightness&quot;:0.3000000119209289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4"/>
  <p:tag name="KSO_WM_UNIT_LAYERLEVEL" val="1_1_1"/>
  <p:tag name="KSO_WM_TAG_VERSION" val="1.0"/>
  <p:tag name="KSO_WM_BEAUTIFY_FLAG" val="#wm#"/>
  <p:tag name="KSO_WM_DIAGRAM_GROUP_CODE" val="l1-1"/>
  <p:tag name="KSO_WM_UNIT_TYPE" val="l_h_a"/>
  <p:tag name="KSO_WM_UNIT_ID" val="custom20230914_5*l_h_a*1_1_1"/>
  <p:tag name="KSO_WM_DIAGRAM_VERSION" val="3"/>
  <p:tag name="KSO_WM_UNIT_PRESET_TEXT" val="添加目录标题"/>
  <p:tag name="KSO_WM_DIAGRAM_MAX_ITEMCNT" val="6"/>
  <p:tag name="KSO_WM_DIAGRAM_MIN_ITEMCNT" val="2"/>
  <p:tag name="KSO_WM_DIAGRAM_VIRTUALLY_FRAME" val="{&quot;height&quot;:564,&quot;width&quot;:608.6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5*l_h_i*1_2_1"/>
  <p:tag name="KSO_WM_TEMPLATE_CATEGORY" val="custom"/>
  <p:tag name="KSO_WM_TEMPLATE_INDEX" val="20230914"/>
  <p:tag name="KSO_WM_UNIT_LAYERLEVEL" val="1_1_1"/>
  <p:tag name="KSO_WM_TAG_VERSION" val="1.0"/>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850000023841857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5*l_h_i*1_2_3"/>
  <p:tag name="KSO_WM_TEMPLATE_CATEGORY" val="custom"/>
  <p:tag name="KSO_WM_TEMPLATE_INDEX" val="20230914"/>
  <p:tag name="KSO_WM_UNIT_LAYERLEVEL" val="1_1_1"/>
  <p:tag name="KSO_WM_TAG_VERSION" val="1.0"/>
  <p:tag name="KSO_WM_DIAGRAM_GROUP_CODE" val="l1-1"/>
  <p:tag name="KSO_WM_UNIT_TYPE" val="l_h_i"/>
  <p:tag name="KSO_WM_UNIT_INDEX" val="1_2_3"/>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14_5*l_h_i*1_2_2"/>
  <p:tag name="KSO_WM_TEMPLATE_CATEGORY" val="custom"/>
  <p:tag name="KSO_WM_TEMPLATE_INDEX" val="20230914"/>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564,&quot;width&quot;:608.6999999999999}"/>
  <p:tag name="KSO_WM_DIAGRAM_COLOR_MATCH_VALUE" val="{&quot;shape&quot;:{&quot;fill&quot;:{&quot;gradient&quot;:[{&quot;brightness&quot;:0,&quot;colorType&quot;:1,&quot;foreColorIndex&quot;:5,&quot;pos&quot;:0,&quot;transparency&quot;:0},{&quot;brightness&quot;:0.3000000119209289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4"/>
  <p:tag name="KSO_WM_UNIT_LAYERLEVEL" val="1_1_1"/>
  <p:tag name="KSO_WM_TAG_VERSION" val="1.0"/>
  <p:tag name="KSO_WM_BEAUTIFY_FLAG" val="#wm#"/>
  <p:tag name="KSO_WM_DIAGRAM_GROUP_CODE" val="l1-1"/>
  <p:tag name="KSO_WM_UNIT_TYPE" val="l_h_a"/>
  <p:tag name="KSO_WM_UNIT_ID" val="custom20230914_5*l_h_a*1_2_1"/>
  <p:tag name="KSO_WM_DIAGRAM_VERSION" val="3"/>
  <p:tag name="KSO_WM_UNIT_PRESET_TEXT" val="添加目录标题"/>
  <p:tag name="KSO_WM_DIAGRAM_MAX_ITEMCNT" val="6"/>
  <p:tag name="KSO_WM_DIAGRAM_MIN_ITEMCNT" val="2"/>
  <p:tag name="KSO_WM_DIAGRAM_VIRTUALLY_FRAME" val="{&quot;height&quot;:564,&quot;width&quot;:608.6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5*l_h_i*1_5_1"/>
  <p:tag name="KSO_WM_TEMPLATE_CATEGORY" val="custom"/>
  <p:tag name="KSO_WM_TEMPLATE_INDEX" val="20230914"/>
  <p:tag name="KSO_WM_UNIT_LAYERLEVEL" val="1_1_1"/>
  <p:tag name="KSO_WM_TAG_VERSION" val="1.0"/>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850000023841857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5*l_h_i*1_5_3"/>
  <p:tag name="KSO_WM_TEMPLATE_CATEGORY" val="custom"/>
  <p:tag name="KSO_WM_TEMPLATE_INDEX" val="20230914"/>
  <p:tag name="KSO_WM_UNIT_LAYERLEVEL" val="1_1_1"/>
  <p:tag name="KSO_WM_TAG_VERSION" val="1.0"/>
  <p:tag name="KSO_WM_DIAGRAM_GROUP_CODE" val="l1-1"/>
  <p:tag name="KSO_WM_UNIT_TYPE" val="l_h_i"/>
  <p:tag name="KSO_WM_UNIT_INDEX" val="1_5_3"/>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14_5*l_h_i*1_5_2"/>
  <p:tag name="KSO_WM_TEMPLATE_CATEGORY" val="custom"/>
  <p:tag name="KSO_WM_TEMPLATE_INDEX" val="20230914"/>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564,&quot;width&quot;:608.6999999999999}"/>
  <p:tag name="KSO_WM_DIAGRAM_COLOR_MATCH_VALUE" val="{&quot;shape&quot;:{&quot;fill&quot;:{&quot;gradient&quot;:[{&quot;brightness&quot;:0,&quot;colorType&quot;:1,&quot;foreColorIndex&quot;:5,&quot;pos&quot;:0,&quot;transparency&quot;:0},{&quot;brightness&quot;:0.3000000119209289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4"/>
  <p:tag name="KSO_WM_UNIT_LAYERLEVEL" val="1_1_1"/>
  <p:tag name="KSO_WM_TAG_VERSION" val="1.0"/>
  <p:tag name="KSO_WM_BEAUTIFY_FLAG" val="#wm#"/>
  <p:tag name="KSO_WM_DIAGRAM_GROUP_CODE" val="l1-1"/>
  <p:tag name="KSO_WM_UNIT_TYPE" val="l_h_a"/>
  <p:tag name="KSO_WM_UNIT_ID" val="custom20230914_5*l_h_a*1_5_1"/>
  <p:tag name="KSO_WM_DIAGRAM_VERSION" val="3"/>
  <p:tag name="KSO_WM_UNIT_PRESET_TEXT" val="添加目录标题"/>
  <p:tag name="KSO_WM_DIAGRAM_MAX_ITEMCNT" val="6"/>
  <p:tag name="KSO_WM_DIAGRAM_MIN_ITEMCNT" val="2"/>
  <p:tag name="KSO_WM_DIAGRAM_VIRTUALLY_FRAME" val="{&quot;height&quot;:564,&quot;width&quot;:608.6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5*l_h_i*1_3_1"/>
  <p:tag name="KSO_WM_TEMPLATE_CATEGORY" val="custom"/>
  <p:tag name="KSO_WM_TEMPLATE_INDEX" val="20230914"/>
  <p:tag name="KSO_WM_UNIT_LAYERLEVEL" val="1_1_1"/>
  <p:tag name="KSO_WM_TAG_VERSION" val="1.0"/>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850000023841857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5*l_h_i*1_3_3"/>
  <p:tag name="KSO_WM_TEMPLATE_CATEGORY" val="custom"/>
  <p:tag name="KSO_WM_TEMPLATE_INDEX" val="20230914"/>
  <p:tag name="KSO_WM_UNIT_LAYERLEVEL" val="1_1_1"/>
  <p:tag name="KSO_WM_TAG_VERSION" val="1.0"/>
  <p:tag name="KSO_WM_DIAGRAM_GROUP_CODE" val="l1-1"/>
  <p:tag name="KSO_WM_UNIT_TYPE" val="l_h_i"/>
  <p:tag name="KSO_WM_UNIT_INDEX" val="1_3_3"/>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14_5*l_h_i*1_3_2"/>
  <p:tag name="KSO_WM_TEMPLATE_CATEGORY" val="custom"/>
  <p:tag name="KSO_WM_TEMPLATE_INDEX" val="20230914"/>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564,&quot;width&quot;:608.6999999999999}"/>
  <p:tag name="KSO_WM_DIAGRAM_COLOR_MATCH_VALUE" val="{&quot;shape&quot;:{&quot;fill&quot;:{&quot;gradient&quot;:[{&quot;brightness&quot;:0,&quot;colorType&quot;:1,&quot;foreColorIndex&quot;:5,&quot;pos&quot;:0,&quot;transparency&quot;:0},{&quot;brightness&quot;:0.3000000119209289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4"/>
  <p:tag name="KSO_WM_UNIT_LAYERLEVEL" val="1_1_1"/>
  <p:tag name="KSO_WM_TAG_VERSION" val="1.0"/>
  <p:tag name="KSO_WM_BEAUTIFY_FLAG" val="#wm#"/>
  <p:tag name="KSO_WM_DIAGRAM_GROUP_CODE" val="l1-1"/>
  <p:tag name="KSO_WM_UNIT_TYPE" val="l_h_a"/>
  <p:tag name="KSO_WM_UNIT_ID" val="custom20230914_5*l_h_a*1_3_1"/>
  <p:tag name="KSO_WM_DIAGRAM_VERSION" val="3"/>
  <p:tag name="KSO_WM_UNIT_PRESET_TEXT" val="添加目录标题"/>
  <p:tag name="KSO_WM_DIAGRAM_MAX_ITEMCNT" val="6"/>
  <p:tag name="KSO_WM_DIAGRAM_MIN_ITEMCNT" val="2"/>
  <p:tag name="KSO_WM_DIAGRAM_VIRTUALLY_FRAME" val="{&quot;height&quot;:564,&quot;width&quot;:608.6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5*l_h_i*1_4_1"/>
  <p:tag name="KSO_WM_TEMPLATE_CATEGORY" val="custom"/>
  <p:tag name="KSO_WM_TEMPLATE_INDEX" val="20230914"/>
  <p:tag name="KSO_WM_UNIT_LAYERLEVEL" val="1_1_1"/>
  <p:tag name="KSO_WM_TAG_VERSION" val="1.0"/>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850000023841857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5*l_h_i*1_4_3"/>
  <p:tag name="KSO_WM_TEMPLATE_CATEGORY" val="custom"/>
  <p:tag name="KSO_WM_TEMPLATE_INDEX" val="20230914"/>
  <p:tag name="KSO_WM_UNIT_LAYERLEVEL" val="1_1_1"/>
  <p:tag name="KSO_WM_TAG_VERSION" val="1.0"/>
  <p:tag name="KSO_WM_DIAGRAM_GROUP_CODE" val="l1-1"/>
  <p:tag name="KSO_WM_UNIT_TYPE" val="l_h_i"/>
  <p:tag name="KSO_WM_UNIT_INDEX" val="1_4_3"/>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14_5*l_h_i*1_4_2"/>
  <p:tag name="KSO_WM_TEMPLATE_CATEGORY" val="custom"/>
  <p:tag name="KSO_WM_TEMPLATE_INDEX" val="20230914"/>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564,&quot;width&quot;:608.6999999999999}"/>
  <p:tag name="KSO_WM_DIAGRAM_COLOR_MATCH_VALUE" val="{&quot;shape&quot;:{&quot;fill&quot;:{&quot;gradient&quot;:[{&quot;brightness&quot;:0,&quot;colorType&quot;:1,&quot;foreColorIndex&quot;:5,&quot;pos&quot;:0,&quot;transparency&quot;:0},{&quot;brightness&quot;:0.3000000119209289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4"/>
  <p:tag name="KSO_WM_UNIT_LAYERLEVEL" val="1_1_1"/>
  <p:tag name="KSO_WM_TAG_VERSION" val="1.0"/>
  <p:tag name="KSO_WM_BEAUTIFY_FLAG" val="#wm#"/>
  <p:tag name="KSO_WM_DIAGRAM_GROUP_CODE" val="l1-1"/>
  <p:tag name="KSO_WM_UNIT_TYPE" val="l_h_a"/>
  <p:tag name="KSO_WM_UNIT_ID" val="custom20230914_5*l_h_a*1_4_1"/>
  <p:tag name="KSO_WM_DIAGRAM_VERSION" val="3"/>
  <p:tag name="KSO_WM_UNIT_PRESET_TEXT" val="添加目录标题"/>
  <p:tag name="KSO_WM_DIAGRAM_MAX_ITEMCNT" val="6"/>
  <p:tag name="KSO_WM_DIAGRAM_MIN_ITEMCNT" val="2"/>
  <p:tag name="KSO_WM_DIAGRAM_VIRTUALLY_FRAME" val="{&quot;height&quot;:564,&quot;width&quot;:608.6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SLIDE_ID" val="custom20230914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14"/>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2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4_7*e*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第 一 章"/>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4_7*a*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单击添加章节标题"/>
</p:tagLst>
</file>

<file path=ppt/tags/tag123.xml><?xml version="1.0" encoding="utf-8"?>
<p:tagLst xmlns:p="http://schemas.openxmlformats.org/presentationml/2006/main">
  <p:tag name="KSO_WM_SLIDE_ID" val="custom2023091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4"/>
  <p:tag name="KSO_WM_SLIDE_TYPE" val="sectionTitle"/>
  <p:tag name="KSO_WM_SLIDE_SUBTYPE" val="pureTxt"/>
  <p:tag name="KSO_WM_SLIDE_LAYOUT" val="a_e"/>
  <p:tag name="KSO_WM_SLIDE_LAYOUT_CNT" val="1_1"/>
  <p:tag name="KSO_WM_SPECIAL_SOURCE" val="bdnull"/>
  <p:tag name="KSO_WM_SLIDE_CONTENT_AREA" val="{&quot;left&quot;:&quot;168.45&quot;,&quot;top&quot;:&quot;91.9&quot;,&quot;width&quot;:&quot;660.35&quot;,&quot;height&quot;:&quot;315&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2*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2*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2*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2*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2*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2*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2*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2*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2*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2*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2*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2*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4_7*e*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第 二 章"/>
</p:tagLst>
</file>

<file path=ppt/tags/tag1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4_7*a*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单击添加章节标题"/>
</p:tagLst>
</file>

<file path=ppt/tags/tag162.xml><?xml version="1.0" encoding="utf-8"?>
<p:tagLst xmlns:p="http://schemas.openxmlformats.org/presentationml/2006/main">
  <p:tag name="KSO_WM_SLIDE_ID" val="custom2023091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4"/>
  <p:tag name="KSO_WM_SLIDE_TYPE" val="sectionTitle"/>
  <p:tag name="KSO_WM_SLIDE_SUBTYPE" val="pureTxt"/>
  <p:tag name="KSO_WM_SLIDE_LAYOUT" val="a_e"/>
  <p:tag name="KSO_WM_SLIDE_LAYOUT_CNT" val="1_1"/>
  <p:tag name="KSO_WM_SPECIAL_SOURCE" val="bdnull"/>
  <p:tag name="KSO_WM_SLIDE_CONTENT_AREA" val="{&quot;left&quot;:&quot;168.45&quot;,&quot;top&quot;:&quot;91.9&quot;,&quot;width&quot;:&quot;660.35&quot;,&quot;height&quot;:&quot;315&quot;}"/>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4_7*e*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第 三 章"/>
</p:tagLst>
</file>

<file path=ppt/tags/tag2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4_7*a*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单击添加章节标题"/>
</p:tagLst>
</file>

<file path=ppt/tags/tag201.xml><?xml version="1.0" encoding="utf-8"?>
<p:tagLst xmlns:p="http://schemas.openxmlformats.org/presentationml/2006/main">
  <p:tag name="KSO_WM_SLIDE_ID" val="custom2023091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4"/>
  <p:tag name="KSO_WM_SLIDE_TYPE" val="sectionTitle"/>
  <p:tag name="KSO_WM_SLIDE_SUBTYPE" val="pureTxt"/>
  <p:tag name="KSO_WM_SLIDE_LAYOUT" val="a_e"/>
  <p:tag name="KSO_WM_SLIDE_LAYOUT_CNT" val="1_1"/>
  <p:tag name="KSO_WM_SPECIAL_SOURCE" val="bdnull"/>
  <p:tag name="KSO_WM_SLIDE_CONTENT_AREA" val="{&quot;left&quot;:&quot;168.45&quot;,&quot;top&quot;:&quot;91.9&quot;,&quot;width&quot;:&quot;660.35&quot;,&quot;height&quot;:&quot;315&quot;}"/>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4_7*e*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第 四 章"/>
</p:tagLst>
</file>

<file path=ppt/tags/tag2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4_7*a*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单击添加章节标题"/>
</p:tagLst>
</file>

<file path=ppt/tags/tag244.xml><?xml version="1.0" encoding="utf-8"?>
<p:tagLst xmlns:p="http://schemas.openxmlformats.org/presentationml/2006/main">
  <p:tag name="KSO_WM_SLIDE_ID" val="custom2023091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4"/>
  <p:tag name="KSO_WM_SLIDE_TYPE" val="sectionTitle"/>
  <p:tag name="KSO_WM_SLIDE_SUBTYPE" val="pureTxt"/>
  <p:tag name="KSO_WM_SLIDE_LAYOUT" val="a_e"/>
  <p:tag name="KSO_WM_SLIDE_LAYOUT_CNT" val="1_1"/>
  <p:tag name="KSO_WM_SPECIAL_SOURCE" val="bdnull"/>
  <p:tag name="KSO_WM_SLIDE_CONTENT_AREA" val="{&quot;left&quot;:&quot;168.45&quot;,&quot;top&quot;:&quot;91.9&quot;,&quot;width&quot;:&quot;660.35&quot;,&quot;height&quot;:&quot;315&quot;}"/>
</p:tagLst>
</file>

<file path=ppt/tags/tag2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4_7*e*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第 五 章"/>
</p:tagLst>
</file>

<file path=ppt/tags/tag2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4_7*a*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单击添加章节标题"/>
</p:tagLst>
</file>

<file path=ppt/tags/tag283.xml><?xml version="1.0" encoding="utf-8"?>
<p:tagLst xmlns:p="http://schemas.openxmlformats.org/presentationml/2006/main">
  <p:tag name="KSO_WM_SLIDE_ID" val="custom2023091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4"/>
  <p:tag name="KSO_WM_SLIDE_TYPE" val="sectionTitle"/>
  <p:tag name="KSO_WM_SLIDE_SUBTYPE" val="pureTxt"/>
  <p:tag name="KSO_WM_SLIDE_LAYOUT" val="a_e"/>
  <p:tag name="KSO_WM_SLIDE_LAYOUT_CNT" val="1_1"/>
  <p:tag name="KSO_WM_SPECIAL_SOURCE" val="bdnull"/>
  <p:tag name="KSO_WM_SLIDE_CONTENT_AREA" val="{&quot;left&quot;:&quot;168.45&quot;,&quot;top&quot;:&quot;91.9&quot;,&quot;width&quot;:&quot;660.35&quot;,&quot;height&quot;:&quot;315&quot;}"/>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4_9*a*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感谢您的观看"/>
</p:tagLst>
</file>

<file path=ppt/tags/tag321.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4_9*f*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汇报人：WPS"/>
</p:tagLst>
</file>

<file path=ppt/tags/tag322.xml><?xml version="1.0" encoding="utf-8"?>
<p:tagLst xmlns:p="http://schemas.openxmlformats.org/presentationml/2006/main">
  <p:tag name="KSO_WM_SLIDE_ID" val="custom20230914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4"/>
  <p:tag name="KSO_WM_SLIDE_TYPE" val="endPage"/>
  <p:tag name="KSO_WM_SLIDE_SUBTYPE" val="pureTxt"/>
  <p:tag name="KSO_WM_SLIDE_LAYOUT" val="a_f"/>
  <p:tag name="KSO_WM_SLIDE_LAYOUT_CNT" val="1_1"/>
  <p:tag name="KSO_WM_SPECIAL_SOURCE" val="bdnull"/>
  <p:tag name="KSO_WM_SLIDE_CONTENT_AREA" val="{&quot;left&quot;:&quot;238.15&quot;,&quot;top&quot;:&quot;99.8&quot;,&quot;width&quot;:&quot;660.35&quot;,&quot;height&quot;:&quot;31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91">
      <a:dk1>
        <a:sysClr lastClr="000000" val="windowText"/>
      </a:dk1>
      <a:lt1>
        <a:sysClr lastClr="FFFFFF" val="window"/>
      </a:lt1>
      <a:dk2>
        <a:srgbClr val="571D11"/>
      </a:dk2>
      <a:lt2>
        <a:srgbClr val="FCF2F0"/>
      </a:lt2>
      <a:accent1>
        <a:srgbClr val="E8898D"/>
      </a:accent1>
      <a:accent2>
        <a:srgbClr val="96C9F4"/>
      </a:accent2>
      <a:accent3>
        <a:srgbClr val="C9DF81"/>
      </a:accent3>
      <a:accent4>
        <a:srgbClr val="F5B765"/>
      </a:accent4>
      <a:accent5>
        <a:srgbClr val="A095CF"/>
      </a:accent5>
      <a:accent6>
        <a:srgbClr val="CCAA72"/>
      </a:accent6>
      <a:hlink>
        <a:srgbClr val="48A1FA"/>
      </a:hlink>
      <a:folHlink>
        <a:srgbClr val="951C13"/>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SM-N9760</dc:creator>
  <dcterms:created xsi:type="dcterms:W3CDTF">2024-01-05T12:57:50Z</dcterms:created>
  <dcterms:modified xsi:type="dcterms:W3CDTF">2024-01-05T12:57:50Z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bade88b1cadf49a89738534e4b710b6d_21</vt:lpwstr>
  </property>
</Properties>
</file>