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898" r:id="rId1"/>
    <p:sldMasterId id="2147484935" r:id="rId2"/>
  </p:sldMasterIdLst>
  <p:notesMasterIdLst>
    <p:notesMasterId r:id="rId3"/>
  </p:notesMasterIdLst>
  <p:sldIdLst>
    <p:sldId id="857" r:id="rId4"/>
    <p:sldId id="860" r:id="rId5"/>
    <p:sldId id="863" r:id="rId6"/>
    <p:sldId id="866" r:id="rId7"/>
    <p:sldId id="869" r:id="rId8"/>
    <p:sldId id="872" r:id="rId9"/>
    <p:sldId id="875" r:id="rId10"/>
    <p:sldId id="878" r:id="rId11"/>
    <p:sldId id="881" r:id="rId12"/>
    <p:sldId id="884" r:id="rId13"/>
    <p:sldId id="887" r:id="rId14"/>
    <p:sldId id="890" r:id="rId15"/>
    <p:sldId id="893" r:id="rId16"/>
    <p:sldId id="896" r:id="rId17"/>
    <p:sldId id="899" r:id="rId18"/>
    <p:sldId id="902" r:id="rId19"/>
    <p:sldId id="905" r:id="rId20"/>
    <p:sldId id="908" r:id="rId21"/>
    <p:sldId id="911" r:id="rId22"/>
    <p:sldId id="914" r:id="rId23"/>
    <p:sldId id="917" r:id="rId24"/>
    <p:sldId id="920" r:id="rId25"/>
    <p:sldId id="923" r:id="rId26"/>
    <p:sldId id="926" r:id="rId2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tableStyles" Target="tableStyles.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image" Target="../media/image2.png"/><Relationship Id="rId3" Type="http://schemas.openxmlformats.org/officeDocument/2006/relationships/tags" Target="../tags/tag6.xml"/><Relationship Id="rId4" Type="http://schemas.openxmlformats.org/officeDocument/2006/relationships/tags" Target="../tags/tag7.xml"/><Relationship Id="rId5" Type="http://schemas.openxmlformats.org/officeDocument/2006/relationships/tags" Target="../tags/tag8.xml"/><Relationship Id="rId6" Type="http://schemas.openxmlformats.org/officeDocument/2006/relationships/tags" Target="../tags/tag9.xml"/><Relationship Id="rId7" Type="http://schemas.openxmlformats.org/officeDocument/2006/relationships/tags" Target="../tags/tag10.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image" Target="../media/image3.png"/><Relationship Id="rId3" Type="http://schemas.openxmlformats.org/officeDocument/2006/relationships/tags" Target="../tags/tag12.xml"/><Relationship Id="rId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image" Target="../media/image4.png"/><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tags" Target="../tags/tag17.xml"/><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tags" Target="../tags/tag31.xml"/><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tags" Target="../tags/tag35.xml"/><Relationship Id="rId3" Type="http://schemas.openxmlformats.org/officeDocument/2006/relationships/tags" Target="../tags/tag3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image" Target="../media/image5.png"/><Relationship Id="rId3" Type="http://schemas.openxmlformats.org/officeDocument/2006/relationships/tags" Target="../tags/tag47.xml"/><Relationship Id="rId4" Type="http://schemas.openxmlformats.org/officeDocument/2006/relationships/tags" Target="../tags/tag48.xml"/><Relationship Id="rId5" Type="http://schemas.openxmlformats.org/officeDocument/2006/relationships/tags" Target="../tags/tag49.xml"/><Relationship Id="rId6" Type="http://schemas.openxmlformats.org/officeDocument/2006/relationships/tags" Target="../tags/tag50.xml"/><Relationship Id="rId7" Type="http://schemas.openxmlformats.org/officeDocument/2006/relationships/tags" Target="../tags/tag51.xml"/><Relationship Id="rId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4"/>
          <p:cNvPicPr>
            <a:picLocks noChangeAspect="1"/>
          </p:cNvPicPr>
          <p:nvPr userDrawn="1">
            <p:custDataLst>
              <p:tags r:id="rId1"/>
            </p:custDataLst>
          </p:nvPr>
        </p:nvPicPr>
        <p:blipFill rotWithShape="1">
          <a:blip xmlns:r="http://schemas.openxmlformats.org/officeDocument/2006/relationships" r:embed="rId2"/>
          <a:srcRect t="586" r="671" b="-1"/>
          <a:stretch>
            <a:fillRect/>
          </a:stretch>
        </p:blipFill>
        <p:spPr>
          <a:xfrm>
            <a:off x="0" y="-14831"/>
            <a:ext cx="12192000" cy="6872831"/>
          </a:xfrm>
          <a:prstGeom prst="rect"/>
        </p:spPr>
      </p:pic>
      <p:sp>
        <p:nvSpPr>
          <p:cNvPr id="1048666" name="标题 1"/>
          <p:cNvSpPr>
            <a:spLocks noGrp="1"/>
          </p:cNvSpPr>
          <p:nvPr>
            <p:ph type="ctrTitle" hasCustomPrompt="1"/>
            <p:custDataLst>
              <p:tags r:id="rId3"/>
            </p:custDataLst>
          </p:nvPr>
        </p:nvSpPr>
        <p:spPr>
          <a:xfrm>
            <a:off x="838200" y="2162810"/>
            <a:ext cx="7202805" cy="1266190"/>
          </a:xfrm>
        </p:spPr>
        <p:txBody>
          <a:bodyPr anchor="ctr">
            <a:normAutofit/>
          </a:bodyPr>
          <a:lstStyle>
            <a:lvl1pPr algn="l">
              <a:lnSpc>
                <a:spcPct val="100000"/>
              </a:lnSpc>
              <a:defRPr sz="5400">
                <a:solidFill>
                  <a:schemeClr val="lt1">
                    <a:lumMod val="100000"/>
                  </a:schemeClr>
                </a:solidFill>
              </a:defRPr>
            </a:lvl1pPr>
          </a:lstStyle>
          <a:p>
            <a:r>
              <a:rPr altLang="en-US" dirty="0" lang="zh-CN"/>
              <a:t>单击编辑母版标题</a:t>
            </a:r>
            <a:endParaRPr altLang="en-US" dirty="0" lang="zh-CN"/>
          </a:p>
        </p:txBody>
      </p:sp>
      <p:sp>
        <p:nvSpPr>
          <p:cNvPr id="1048668" name="副标题 2"/>
          <p:cNvSpPr>
            <a:spLocks noGrp="1"/>
          </p:cNvSpPr>
          <p:nvPr>
            <p:ph type="subTitle" idx="1"/>
            <p:custDataLst>
              <p:tags r:id="rId4"/>
            </p:custDataLst>
          </p:nvPr>
        </p:nvSpPr>
        <p:spPr>
          <a:xfrm>
            <a:off x="838200" y="1164371"/>
            <a:ext cx="10515600" cy="972000"/>
          </a:xfrm>
        </p:spPr>
        <p:txBody>
          <a:bodyPr anchor="b">
            <a:normAutofit/>
          </a:bodyPr>
          <a:lstStyle>
            <a:lvl1pPr algn="l" indent="0" marL="0">
              <a:lnSpc>
                <a:spcPct val="100000"/>
              </a:lnSpc>
              <a:buNone/>
              <a:defRPr sz="2400">
                <a:solidFill>
                  <a:schemeClr val="accent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0" name="署名占位符 10"/>
          <p:cNvSpPr>
            <a:spLocks noGrp="1"/>
          </p:cNvSpPr>
          <p:nvPr>
            <p:ph type="body" sz="quarter" idx="17" hasCustomPrompt="1"/>
            <p:custDataLst>
              <p:tags r:id="rId5"/>
            </p:custDataLst>
          </p:nvPr>
        </p:nvSpPr>
        <p:spPr>
          <a:xfrm>
            <a:off x="838200" y="3435631"/>
            <a:ext cx="2743200" cy="504000"/>
          </a:xfrm>
        </p:spPr>
        <p:txBody>
          <a:bodyPr anchor="ctr">
            <a:normAutofit/>
          </a:bodyPr>
          <a:lstStyle>
            <a:lvl1pPr algn="l"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pic>
        <p:nvPicPr>
          <p:cNvPr id="2097157" name="@png_bg"/>
          <p:cNvPicPr>
            <a:picLocks noChangeAspect="1"/>
          </p:cNvPicPr>
          <p:nvPr userDrawn="1">
            <p:custDataLst>
              <p:tags r:id="rId1"/>
            </p:custDataLst>
          </p:nvPr>
        </p:nvPicPr>
        <p:blipFill>
          <a:blip xmlns:r="http://schemas.openxmlformats.org/officeDocument/2006/relationships" r:embed="rId2"/>
          <a:stretch>
            <a:fillRect/>
          </a:stretch>
        </p:blipFill>
        <p:spPr>
          <a:xfrm>
            <a:off x="0" y="429"/>
            <a:ext cx="12192000" cy="6857142"/>
          </a:xfrm>
          <a:prstGeom prst="rect"/>
        </p:spPr>
      </p:pic>
      <p:sp>
        <p:nvSpPr>
          <p:cNvPr id="1048672" name="标题 1"/>
          <p:cNvSpPr>
            <a:spLocks noGrp="1"/>
          </p:cNvSpPr>
          <p:nvPr>
            <p:ph type="title"/>
            <p:custDataLst>
              <p:tags r:id="rId3"/>
            </p:custDataLst>
          </p:nvPr>
        </p:nvSpPr>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674" name="内容占位符 2"/>
          <p:cNvSpPr>
            <a:spLocks noGrp="1"/>
          </p:cNvSpPr>
          <p:nvPr>
            <p:ph idx="1"/>
            <p:custDataLst>
              <p:tags r:id="rId4"/>
            </p:custDataLst>
          </p:nvPr>
        </p:nvSpPr>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76" name="日期占位符 3"/>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678" name="页脚占位符 4"/>
          <p:cNvSpPr>
            <a:spLocks noGrp="1"/>
          </p:cNvSpPr>
          <p:nvPr>
            <p:ph type="ftr" sz="quarter" idx="11"/>
            <p:custDataLst>
              <p:tags r:id="rId6"/>
            </p:custDataLst>
          </p:nvPr>
        </p:nvSpPr>
        <p:spPr/>
        <p:txBody>
          <a:bodyPr/>
          <a:p>
            <a:endParaRPr altLang="en-US" lang="zh-CN"/>
          </a:p>
        </p:txBody>
      </p:sp>
      <p:sp>
        <p:nvSpPr>
          <p:cNvPr id="1048680" name="灯片编号占位符 5"/>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7"/>
          <p:cNvPicPr>
            <a:picLocks noChangeAspect="1"/>
          </p:cNvPicPr>
          <p:nvPr userDrawn="1">
            <p:custDataLst>
              <p:tags r:id="rId1"/>
            </p:custDataLst>
          </p:nvPr>
        </p:nvPicPr>
        <p:blipFill>
          <a:blip xmlns:r="http://schemas.openxmlformats.org/officeDocument/2006/relationships" r:embed="rId2"/>
          <a:stretch>
            <a:fillRect/>
          </a:stretch>
        </p:blipFill>
        <p:spPr>
          <a:xfrm>
            <a:off x="1" y="14287"/>
            <a:ext cx="12158662" cy="6843713"/>
          </a:xfrm>
          <a:prstGeom prst="rect"/>
        </p:spPr>
      </p:pic>
      <p:sp>
        <p:nvSpPr>
          <p:cNvPr id="1048682" name="标题 1"/>
          <p:cNvSpPr>
            <a:spLocks noGrp="1"/>
          </p:cNvSpPr>
          <p:nvPr>
            <p:ph type="title" hasCustomPrompt="1"/>
            <p:custDataLst>
              <p:tags r:id="rId3"/>
            </p:custDataLst>
          </p:nvPr>
        </p:nvSpPr>
        <p:spPr>
          <a:xfrm>
            <a:off x="839788" y="755699"/>
            <a:ext cx="2880000" cy="5563619"/>
          </a:xfrm>
        </p:spPr>
        <p:txBody>
          <a:bodyPr anchor="t">
            <a:normAutofit/>
          </a:bodyPr>
          <a:lstStyle>
            <a:lvl1pPr>
              <a:defRPr sz="4400">
                <a:solidFill>
                  <a:schemeClr val="lt1">
                    <a:lumMod val="100000"/>
                  </a:schemeClr>
                </a:solidFill>
              </a:defRPr>
            </a:lvl1pPr>
          </a:lstStyle>
          <a:p>
            <a:r>
              <a:rPr altLang="en-US" dirty="0" lang="zh-CN"/>
              <a:t>标题</a:t>
            </a:r>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61" name="图片 3"/>
          <p:cNvPicPr>
            <a:picLocks noChangeAspect="1"/>
          </p:cNvPicPr>
          <p:nvPr userDrawn="1">
            <p:custDataLst>
              <p:tags r:id="rId1"/>
            </p:custDataLst>
          </p:nvPr>
        </p:nvPicPr>
        <p:blipFill rotWithShape="1">
          <a:blip xmlns:r="http://schemas.openxmlformats.org/officeDocument/2006/relationships" r:embed="rId2"/>
          <a:srcRect t="1279" r="833"/>
          <a:stretch>
            <a:fillRect/>
          </a:stretch>
        </p:blipFill>
        <p:spPr>
          <a:xfrm>
            <a:off x="1" y="0"/>
            <a:ext cx="12191999" cy="6843712"/>
          </a:xfrm>
          <a:prstGeom prst="rect"/>
        </p:spPr>
      </p:pic>
      <p:sp>
        <p:nvSpPr>
          <p:cNvPr id="1048684" name="标题 1"/>
          <p:cNvSpPr>
            <a:spLocks noGrp="1"/>
          </p:cNvSpPr>
          <p:nvPr>
            <p:ph type="title"/>
            <p:custDataLst>
              <p:tags r:id="rId3"/>
            </p:custDataLst>
          </p:nvPr>
        </p:nvSpPr>
        <p:spPr>
          <a:xfrm>
            <a:off x="2047240" y="2228215"/>
            <a:ext cx="9144000" cy="1931670"/>
          </a:xfrm>
        </p:spPr>
        <p:txBody>
          <a:bodyPr anchor="t" anchorCtr="0">
            <a:normAutofit/>
          </a:bodyPr>
          <a:lstStyle>
            <a:lvl1pPr algn="r">
              <a:defRPr sz="4000">
                <a:solidFill>
                  <a:schemeClr val="lt1">
                    <a:lumMod val="100000"/>
                  </a:schemeClr>
                </a:solidFill>
              </a:defRPr>
            </a:lvl1pPr>
          </a:lstStyle>
          <a:p>
            <a:r>
              <a:rPr altLang="en-US" dirty="0" lang="zh-CN"/>
              <a:t>单击此处编辑母版标题样式</a:t>
            </a:r>
            <a:endParaRPr altLang="en-US" dirty="0" lang="zh-CN"/>
          </a:p>
        </p:txBody>
      </p:sp>
      <p:sp>
        <p:nvSpPr>
          <p:cNvPr id="1048686" name="节编号 3"/>
          <p:cNvSpPr>
            <a:spLocks noGrp="1"/>
          </p:cNvSpPr>
          <p:nvPr>
            <p:ph type="body" sz="quarter" idx="13" hasCustomPrompt="1"/>
            <p:custDataLst>
              <p:tags r:id="rId4"/>
            </p:custDataLst>
          </p:nvPr>
        </p:nvSpPr>
        <p:spPr>
          <a:xfrm>
            <a:off x="2045335" y="803275"/>
            <a:ext cx="9144000" cy="1405890"/>
          </a:xfrm>
        </p:spPr>
        <p:txBody>
          <a:bodyPr anchor="b" anchorCtr="0" bIns="0" rIns="0" tIns="0">
            <a:noAutofit/>
          </a:bodyPr>
          <a:lstStyle>
            <a:lvl1pPr algn="r" indent="0" marL="0">
              <a:buNone/>
              <a:defRPr b="1" sz="8800">
                <a:solidFill>
                  <a:schemeClr val="accent1"/>
                </a:solidFill>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88" name="标题 1"/>
          <p:cNvSpPr>
            <a:spLocks noGrp="1"/>
          </p:cNvSpPr>
          <p:nvPr>
            <p:ph type="title"/>
            <p:custDataLst>
              <p:tags r:id="rId1"/>
            </p:custDataLst>
          </p:nvPr>
        </p:nvSpPr>
        <p:spPr/>
        <p:txBody>
          <a:bodyPr anchor="ctr" bIns="0" lIns="0" rIns="0" rtlCol="0" tIns="0" vert="horz">
            <a:normAutofit/>
          </a:bodyPr>
          <a:lstStyle>
            <a:lvl1pPr>
              <a:defRPr altLang="en-US" dirty="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690" name="内容占位符 2"/>
          <p:cNvSpPr>
            <a:spLocks noGrp="1"/>
          </p:cNvSpPr>
          <p:nvPr>
            <p:ph sz="half" idx="1"/>
            <p:custDataLst>
              <p:tags r:id="rId2"/>
            </p:custDataLst>
          </p:nvPr>
        </p:nvSpPr>
        <p:spPr>
          <a:xfrm>
            <a:off x="838200" y="1364400"/>
            <a:ext cx="5181600" cy="48132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2" name="内容占位符 3"/>
          <p:cNvSpPr>
            <a:spLocks noGrp="1"/>
          </p:cNvSpPr>
          <p:nvPr>
            <p:ph sz="half" idx="2"/>
            <p:custDataLst>
              <p:tags r:id="rId3"/>
            </p:custDataLst>
          </p:nvPr>
        </p:nvSpPr>
        <p:spPr>
          <a:xfrm>
            <a:off x="6172200" y="1364400"/>
            <a:ext cx="5181600" cy="48132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696" name="页脚占位符 5"/>
          <p:cNvSpPr>
            <a:spLocks noGrp="1"/>
          </p:cNvSpPr>
          <p:nvPr>
            <p:ph type="ftr" sz="quarter" idx="11"/>
            <p:custDataLst>
              <p:tags r:id="rId5"/>
            </p:custDataLst>
          </p:nvPr>
        </p:nvSpPr>
        <p:spPr/>
        <p:txBody>
          <a:bodyPr/>
          <a:p>
            <a:endParaRPr altLang="en-US" lang="zh-CN"/>
          </a:p>
        </p:txBody>
      </p:sp>
      <p:sp>
        <p:nvSpPr>
          <p:cNvPr id="104869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0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70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4" name="内容占位符 3"/>
          <p:cNvSpPr>
            <a:spLocks noGrp="1"/>
          </p:cNvSpPr>
          <p:nvPr>
            <p:ph sz="half" idx="2"/>
            <p:custDataLst>
              <p:tags r:id="rId3"/>
            </p:custDataLst>
          </p:nvPr>
        </p:nvSpPr>
        <p:spPr>
          <a:xfrm>
            <a:off x="839788" y="2061275"/>
            <a:ext cx="5157787" cy="4128388"/>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8" name="内容占位符 5"/>
          <p:cNvSpPr>
            <a:spLocks noGrp="1"/>
          </p:cNvSpPr>
          <p:nvPr>
            <p:ph sz="quarter" idx="4"/>
            <p:custDataLst>
              <p:tags r:id="rId5"/>
            </p:custDataLst>
          </p:nvPr>
        </p:nvSpPr>
        <p:spPr>
          <a:xfrm>
            <a:off x="6172200" y="2061275"/>
            <a:ext cx="5183188" cy="4128388"/>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12" name="页脚占位符 7"/>
          <p:cNvSpPr>
            <a:spLocks noGrp="1"/>
          </p:cNvSpPr>
          <p:nvPr>
            <p:ph type="ftr" sz="quarter" idx="11"/>
            <p:custDataLst>
              <p:tags r:id="rId7"/>
            </p:custDataLst>
          </p:nvPr>
        </p:nvSpPr>
        <p:spPr/>
        <p:txBody>
          <a:bodyPr/>
          <a:p>
            <a:endParaRPr altLang="en-US" lang="zh-CN"/>
          </a:p>
        </p:txBody>
      </p:sp>
      <p:sp>
        <p:nvSpPr>
          <p:cNvPr id="104871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16" name="标题 1"/>
          <p:cNvSpPr>
            <a:spLocks noGrp="1"/>
          </p:cNvSpPr>
          <p:nvPr>
            <p:ph type="title"/>
            <p:custDataLst>
              <p:tags r:id="rId1"/>
            </p:custDataLst>
          </p:nvPr>
        </p:nvSpPr>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71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20" name="页脚占位符 3"/>
          <p:cNvSpPr>
            <a:spLocks noGrp="1"/>
          </p:cNvSpPr>
          <p:nvPr>
            <p:ph type="ftr" sz="quarter" idx="11"/>
            <p:custDataLst>
              <p:tags r:id="rId3"/>
            </p:custDataLst>
          </p:nvPr>
        </p:nvSpPr>
        <p:spPr/>
        <p:txBody>
          <a:bodyPr/>
          <a:p>
            <a:endParaRPr altLang="en-US" lang="zh-CN"/>
          </a:p>
        </p:txBody>
      </p:sp>
      <p:sp>
        <p:nvSpPr>
          <p:cNvPr id="104872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2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26" name="页脚占位符 2"/>
          <p:cNvSpPr>
            <a:spLocks noGrp="1"/>
          </p:cNvSpPr>
          <p:nvPr>
            <p:ph type="ftr" sz="quarter" idx="11"/>
            <p:custDataLst>
              <p:tags r:id="rId2"/>
            </p:custDataLst>
          </p:nvPr>
        </p:nvSpPr>
        <p:spPr/>
        <p:txBody>
          <a:bodyPr/>
          <a:p>
            <a:endParaRPr altLang="en-US" lang="zh-CN"/>
          </a:p>
        </p:txBody>
      </p:sp>
      <p:sp>
        <p:nvSpPr>
          <p:cNvPr id="104872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30" name="内容占位符 1"/>
          <p:cNvSpPr>
            <a:spLocks noGrp="1"/>
          </p:cNvSpPr>
          <p:nvPr>
            <p:ph idx="1"/>
            <p:custDataLst>
              <p:tags r:id="rId1"/>
            </p:custDataLst>
          </p:nvPr>
        </p:nvSpPr>
        <p:spPr>
          <a:xfrm>
            <a:off x="838200" y="360000"/>
            <a:ext cx="10515600" cy="58176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4" name="页脚占位符 3"/>
          <p:cNvSpPr>
            <a:spLocks noGrp="1"/>
          </p:cNvSpPr>
          <p:nvPr>
            <p:ph type="ftr" sz="quarter" idx="11"/>
            <p:custDataLst>
              <p:tags r:id="rId3"/>
            </p:custDataLst>
          </p:nvPr>
        </p:nvSpPr>
        <p:spPr/>
        <p:txBody>
          <a:bodyPr/>
          <a:p>
            <a:endParaRPr altLang="en-US" lang="zh-CN"/>
          </a:p>
        </p:txBody>
      </p:sp>
      <p:sp>
        <p:nvSpPr>
          <p:cNvPr id="104873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38" name="标题 1"/>
          <p:cNvSpPr>
            <a:spLocks noGrp="1"/>
          </p:cNvSpPr>
          <p:nvPr>
            <p:ph type="title"/>
            <p:custDataLst>
              <p:tags r:id="rId1"/>
            </p:custDataLst>
          </p:nvPr>
        </p:nvSpPr>
        <p:spPr>
          <a:xfrm>
            <a:off x="839788" y="360000"/>
            <a:ext cx="10515600" cy="864000"/>
          </a:xfrm>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740"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42"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44" name="页脚占位符 4"/>
          <p:cNvSpPr>
            <a:spLocks noGrp="1"/>
          </p:cNvSpPr>
          <p:nvPr>
            <p:ph type="ftr" sz="quarter" idx="11"/>
            <p:custDataLst>
              <p:tags r:id="rId4"/>
            </p:custDataLst>
          </p:nvPr>
        </p:nvSpPr>
        <p:spPr/>
        <p:txBody>
          <a:bodyPr/>
          <a:p>
            <a:endParaRPr altLang="en-US" lang="zh-CN"/>
          </a:p>
        </p:txBody>
      </p:sp>
      <p:sp>
        <p:nvSpPr>
          <p:cNvPr id="1048746"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3" name="图片 4"/>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7999"/>
          </a:xfrm>
          <a:prstGeom prst="rect"/>
        </p:spPr>
      </p:pic>
      <p:sp>
        <p:nvSpPr>
          <p:cNvPr id="1048748" name="标题 1"/>
          <p:cNvSpPr>
            <a:spLocks noGrp="1"/>
          </p:cNvSpPr>
          <p:nvPr>
            <p:ph type="ctrTitle"/>
            <p:custDataLst>
              <p:tags r:id="rId3"/>
            </p:custDataLst>
          </p:nvPr>
        </p:nvSpPr>
        <p:spPr>
          <a:xfrm>
            <a:off x="838200" y="1216451"/>
            <a:ext cx="10515000" cy="1800000"/>
          </a:xfrm>
        </p:spPr>
        <p:txBody>
          <a:bodyPr anchor="b"/>
          <a:lstStyle>
            <a:lvl1pPr algn="ctr">
              <a:lnSpc>
                <a:spcPct val="100000"/>
              </a:lnSpc>
              <a:defRPr sz="6000">
                <a:solidFill>
                  <a:schemeClr val="lt1">
                    <a:lumMod val="100000"/>
                  </a:schemeClr>
                </a:solidFill>
              </a:defRPr>
            </a:lvl1pPr>
          </a:lstStyle>
          <a:p>
            <a:r>
              <a:rPr altLang="en-US" dirty="0" lang="zh-CN"/>
              <a:t>单击此处编辑母版标题样式</a:t>
            </a:r>
            <a:endParaRPr altLang="en-US" dirty="0" lang="zh-CN"/>
          </a:p>
        </p:txBody>
      </p:sp>
      <p:sp>
        <p:nvSpPr>
          <p:cNvPr id="1048750" name="署名占位符 10"/>
          <p:cNvSpPr>
            <a:spLocks noGrp="1"/>
          </p:cNvSpPr>
          <p:nvPr>
            <p:ph type="body" sz="quarter" idx="17" hasCustomPrompt="1"/>
            <p:custDataLst>
              <p:tags r:id="rId4"/>
            </p:custDataLst>
          </p:nvPr>
        </p:nvSpPr>
        <p:spPr>
          <a:xfrm>
            <a:off x="838165" y="3380249"/>
            <a:ext cx="10514400" cy="898647"/>
          </a:xfrm>
        </p:spPr>
        <p:txBody>
          <a:bodyPr anchor="t">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
        <p:nvSpPr>
          <p:cNvPr id="1048752" name="日期占位符 3"/>
          <p:cNvSpPr>
            <a:spLocks noGrp="1"/>
          </p:cNvSpPr>
          <p:nvPr>
            <p:ph type="dt" sz="half" idx="18"/>
            <p:custDataLst>
              <p:tags r:id="rId5"/>
            </p:custDataLst>
          </p:nvPr>
        </p:nvSpPr>
        <p:spPr/>
        <p:txBody>
          <a:bodyPr/>
          <a:p>
            <a:fld id="{5592522B-0F24-4480-B9DD-A9474A6880D6}" type="datetimeFigureOut">
              <a:rPr altLang="en-US" lang="zh-CN" smtClean="0"/>
            </a:fld>
            <a:endParaRPr altLang="en-US" lang="zh-CN"/>
          </a:p>
        </p:txBody>
      </p:sp>
      <p:sp>
        <p:nvSpPr>
          <p:cNvPr id="1048754" name="页脚占位符 5"/>
          <p:cNvSpPr>
            <a:spLocks noGrp="1"/>
          </p:cNvSpPr>
          <p:nvPr>
            <p:ph type="ftr" sz="quarter" idx="19"/>
            <p:custDataLst>
              <p:tags r:id="rId6"/>
            </p:custDataLst>
          </p:nvPr>
        </p:nvSpPr>
        <p:spPr/>
        <p:txBody>
          <a:bodyPr/>
          <a:p>
            <a:endParaRPr altLang="en-US" lang="zh-CN"/>
          </a:p>
        </p:txBody>
      </p:sp>
      <p:sp>
        <p:nvSpPr>
          <p:cNvPr id="1048756" name="灯片编号占位符 6"/>
          <p:cNvSpPr>
            <a:spLocks noGrp="1"/>
          </p:cNvSpPr>
          <p:nvPr>
            <p:ph type="sldNum" sz="quarter" idx="20"/>
            <p:custDataLst>
              <p:tags r:id="rId7"/>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2.xml"/><Relationship Id="rId13" Type="http://schemas.openxmlformats.org/officeDocument/2006/relationships/image" Target="../media/image6.png"/><Relationship Id="rId14" Type="http://schemas.openxmlformats.org/officeDocument/2006/relationships/tags" Target="../tags/tag53.xml"/><Relationship Id="rId15" Type="http://schemas.openxmlformats.org/officeDocument/2006/relationships/tags" Target="../tags/tag54.xml"/><Relationship Id="rId16" Type="http://schemas.openxmlformats.org/officeDocument/2006/relationships/tags" Target="../tags/tag55.xml"/><Relationship Id="rId17" Type="http://schemas.openxmlformats.org/officeDocument/2006/relationships/tags" Target="../tags/tag56.xml"/><Relationship Id="rId18" Type="http://schemas.openxmlformats.org/officeDocument/2006/relationships/tags" Target="../tags/tag57.xml"/><Relationship Id="rId19" Type="http://schemas.openxmlformats.org/officeDocument/2006/relationships/tags" Target="../tags/tag58.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899" r:id="rId1"/>
    <p:sldLayoutId id="2147484900" r:id="rId2"/>
    <p:sldLayoutId id="2147484901" r:id="rId3"/>
    <p:sldLayoutId id="2147484902" r:id="rId4"/>
    <p:sldLayoutId id="2147484903" r:id="rId5"/>
    <p:sldLayoutId id="2147484904" r:id="rId6"/>
    <p:sldLayoutId id="2147484905" r:id="rId7"/>
    <p:sldLayoutId id="2147484906" r:id="rId8"/>
    <p:sldLayoutId id="2147484907" r:id="rId9"/>
    <p:sldLayoutId id="2147484908" r:id="rId10"/>
    <p:sldLayoutId id="2147484909"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9"/>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34187"/>
          </a:xfrm>
          <a:prstGeom prst="rect"/>
        </p:spPr>
      </p:pic>
      <p:sp>
        <p:nvSpPr>
          <p:cNvPr id="1048654"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4936" r:id="rId1"/>
    <p:sldLayoutId id="2147484937" r:id="rId2"/>
    <p:sldLayoutId id="2147484938" r:id="rId3"/>
    <p:sldLayoutId id="2147484939" r:id="rId4"/>
    <p:sldLayoutId id="2147484940" r:id="rId5"/>
    <p:sldLayoutId id="2147484941" r:id="rId6"/>
    <p:sldLayoutId id="2147484942" r:id="rId7"/>
    <p:sldLayoutId id="2147484943" r:id="rId8"/>
    <p:sldLayoutId id="2147484944" r:id="rId9"/>
    <p:sldLayoutId id="2147484945" r:id="rId10"/>
    <p:sldLayoutId id="2147484946" r:id="rId11"/>
  </p:sldLayoutIdLst>
  <p:txStyles>
    <p:titleStyle>
      <a:lvl1pPr algn="l" defTabSz="914400" eaLnBrk="1" hangingPunct="1" latinLnBrk="0" rtl="0">
        <a:lnSpc>
          <a:spcPct val="100000"/>
        </a:lnSpc>
        <a:spcBef>
          <a:spcPct val="0"/>
        </a:spcBef>
        <a:buNone/>
        <a:defRPr b="1" sz="3600" kern="1200">
          <a:solidFill>
            <a:schemeClr val="lt1">
              <a:lumMod val="100000"/>
            </a:schemeClr>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1400" kern="1200">
          <a:solidFill>
            <a:schemeClr val="lt1">
              <a:lumMod val="100000"/>
            </a:schemeClr>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200" kern="1200">
          <a:solidFill>
            <a:schemeClr val="lt1">
              <a:lumMod val="100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000" kern="1200">
          <a:solidFill>
            <a:schemeClr val="lt1">
              <a:lumMod val="100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900" kern="1200">
          <a:solidFill>
            <a:schemeClr val="lt1">
              <a:lumMod val="100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000" kern="1200">
          <a:solidFill>
            <a:schemeClr val="lt1">
              <a:lumMod val="100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tags" Target="../tags/tag60.xml"/><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tags" Target="../tags/tag64.xml"/><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tags" Target="../tags/tag69.xml"/><Relationship Id="rId8" Type="http://schemas.openxmlformats.org/officeDocument/2006/relationships/tags" Target="../tags/tag70.xml"/><Relationship Id="rId9" Type="http://schemas.openxmlformats.org/officeDocument/2006/relationships/tags" Target="../tags/tag71.xml"/><Relationship Id="rId10" Type="http://schemas.openxmlformats.org/officeDocument/2006/relationships/tags" Target="../tags/tag72.xml"/><Relationship Id="rId11" Type="http://schemas.openxmlformats.org/officeDocument/2006/relationships/tags" Target="../tags/tag73.xml"/><Relationship Id="rId12" Type="http://schemas.openxmlformats.org/officeDocument/2006/relationships/tags" Target="../tags/tag74.xml"/><Relationship Id="rId13" Type="http://schemas.openxmlformats.org/officeDocument/2006/relationships/tags" Target="../tags/tag75.xml"/><Relationship Id="rId14" Type="http://schemas.openxmlformats.org/officeDocument/2006/relationships/tags" Target="../tags/tag76.xml"/><Relationship Id="rId15"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tags" Target="../tags/tag79.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80.xml"/><Relationship Id="rId2" Type="http://schemas.openxmlformats.org/officeDocument/2006/relationships/tags" Target="../tags/tag81.xml"/><Relationship Id="rId3" Type="http://schemas.openxmlformats.org/officeDocument/2006/relationships/tags" Target="../tags/tag82.xml"/><Relationship Id="rId4" Type="http://schemas.openxmlformats.org/officeDocument/2006/relationships/tags" Target="../tags/tag83.xml"/><Relationship Id="rId5" Type="http://schemas.openxmlformats.org/officeDocument/2006/relationships/tags" Target="../tags/tag84.xml"/><Relationship Id="rId6" Type="http://schemas.openxmlformats.org/officeDocument/2006/relationships/tags" Target="../tags/tag85.xml"/><Relationship Id="rId7" Type="http://schemas.openxmlformats.org/officeDocument/2006/relationships/tags" Target="../tags/tag86.xml"/><Relationship Id="rId8" Type="http://schemas.openxmlformats.org/officeDocument/2006/relationships/tags" Target="../tags/tag87.xml"/><Relationship Id="rId9" Type="http://schemas.openxmlformats.org/officeDocument/2006/relationships/tags" Target="../tags/tag88.xml"/><Relationship Id="rId10" Type="http://schemas.openxmlformats.org/officeDocument/2006/relationships/tags" Target="../tags/tag89.xml"/><Relationship Id="rId11" Type="http://schemas.openxmlformats.org/officeDocument/2006/relationships/tags" Target="../tags/tag90.xml"/><Relationship Id="rId12" Type="http://schemas.openxmlformats.org/officeDocument/2006/relationships/tags" Target="../tags/tag91.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tags" Target="../tags/tag93.xml"/><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tags" Target="../tags/tag97.xml"/><Relationship Id="rId7" Type="http://schemas.openxmlformats.org/officeDocument/2006/relationships/tags" Target="../tags/tag98.xml"/><Relationship Id="rId8" Type="http://schemas.openxmlformats.org/officeDocument/2006/relationships/tags" Target="../tags/tag99.xml"/><Relationship Id="rId9" Type="http://schemas.openxmlformats.org/officeDocument/2006/relationships/tags" Target="../tags/tag100.xml"/><Relationship Id="rId10" Type="http://schemas.openxmlformats.org/officeDocument/2006/relationships/tags" Target="../tags/tag101.xml"/><Relationship Id="rId11" Type="http://schemas.openxmlformats.org/officeDocument/2006/relationships/tags" Target="../tags/tag10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tags" Target="../tags/tag105.xml"/><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tags" Target="../tags/tag112.xml"/><Relationship Id="rId22" Type="http://schemas.openxmlformats.org/officeDocument/2006/relationships/tags" Target="../tags/tag113.xml"/><Relationship Id="rId23" Type="http://schemas.openxmlformats.org/officeDocument/2006/relationships/tags" Target="../tags/tag114.xml"/><Relationship Id="rId24" Type="http://schemas.openxmlformats.org/officeDocument/2006/relationships/tags" Target="../tags/tag115.xml"/><Relationship Id="rId25" Type="http://schemas.openxmlformats.org/officeDocument/2006/relationships/tags" Target="../tags/tag116.xml"/><Relationship Id="rId26" Type="http://schemas.openxmlformats.org/officeDocument/2006/relationships/tags" Target="../tags/tag117.xml"/><Relationship Id="rId27" Type="http://schemas.openxmlformats.org/officeDocument/2006/relationships/tags" Target="../tags/tag118.xml"/><Relationship Id="rId28" Type="http://schemas.openxmlformats.org/officeDocument/2006/relationships/tags" Target="../tags/tag119.xml"/><Relationship Id="rId29" Type="http://schemas.openxmlformats.org/officeDocument/2006/relationships/tags" Target="../tags/tag120.xml"/><Relationship Id="rId30"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tags" Target="../tags/tag124.xml"/><Relationship Id="rId5" Type="http://schemas.openxmlformats.org/officeDocument/2006/relationships/tags" Target="../tags/tag125.xml"/><Relationship Id="rId6" Type="http://schemas.openxmlformats.org/officeDocument/2006/relationships/tags" Target="../tags/tag126.xml"/><Relationship Id="rId7" Type="http://schemas.openxmlformats.org/officeDocument/2006/relationships/tags" Target="../tags/tag127.xml"/><Relationship Id="rId8" Type="http://schemas.openxmlformats.org/officeDocument/2006/relationships/tags" Target="../tags/tag128.xml"/><Relationship Id="rId9" Type="http://schemas.openxmlformats.org/officeDocument/2006/relationships/tags" Target="../tags/tag129.xml"/><Relationship Id="rId10" Type="http://schemas.openxmlformats.org/officeDocument/2006/relationships/tags" Target="../tags/tag130.xml"/><Relationship Id="rId11" Type="http://schemas.openxmlformats.org/officeDocument/2006/relationships/tags" Target="../tags/tag131.xml"/><Relationship Id="rId12" Type="http://schemas.openxmlformats.org/officeDocument/2006/relationships/tags" Target="../tags/tag132.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3.xml"/><Relationship Id="rId2" Type="http://schemas.openxmlformats.org/officeDocument/2006/relationships/tags" Target="../tags/tag134.xml"/><Relationship Id="rId3" Type="http://schemas.openxmlformats.org/officeDocument/2006/relationships/tags" Target="../tags/tag135.xml"/><Relationship Id="rId4" Type="http://schemas.openxmlformats.org/officeDocument/2006/relationships/tags" Target="../tags/tag136.xml"/><Relationship Id="rId5"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40.xml"/><Relationship Id="rId2" Type="http://schemas.openxmlformats.org/officeDocument/2006/relationships/tags" Target="../tags/tag141.xml"/><Relationship Id="rId3" Type="http://schemas.openxmlformats.org/officeDocument/2006/relationships/tags" Target="../tags/tag142.xml"/><Relationship Id="rId4" Type="http://schemas.openxmlformats.org/officeDocument/2006/relationships/tags" Target="../tags/tag143.xml"/><Relationship Id="rId5" Type="http://schemas.openxmlformats.org/officeDocument/2006/relationships/tags" Target="../tags/tag144.xml"/><Relationship Id="rId6" Type="http://schemas.openxmlformats.org/officeDocument/2006/relationships/tags" Target="../tags/tag145.xml"/><Relationship Id="rId7" Type="http://schemas.openxmlformats.org/officeDocument/2006/relationships/tags" Target="../tags/tag146.xml"/><Relationship Id="rId8" Type="http://schemas.openxmlformats.org/officeDocument/2006/relationships/tags" Target="../tags/tag147.xml"/><Relationship Id="rId9" Type="http://schemas.openxmlformats.org/officeDocument/2006/relationships/tags" Target="../tags/tag148.xml"/><Relationship Id="rId10" Type="http://schemas.openxmlformats.org/officeDocument/2006/relationships/tags" Target="../tags/tag149.xml"/><Relationship Id="rId11" Type="http://schemas.openxmlformats.org/officeDocument/2006/relationships/tags" Target="../tags/tag150.xml"/><Relationship Id="rId12" Type="http://schemas.openxmlformats.org/officeDocument/2006/relationships/tags" Target="../tags/tag151.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52.xml"/><Relationship Id="rId2" Type="http://schemas.openxmlformats.org/officeDocument/2006/relationships/tags" Target="../tags/tag153.xml"/><Relationship Id="rId3" Type="http://schemas.openxmlformats.org/officeDocument/2006/relationships/tags" Target="../tags/tag154.xml"/><Relationship Id="rId4" Type="http://schemas.openxmlformats.org/officeDocument/2006/relationships/tags" Target="../tags/tag155.xml"/><Relationship Id="rId5" Type="http://schemas.openxmlformats.org/officeDocument/2006/relationships/tags" Target="../tags/tag156.xml"/><Relationship Id="rId6" Type="http://schemas.openxmlformats.org/officeDocument/2006/relationships/tags" Target="../tags/tag157.xml"/><Relationship Id="rId7" Type="http://schemas.openxmlformats.org/officeDocument/2006/relationships/tags" Target="../tags/tag158.xml"/><Relationship Id="rId8" Type="http://schemas.openxmlformats.org/officeDocument/2006/relationships/tags" Target="../tags/tag159.xml"/><Relationship Id="rId9" Type="http://schemas.openxmlformats.org/officeDocument/2006/relationships/tags" Target="../tags/tag160.xml"/><Relationship Id="rId10" Type="http://schemas.openxmlformats.org/officeDocument/2006/relationships/tags" Target="../tags/tag161.xml"/><Relationship Id="rId11" Type="http://schemas.openxmlformats.org/officeDocument/2006/relationships/tags" Target="../tags/tag162.xml"/><Relationship Id="rId12" Type="http://schemas.openxmlformats.org/officeDocument/2006/relationships/tags" Target="../tags/tag163.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tags" Target="../tags/tag167.xml"/><Relationship Id="rId5" Type="http://schemas.openxmlformats.org/officeDocument/2006/relationships/tags" Target="../tags/tag168.xml"/><Relationship Id="rId6" Type="http://schemas.openxmlformats.org/officeDocument/2006/relationships/tags" Target="../tags/tag169.xml"/><Relationship Id="rId7" Type="http://schemas.openxmlformats.org/officeDocument/2006/relationships/tags" Target="../tags/tag170.xml"/><Relationship Id="rId8" Type="http://schemas.openxmlformats.org/officeDocument/2006/relationships/tags" Target="../tags/tag171.xml"/><Relationship Id="rId9" Type="http://schemas.openxmlformats.org/officeDocument/2006/relationships/tags" Target="../tags/tag172.xml"/><Relationship Id="rId10" Type="http://schemas.openxmlformats.org/officeDocument/2006/relationships/tags" Target="../tags/tag173.xml"/><Relationship Id="rId11" Type="http://schemas.openxmlformats.org/officeDocument/2006/relationships/tags" Target="../tags/tag174.xml"/><Relationship Id="rId12" Type="http://schemas.openxmlformats.org/officeDocument/2006/relationships/tags" Target="../tags/tag175.xml"/><Relationship Id="rId13" Type="http://schemas.openxmlformats.org/officeDocument/2006/relationships/tags" Target="../tags/tag176.xml"/><Relationship Id="rId14" Type="http://schemas.openxmlformats.org/officeDocument/2006/relationships/tags" Target="../tags/tag177.xml"/><Relationship Id="rId15" Type="http://schemas.openxmlformats.org/officeDocument/2006/relationships/tags" Target="../tags/tag178.xml"/><Relationship Id="rId16" Type="http://schemas.openxmlformats.org/officeDocument/2006/relationships/tags" Target="../tags/tag179.xml"/><Relationship Id="rId17" Type="http://schemas.openxmlformats.org/officeDocument/2006/relationships/tags" Target="../tags/tag180.xml"/><Relationship Id="rId18" Type="http://schemas.openxmlformats.org/officeDocument/2006/relationships/tags" Target="../tags/tag181.xml"/><Relationship Id="rId19" Type="http://schemas.openxmlformats.org/officeDocument/2006/relationships/tags" Target="../tags/tag182.xml"/><Relationship Id="rId20" Type="http://schemas.openxmlformats.org/officeDocument/2006/relationships/tags" Target="../tags/tag183.xml"/><Relationship Id="rId2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tags" Target="../tags/tag187.xml"/><Relationship Id="rId5" Type="http://schemas.openxmlformats.org/officeDocument/2006/relationships/tags" Target="../tags/tag188.xml"/><Relationship Id="rId6" Type="http://schemas.openxmlformats.org/officeDocument/2006/relationships/tags" Target="../tags/tag189.xml"/><Relationship Id="rId7" Type="http://schemas.openxmlformats.org/officeDocument/2006/relationships/tags" Target="../tags/tag190.xml"/><Relationship Id="rId8" Type="http://schemas.openxmlformats.org/officeDocument/2006/relationships/tags" Target="../tags/tag191.xml"/><Relationship Id="rId9" Type="http://schemas.openxmlformats.org/officeDocument/2006/relationships/tags" Target="../tags/tag192.xml"/><Relationship Id="rId10" Type="http://schemas.openxmlformats.org/officeDocument/2006/relationships/tags" Target="../tags/tag193.xml"/><Relationship Id="rId11" Type="http://schemas.openxmlformats.org/officeDocument/2006/relationships/tags" Target="../tags/tag194.xml"/><Relationship Id="rId12" Type="http://schemas.openxmlformats.org/officeDocument/2006/relationships/tags" Target="../tags/tag195.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tags" Target="../tags/tag199.xml"/><Relationship Id="rId5" Type="http://schemas.openxmlformats.org/officeDocument/2006/relationships/tags" Target="../tags/tag200.xml"/><Relationship Id="rId6" Type="http://schemas.openxmlformats.org/officeDocument/2006/relationships/tags" Target="../tags/tag201.xml"/><Relationship Id="rId7" Type="http://schemas.openxmlformats.org/officeDocument/2006/relationships/tags" Target="../tags/tag202.xml"/><Relationship Id="rId8" Type="http://schemas.openxmlformats.org/officeDocument/2006/relationships/tags" Target="../tags/tag203.xml"/><Relationship Id="rId9"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07.xml"/><Relationship Id="rId2" Type="http://schemas.openxmlformats.org/officeDocument/2006/relationships/tags" Target="../tags/tag208.xml"/><Relationship Id="rId3" Type="http://schemas.openxmlformats.org/officeDocument/2006/relationships/tags" Target="../tags/tag209.xml"/><Relationship Id="rId4" Type="http://schemas.openxmlformats.org/officeDocument/2006/relationships/tags" Target="../tags/tag210.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tags" Target="../tags/tag215.xml"/><Relationship Id="rId6" Type="http://schemas.openxmlformats.org/officeDocument/2006/relationships/tags" Target="../tags/tag216.xml"/><Relationship Id="rId7" Type="http://schemas.openxmlformats.org/officeDocument/2006/relationships/tags" Target="../tags/tag217.xml"/><Relationship Id="rId8" Type="http://schemas.openxmlformats.org/officeDocument/2006/relationships/tags" Target="../tags/tag218.xml"/><Relationship Id="rId9" Type="http://schemas.openxmlformats.org/officeDocument/2006/relationships/tags" Target="../tags/tag219.xml"/><Relationship Id="rId10" Type="http://schemas.openxmlformats.org/officeDocument/2006/relationships/tags" Target="../tags/tag220.xml"/><Relationship Id="rId11" Type="http://schemas.openxmlformats.org/officeDocument/2006/relationships/tags" Target="../tags/tag221.xml"/><Relationship Id="rId12" Type="http://schemas.openxmlformats.org/officeDocument/2006/relationships/tags" Target="../tags/tag222.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23.xml"/><Relationship Id="rId2" Type="http://schemas.openxmlformats.org/officeDocument/2006/relationships/tags" Target="../tags/tag224.xml"/><Relationship Id="rId3" Type="http://schemas.openxmlformats.org/officeDocument/2006/relationships/tags" Target="../tags/tag225.xml"/><Relationship Id="rId4" Type="http://schemas.openxmlformats.org/officeDocument/2006/relationships/tags" Target="../tags/tag226.xml"/><Relationship Id="rId5" Type="http://schemas.openxmlformats.org/officeDocument/2006/relationships/tags" Target="../tags/tag227.xml"/><Relationship Id="rId6" Type="http://schemas.openxmlformats.org/officeDocument/2006/relationships/tags" Target="../tags/tag228.xml"/><Relationship Id="rId7" Type="http://schemas.openxmlformats.org/officeDocument/2006/relationships/tags" Target="../tags/tag229.xml"/><Relationship Id="rId8" Type="http://schemas.openxmlformats.org/officeDocument/2006/relationships/tags" Target="../tags/tag230.xml"/><Relationship Id="rId9" Type="http://schemas.openxmlformats.org/officeDocument/2006/relationships/tags" Target="../tags/tag231.xml"/><Relationship Id="rId10" Type="http://schemas.openxmlformats.org/officeDocument/2006/relationships/tags" Target="../tags/tag232.xml"/><Relationship Id="rId11" Type="http://schemas.openxmlformats.org/officeDocument/2006/relationships/tags" Target="../tags/tag233.xml"/><Relationship Id="rId12" Type="http://schemas.openxmlformats.org/officeDocument/2006/relationships/tags" Target="../tags/tag234.xml"/><Relationship Id="rId13" Type="http://schemas.openxmlformats.org/officeDocument/2006/relationships/tags" Target="../tags/tag235.xml"/><Relationship Id="rId14" Type="http://schemas.openxmlformats.org/officeDocument/2006/relationships/tags" Target="../tags/tag236.xml"/><Relationship Id="rId15" Type="http://schemas.openxmlformats.org/officeDocument/2006/relationships/tags" Target="../tags/tag237.xml"/><Relationship Id="rId16" Type="http://schemas.openxmlformats.org/officeDocument/2006/relationships/tags" Target="../tags/tag238.xml"/><Relationship Id="rId17" Type="http://schemas.openxmlformats.org/officeDocument/2006/relationships/tags" Target="../tags/tag239.xml"/><Relationship Id="rId18" Type="http://schemas.openxmlformats.org/officeDocument/2006/relationships/tags" Target="../tags/tag240.xml"/><Relationship Id="rId19" Type="http://schemas.openxmlformats.org/officeDocument/2006/relationships/tags" Target="../tags/tag241.xml"/><Relationship Id="rId20" Type="http://schemas.openxmlformats.org/officeDocument/2006/relationships/tags" Target="../tags/tag242.xml"/><Relationship Id="rId2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43.xml"/><Relationship Id="rId2" Type="http://schemas.openxmlformats.org/officeDocument/2006/relationships/tags" Target="../tags/tag244.xml"/><Relationship Id="rId3" Type="http://schemas.openxmlformats.org/officeDocument/2006/relationships/tags" Target="../tags/tag245.xml"/><Relationship Id="rId4" Type="http://schemas.openxmlformats.org/officeDocument/2006/relationships/tags" Target="../tags/tag246.xml"/><Relationship Id="rId5" Type="http://schemas.openxmlformats.org/officeDocument/2006/relationships/tags" Target="../tags/tag247.xml"/><Relationship Id="rId6" Type="http://schemas.openxmlformats.org/officeDocument/2006/relationships/tags" Target="../tags/tag248.xml"/><Relationship Id="rId7" Type="http://schemas.openxmlformats.org/officeDocument/2006/relationships/tags" Target="../tags/tag249.xml"/><Relationship Id="rId8" Type="http://schemas.openxmlformats.org/officeDocument/2006/relationships/tags" Target="../tags/tag250.xml"/><Relationship Id="rId9" Type="http://schemas.openxmlformats.org/officeDocument/2006/relationships/tags" Target="../tags/tag251.xml"/><Relationship Id="rId10" Type="http://schemas.openxmlformats.org/officeDocument/2006/relationships/tags" Target="../tags/tag252.xml"/><Relationship Id="rId11" Type="http://schemas.openxmlformats.org/officeDocument/2006/relationships/tags" Target="../tags/tag253.xml"/><Relationship Id="rId12" Type="http://schemas.openxmlformats.org/officeDocument/2006/relationships/tags" Target="../tags/tag254.xml"/><Relationship Id="rId13" Type="http://schemas.openxmlformats.org/officeDocument/2006/relationships/tags" Target="../tags/tag255.xml"/><Relationship Id="rId14" Type="http://schemas.openxmlformats.org/officeDocument/2006/relationships/tags" Target="../tags/tag256.xml"/><Relationship Id="rId15" Type="http://schemas.openxmlformats.org/officeDocument/2006/relationships/tags" Target="../tags/tag257.xml"/><Relationship Id="rId16" Type="http://schemas.openxmlformats.org/officeDocument/2006/relationships/tags" Target="../tags/tag258.xml"/><Relationship Id="rId17" Type="http://schemas.openxmlformats.org/officeDocument/2006/relationships/tags" Target="../tags/tag259.xml"/><Relationship Id="rId18" Type="http://schemas.openxmlformats.org/officeDocument/2006/relationships/tags" Target="../tags/tag260.xml"/><Relationship Id="rId19" Type="http://schemas.openxmlformats.org/officeDocument/2006/relationships/tags" Target="../tags/tag261.xml"/><Relationship Id="rId20" Type="http://schemas.openxmlformats.org/officeDocument/2006/relationships/tags" Target="../tags/tag262.xml"/><Relationship Id="rId2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66.xml"/><Relationship Id="rId2" Type="http://schemas.openxmlformats.org/officeDocument/2006/relationships/tags" Target="../tags/tag267.xml"/><Relationship Id="rId3" Type="http://schemas.openxmlformats.org/officeDocument/2006/relationships/tags" Target="../tags/tag268.xml"/><Relationship Id="rId4" Type="http://schemas.openxmlformats.org/officeDocument/2006/relationships/tags" Target="../tags/tag269.xml"/><Relationship Id="rId5" Type="http://schemas.openxmlformats.org/officeDocument/2006/relationships/tags" Target="../tags/tag270.xml"/><Relationship Id="rId6" Type="http://schemas.openxmlformats.org/officeDocument/2006/relationships/tags" Target="../tags/tag271.xml"/><Relationship Id="rId7" Type="http://schemas.openxmlformats.org/officeDocument/2006/relationships/tags" Target="../tags/tag272.xml"/><Relationship Id="rId8" Type="http://schemas.openxmlformats.org/officeDocument/2006/relationships/tags" Target="../tags/tag273.xml"/><Relationship Id="rId9" Type="http://schemas.openxmlformats.org/officeDocument/2006/relationships/tags" Target="../tags/tag274.xml"/><Relationship Id="rId10" Type="http://schemas.openxmlformats.org/officeDocument/2006/relationships/tags" Target="../tags/tag275.xml"/><Relationship Id="rId11" Type="http://schemas.openxmlformats.org/officeDocument/2006/relationships/tags" Target="../tags/tag276.xml"/><Relationship Id="rId12" Type="http://schemas.openxmlformats.org/officeDocument/2006/relationships/tags" Target="../tags/tag277.xml"/><Relationship Id="rId13" Type="http://schemas.openxmlformats.org/officeDocument/2006/relationships/tags" Target="../tags/tag278.xml"/><Relationship Id="rId14" Type="http://schemas.openxmlformats.org/officeDocument/2006/relationships/tags" Target="../tags/tag279.xml"/><Relationship Id="rId15" Type="http://schemas.openxmlformats.org/officeDocument/2006/relationships/tags" Target="../tags/tag280.xml"/><Relationship Id="rId16" Type="http://schemas.openxmlformats.org/officeDocument/2006/relationships/tags" Target="../tags/tag281.xml"/><Relationship Id="rId17" Type="http://schemas.openxmlformats.org/officeDocument/2006/relationships/tags" Target="../tags/tag282.xml"/><Relationship Id="rId18" Type="http://schemas.openxmlformats.org/officeDocument/2006/relationships/tags" Target="../tags/tag283.xml"/><Relationship Id="rId19" Type="http://schemas.openxmlformats.org/officeDocument/2006/relationships/tags" Target="../tags/tag284.xml"/><Relationship Id="rId20" Type="http://schemas.openxmlformats.org/officeDocument/2006/relationships/tags" Target="../tags/tag285.xml"/><Relationship Id="rId2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86.xml"/><Relationship Id="rId2" Type="http://schemas.openxmlformats.org/officeDocument/2006/relationships/tags" Target="../tags/tag287.xml"/><Relationship Id="rId3" Type="http://schemas.openxmlformats.org/officeDocument/2006/relationships/tags" Target="../tags/tag288.xml"/><Relationship Id="rId4" Type="http://schemas.openxmlformats.org/officeDocument/2006/relationships/tags" Target="../tags/tag289.xml"/><Relationship Id="rId5" Type="http://schemas.openxmlformats.org/officeDocument/2006/relationships/tags" Target="../tags/tag290.xml"/><Relationship Id="rId6" Type="http://schemas.openxmlformats.org/officeDocument/2006/relationships/tags" Target="../tags/tag291.xml"/><Relationship Id="rId7" Type="http://schemas.openxmlformats.org/officeDocument/2006/relationships/tags" Target="../tags/tag292.xml"/><Relationship Id="rId8" Type="http://schemas.openxmlformats.org/officeDocument/2006/relationships/tags" Target="../tags/tag293.xml"/><Relationship Id="rId9" Type="http://schemas.openxmlformats.org/officeDocument/2006/relationships/tags" Target="../tags/tag294.xml"/><Relationship Id="rId10" Type="http://schemas.openxmlformats.org/officeDocument/2006/relationships/tags" Target="../tags/tag295.xml"/><Relationship Id="rId11" Type="http://schemas.openxmlformats.org/officeDocument/2006/relationships/tags" Target="../tags/tag296.xml"/><Relationship Id="rId12" Type="http://schemas.openxmlformats.org/officeDocument/2006/relationships/tags" Target="../tags/tag297.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98.xml"/><Relationship Id="rId2" Type="http://schemas.openxmlformats.org/officeDocument/2006/relationships/tags" Target="../tags/tag299.xml"/><Relationship Id="rId3" Type="http://schemas.openxmlformats.org/officeDocument/2006/relationships/tags" Target="../tags/tag300.xml"/><Relationship Id="rId4" Type="http://schemas.openxmlformats.org/officeDocument/2006/relationships/tags" Target="../tags/tag301.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02.xml"/><Relationship Id="rId2" Type="http://schemas.openxmlformats.org/officeDocument/2006/relationships/tags" Target="../tags/tag303.xml"/><Relationship Id="rId3" Type="http://schemas.openxmlformats.org/officeDocument/2006/relationships/tags" Target="../tags/tag304.xml"/><Relationship Id="rId4" Type="http://schemas.openxmlformats.org/officeDocument/2006/relationships/tags" Target="../tags/tag305.xml"/><Relationship Id="rId5" Type="http://schemas.openxmlformats.org/officeDocument/2006/relationships/tags" Target="../tags/tag306.xml"/><Relationship Id="rId6" Type="http://schemas.openxmlformats.org/officeDocument/2006/relationships/tags" Target="../tags/tag307.xml"/><Relationship Id="rId7" Type="http://schemas.openxmlformats.org/officeDocument/2006/relationships/tags" Target="../tags/tag308.xml"/><Relationship Id="rId8" Type="http://schemas.openxmlformats.org/officeDocument/2006/relationships/tags" Target="../tags/tag309.xml"/><Relationship Id="rId9" Type="http://schemas.openxmlformats.org/officeDocument/2006/relationships/tags" Target="../tags/tag310.xml"/><Relationship Id="rId10" Type="http://schemas.openxmlformats.org/officeDocument/2006/relationships/tags" Target="../tags/tag311.xml"/><Relationship Id="rId11" Type="http://schemas.openxmlformats.org/officeDocument/2006/relationships/tags" Target="../tags/tag312.xml"/><Relationship Id="rId12" Type="http://schemas.openxmlformats.org/officeDocument/2006/relationships/tags" Target="../tags/tag313.xml"/><Relationship Id="rId13" Type="http://schemas.openxmlformats.org/officeDocument/2006/relationships/tags" Target="../tags/tag314.xml"/><Relationship Id="rId14" Type="http://schemas.openxmlformats.org/officeDocument/2006/relationships/tags" Target="../tags/tag315.xml"/><Relationship Id="rId15" Type="http://schemas.openxmlformats.org/officeDocument/2006/relationships/tags" Target="../tags/tag316.xml"/><Relationship Id="rId16" Type="http://schemas.openxmlformats.org/officeDocument/2006/relationships/tags" Target="../tags/tag317.xml"/><Relationship Id="rId17" Type="http://schemas.openxmlformats.org/officeDocument/2006/relationships/tags" Target="../tags/tag318.xml"/><Relationship Id="rId18" Type="http://schemas.openxmlformats.org/officeDocument/2006/relationships/tags" Target="../tags/tag319.xml"/><Relationship Id="rId19" Type="http://schemas.openxmlformats.org/officeDocument/2006/relationships/tags" Target="../tags/tag320.xml"/><Relationship Id="rId20" Type="http://schemas.openxmlformats.org/officeDocument/2006/relationships/tags" Target="../tags/tag321.xml"/><Relationship Id="rId2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22.xml"/><Relationship Id="rId2" Type="http://schemas.openxmlformats.org/officeDocument/2006/relationships/tags" Target="../tags/tag323.xml"/><Relationship Id="rId3" Type="http://schemas.openxmlformats.org/officeDocument/2006/relationships/tags" Target="../tags/tag324.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200" y="2162810"/>
            <a:ext cx="7202805" cy="1266190"/>
          </a:xfrm>
        </p:spPr>
        <p:txBody>
          <a:bodyPr>
            <a:normAutofit fontScale="90000"/>
          </a:bodyPr>
          <a:p>
            <a:r>
              <a:rPr altLang="en-US" lang="zh-CN"/>
              <a:t>基因编辑技术的突破与应用前景</a:t>
            </a:r>
            <a:endParaRPr altLang="en-US" lang="zh-CN"/>
          </a:p>
        </p:txBody>
      </p:sp>
      <p:sp>
        <p:nvSpPr>
          <p:cNvPr id="1048650" name="副标题"/>
          <p:cNvSpPr>
            <a:spLocks noGrp="1"/>
          </p:cNvSpPr>
          <p:nvPr>
            <p:ph type="subTitle" idx="1"/>
            <p:custDataLst>
              <p:tags r:id="rId2"/>
            </p:custDataLst>
          </p:nvPr>
        </p:nvSpPr>
        <p:spPr>
          <a:xfrm>
            <a:off x="838200" y="1164371"/>
            <a:ext cx="10515600" cy="972000"/>
          </a:xfrm>
        </p:spPr>
        <p:txBody>
          <a:bodyPr/>
          <a:p>
            <a:r>
              <a:rPr altLang="en-US" lang="zh-CN"/>
              <a:t>单击此处添加副标题</a:t>
            </a:r>
            <a:endParaRPr altLang="en-US" lang="zh-CN"/>
          </a:p>
        </p:txBody>
      </p:sp>
      <p:sp>
        <p:nvSpPr>
          <p:cNvPr id="1048652" name="署名"/>
          <p:cNvSpPr>
            <a:spLocks noGrp="1"/>
          </p:cNvSpPr>
          <p:nvPr>
            <p:ph type="body" sz="quarter" idx="17"/>
            <p:custDataLst>
              <p:tags r:id="rId3"/>
            </p:custDataLst>
          </p:nvPr>
        </p:nvSpPr>
        <p:spPr>
          <a:xfrm>
            <a:off x="838200" y="3435631"/>
            <a:ext cx="2743200" cy="504000"/>
          </a:xfrm>
        </p:spPr>
        <p:txBody>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64" name="标题"/>
          <p:cNvSpPr>
            <a:spLocks noGrp="1"/>
          </p:cNvSpPr>
          <p:nvPr>
            <p:ph type="title"/>
            <p:custDataLst>
              <p:tags r:id="rId1"/>
            </p:custDataLst>
          </p:nvPr>
        </p:nvSpPr>
        <p:spPr>
          <a:xfrm>
            <a:off x="839788" y="755699"/>
            <a:ext cx="2880000" cy="5563619"/>
          </a:xfrm>
        </p:spPr>
        <p:txBody>
          <a:bodyPr/>
          <a:p>
            <a:r>
              <a:rPr altLang="en-US" lang="zh-CN"/>
              <a:t>目录</a:t>
            </a:r>
            <a:endParaRPr altLang="en-US" lang="zh-CN"/>
          </a:p>
        </p:txBody>
      </p:sp>
      <p:sp>
        <p:nvSpPr>
          <p:cNvPr id="1048766" name="序号"/>
          <p:cNvSpPr txBox="1"/>
          <p:nvPr>
            <p:custDataLst>
              <p:tags r:id="rId2"/>
            </p:custDataLst>
          </p:nvPr>
        </p:nvSpPr>
        <p:spPr>
          <a:xfrm>
            <a:off x="4340225" y="1691005"/>
            <a:ext cx="1101725" cy="702310"/>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01</a:t>
            </a:r>
            <a:endParaRPr b="1" dirty="0" sz="4000" lang="en-US">
              <a:solidFill>
                <a:schemeClr val="accent1"/>
              </a:solidFill>
              <a:latin typeface="+mj-ea"/>
              <a:ea typeface="+mj-ea"/>
              <a:cs typeface="微软雅黑" panose="020B0503020204020204" pitchFamily="34" charset="-120"/>
            </a:endParaRPr>
          </a:p>
        </p:txBody>
      </p:sp>
      <p:sp>
        <p:nvSpPr>
          <p:cNvPr id="1048768" name="项标题"/>
          <p:cNvSpPr txBox="1"/>
          <p:nvPr>
            <p:custDataLst>
              <p:tags r:id="rId3"/>
            </p:custDataLst>
          </p:nvPr>
        </p:nvSpPr>
        <p:spPr>
          <a:xfrm>
            <a:off x="6745605" y="1688465"/>
            <a:ext cx="4208780" cy="706120"/>
          </a:xfrm>
          <a:prstGeom prst="rect"/>
          <a:noFill/>
        </p:spPr>
        <p:txBody>
          <a:bodyPr anchor="ctr" anchorCtr="0" bIns="0" lIns="0" rIns="0" rtlCol="0" tIns="0" wrap="square">
            <a:normAutofit/>
          </a:bodyPr>
          <a:p>
            <a:pPr algn="r">
              <a:lnSpc>
                <a:spcPct val="100000"/>
              </a:lnSpc>
            </a:pPr>
            <a:r>
              <a:rPr altLang="en-US" b="1" dirty="0" sz="2000" lang="zh-CN" spc="300">
                <a:solidFill>
                  <a:schemeClr val="tx1">
                    <a:lumMod val="85000"/>
                    <a:lumOff val="15000"/>
                  </a:schemeClr>
                </a:solidFill>
                <a:latin typeface="+mj-ea"/>
                <a:ea typeface="+mj-ea"/>
              </a:rPr>
              <a:t>基因编辑技术的发展历程</a:t>
            </a:r>
            <a:endParaRPr altLang="en-US" b="1" dirty="0" sz="2000" lang="zh-CN" spc="300">
              <a:solidFill>
                <a:schemeClr val="tx1">
                  <a:lumMod val="85000"/>
                  <a:lumOff val="15000"/>
                </a:schemeClr>
              </a:solidFill>
              <a:latin typeface="+mj-ea"/>
              <a:ea typeface="+mj-ea"/>
            </a:endParaRPr>
          </a:p>
        </p:txBody>
      </p:sp>
      <p:sp>
        <p:nvSpPr>
          <p:cNvPr id="1048770" name="Line 1"/>
          <p:cNvSpPr/>
          <p:nvPr>
            <p:custDataLst>
              <p:tags r:id="rId4"/>
            </p:custDataLst>
          </p:nvPr>
        </p:nvSpPr>
        <p:spPr>
          <a:xfrm>
            <a:off x="4688840" y="2393315"/>
            <a:ext cx="6265545" cy="635"/>
          </a:xfrm>
          <a:prstGeom prst="line"/>
          <a:noFill/>
          <a:ln w="12700">
            <a:solidFill>
              <a:schemeClr val="tx1">
                <a:alpha val="70000"/>
              </a:schemeClr>
            </a:solidFill>
            <a:prstDash val="solid"/>
          </a:ln>
        </p:spPr>
        <p:txBody>
          <a:bodyPr/>
          <a:p>
            <a:endParaRPr altLang="en-US" lang="zh-CN"/>
          </a:p>
        </p:txBody>
      </p:sp>
      <p:sp>
        <p:nvSpPr>
          <p:cNvPr id="1048772" name="序号"/>
          <p:cNvSpPr txBox="1"/>
          <p:nvPr>
            <p:custDataLst>
              <p:tags r:id="rId5"/>
            </p:custDataLst>
          </p:nvPr>
        </p:nvSpPr>
        <p:spPr>
          <a:xfrm>
            <a:off x="4340225" y="2853690"/>
            <a:ext cx="1101725" cy="702310"/>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02</a:t>
            </a:r>
            <a:endParaRPr b="1" dirty="0" sz="4000" lang="en-US">
              <a:solidFill>
                <a:schemeClr val="accent1"/>
              </a:solidFill>
              <a:latin typeface="+mj-ea"/>
              <a:ea typeface="+mj-ea"/>
              <a:cs typeface="微软雅黑" panose="020B0503020204020204" pitchFamily="34" charset="-120"/>
            </a:endParaRPr>
          </a:p>
        </p:txBody>
      </p:sp>
      <p:sp>
        <p:nvSpPr>
          <p:cNvPr id="1048774" name="项标题"/>
          <p:cNvSpPr txBox="1"/>
          <p:nvPr>
            <p:custDataLst>
              <p:tags r:id="rId6"/>
            </p:custDataLst>
          </p:nvPr>
        </p:nvSpPr>
        <p:spPr>
          <a:xfrm>
            <a:off x="6745605" y="2851150"/>
            <a:ext cx="4208780" cy="706120"/>
          </a:xfrm>
          <a:prstGeom prst="rect"/>
          <a:noFill/>
        </p:spPr>
        <p:txBody>
          <a:bodyPr anchor="ctr" anchorCtr="0" bIns="0" lIns="0" rIns="0" rtlCol="0" tIns="0" wrap="square">
            <a:normAutofit/>
          </a:bodyPr>
          <a:p>
            <a:pPr algn="r">
              <a:lnSpc>
                <a:spcPct val="100000"/>
              </a:lnSpc>
            </a:pPr>
            <a:r>
              <a:rPr altLang="en-US" b="1" dirty="0" sz="2000" lang="zh-CN" spc="300">
                <a:solidFill>
                  <a:schemeClr val="tx1">
                    <a:lumMod val="85000"/>
                    <a:lumOff val="15000"/>
                  </a:schemeClr>
                </a:solidFill>
                <a:latin typeface="+mj-ea"/>
                <a:ea typeface="+mj-ea"/>
              </a:rPr>
              <a:t>基因编辑技术的应用领域</a:t>
            </a:r>
            <a:endParaRPr altLang="en-US" b="1" dirty="0" sz="2000" lang="zh-CN" spc="300">
              <a:solidFill>
                <a:schemeClr val="tx1">
                  <a:lumMod val="85000"/>
                  <a:lumOff val="15000"/>
                </a:schemeClr>
              </a:solidFill>
              <a:latin typeface="+mj-ea"/>
              <a:ea typeface="+mj-ea"/>
            </a:endParaRPr>
          </a:p>
        </p:txBody>
      </p:sp>
      <p:sp>
        <p:nvSpPr>
          <p:cNvPr id="1048776" name="Line 1"/>
          <p:cNvSpPr/>
          <p:nvPr>
            <p:custDataLst>
              <p:tags r:id="rId7"/>
            </p:custDataLst>
          </p:nvPr>
        </p:nvSpPr>
        <p:spPr>
          <a:xfrm>
            <a:off x="4688840" y="3556000"/>
            <a:ext cx="6265545" cy="635"/>
          </a:xfrm>
          <a:prstGeom prst="line"/>
          <a:noFill/>
          <a:ln w="12700">
            <a:solidFill>
              <a:schemeClr val="tx1">
                <a:alpha val="70000"/>
              </a:schemeClr>
            </a:solidFill>
            <a:prstDash val="solid"/>
          </a:ln>
        </p:spPr>
        <p:txBody>
          <a:bodyPr/>
          <a:p>
            <a:endParaRPr altLang="en-US" lang="zh-CN"/>
          </a:p>
        </p:txBody>
      </p:sp>
      <p:sp>
        <p:nvSpPr>
          <p:cNvPr id="1048778" name="序号"/>
          <p:cNvSpPr txBox="1"/>
          <p:nvPr>
            <p:custDataLst>
              <p:tags r:id="rId8"/>
            </p:custDataLst>
          </p:nvPr>
        </p:nvSpPr>
        <p:spPr>
          <a:xfrm>
            <a:off x="4340225" y="4016375"/>
            <a:ext cx="1101725" cy="702310"/>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03</a:t>
            </a:r>
            <a:endParaRPr b="1" dirty="0" sz="4000" lang="en-US">
              <a:solidFill>
                <a:schemeClr val="accent1"/>
              </a:solidFill>
              <a:latin typeface="+mj-ea"/>
              <a:ea typeface="+mj-ea"/>
              <a:cs typeface="微软雅黑" panose="020B0503020204020204" pitchFamily="34" charset="-120"/>
            </a:endParaRPr>
          </a:p>
        </p:txBody>
      </p:sp>
      <p:sp>
        <p:nvSpPr>
          <p:cNvPr id="1048780" name="项标题"/>
          <p:cNvSpPr txBox="1"/>
          <p:nvPr>
            <p:custDataLst>
              <p:tags r:id="rId9"/>
            </p:custDataLst>
          </p:nvPr>
        </p:nvSpPr>
        <p:spPr>
          <a:xfrm>
            <a:off x="6745605" y="4013835"/>
            <a:ext cx="4208780" cy="706120"/>
          </a:xfrm>
          <a:prstGeom prst="rect"/>
          <a:noFill/>
        </p:spPr>
        <p:txBody>
          <a:bodyPr anchor="ctr" anchorCtr="0" bIns="0" lIns="0" rIns="0" rtlCol="0" tIns="0" wrap="square">
            <a:normAutofit/>
          </a:bodyPr>
          <a:p>
            <a:pPr algn="r">
              <a:lnSpc>
                <a:spcPct val="100000"/>
              </a:lnSpc>
            </a:pPr>
            <a:r>
              <a:rPr altLang="en-US" b="1" dirty="0" sz="2000" lang="zh-CN" spc="300">
                <a:solidFill>
                  <a:schemeClr val="tx1">
                    <a:lumMod val="85000"/>
                    <a:lumOff val="15000"/>
                  </a:schemeClr>
                </a:solidFill>
                <a:latin typeface="+mj-ea"/>
                <a:ea typeface="+mj-ea"/>
              </a:rPr>
              <a:t>基因编辑技术的挑战与风险</a:t>
            </a:r>
            <a:endParaRPr altLang="en-US" b="1" dirty="0" sz="2000" lang="zh-CN" spc="300">
              <a:solidFill>
                <a:schemeClr val="tx1">
                  <a:lumMod val="85000"/>
                  <a:lumOff val="15000"/>
                </a:schemeClr>
              </a:solidFill>
              <a:latin typeface="+mj-ea"/>
              <a:ea typeface="+mj-ea"/>
            </a:endParaRPr>
          </a:p>
        </p:txBody>
      </p:sp>
      <p:sp>
        <p:nvSpPr>
          <p:cNvPr id="1048782" name="Line 1"/>
          <p:cNvSpPr/>
          <p:nvPr>
            <p:custDataLst>
              <p:tags r:id="rId10"/>
            </p:custDataLst>
          </p:nvPr>
        </p:nvSpPr>
        <p:spPr>
          <a:xfrm>
            <a:off x="4688840" y="4718685"/>
            <a:ext cx="6265545" cy="635"/>
          </a:xfrm>
          <a:prstGeom prst="line"/>
          <a:noFill/>
          <a:ln w="12700">
            <a:solidFill>
              <a:schemeClr val="tx1">
                <a:alpha val="70000"/>
              </a:schemeClr>
            </a:solidFill>
            <a:prstDash val="solid"/>
          </a:ln>
        </p:spPr>
        <p:txBody>
          <a:bodyPr/>
          <a:p>
            <a:endParaRPr altLang="en-US" lang="zh-CN"/>
          </a:p>
        </p:txBody>
      </p:sp>
      <p:sp>
        <p:nvSpPr>
          <p:cNvPr id="1048784" name="序号"/>
          <p:cNvSpPr txBox="1"/>
          <p:nvPr>
            <p:custDataLst>
              <p:tags r:id="rId11"/>
            </p:custDataLst>
          </p:nvPr>
        </p:nvSpPr>
        <p:spPr>
          <a:xfrm>
            <a:off x="4340225" y="5179060"/>
            <a:ext cx="1101725" cy="702310"/>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04</a:t>
            </a:r>
            <a:endParaRPr b="1" dirty="0" sz="4000" lang="en-US">
              <a:solidFill>
                <a:schemeClr val="accent1"/>
              </a:solidFill>
              <a:latin typeface="+mj-ea"/>
              <a:ea typeface="+mj-ea"/>
              <a:cs typeface="微软雅黑" panose="020B0503020204020204" pitchFamily="34" charset="-120"/>
            </a:endParaRPr>
          </a:p>
        </p:txBody>
      </p:sp>
      <p:sp>
        <p:nvSpPr>
          <p:cNvPr id="1048786" name="项标题"/>
          <p:cNvSpPr txBox="1"/>
          <p:nvPr>
            <p:custDataLst>
              <p:tags r:id="rId12"/>
            </p:custDataLst>
          </p:nvPr>
        </p:nvSpPr>
        <p:spPr>
          <a:xfrm>
            <a:off x="6745605" y="5176520"/>
            <a:ext cx="4208780" cy="706120"/>
          </a:xfrm>
          <a:prstGeom prst="rect"/>
          <a:noFill/>
        </p:spPr>
        <p:txBody>
          <a:bodyPr anchor="ctr" anchorCtr="0" bIns="0" lIns="0" rIns="0" rtlCol="0" tIns="0" wrap="square">
            <a:normAutofit/>
          </a:bodyPr>
          <a:p>
            <a:pPr algn="r">
              <a:lnSpc>
                <a:spcPct val="100000"/>
              </a:lnSpc>
            </a:pPr>
            <a:r>
              <a:rPr altLang="en-US" b="1" dirty="0" sz="2000" lang="zh-CN" spc="300">
                <a:solidFill>
                  <a:schemeClr val="tx1">
                    <a:lumMod val="85000"/>
                    <a:lumOff val="15000"/>
                  </a:schemeClr>
                </a:solidFill>
                <a:latin typeface="+mj-ea"/>
                <a:ea typeface="+mj-ea"/>
              </a:rPr>
              <a:t>基因编辑技术的未来发展方向</a:t>
            </a:r>
            <a:endParaRPr altLang="en-US" b="1" dirty="0" sz="2000" lang="zh-CN" spc="300">
              <a:solidFill>
                <a:schemeClr val="tx1">
                  <a:lumMod val="85000"/>
                  <a:lumOff val="15000"/>
                </a:schemeClr>
              </a:solidFill>
              <a:latin typeface="+mj-ea"/>
              <a:ea typeface="+mj-ea"/>
            </a:endParaRPr>
          </a:p>
        </p:txBody>
      </p:sp>
      <p:sp>
        <p:nvSpPr>
          <p:cNvPr id="1048788" name="Line 1"/>
          <p:cNvSpPr/>
          <p:nvPr>
            <p:custDataLst>
              <p:tags r:id="rId13"/>
            </p:custDataLst>
          </p:nvPr>
        </p:nvSpPr>
        <p:spPr>
          <a:xfrm>
            <a:off x="4688840" y="5881370"/>
            <a:ext cx="6265545" cy="635"/>
          </a:xfrm>
          <a:prstGeom prst="line"/>
          <a:noFill/>
          <a:ln w="12700">
            <a:solidFill>
              <a:schemeClr val="tx1">
                <a:alpha val="70000"/>
              </a:schemeClr>
            </a:solidFill>
            <a:prstDash val="solid"/>
          </a:ln>
        </p:spPr>
        <p:txBody>
          <a:bodyPr/>
          <a:p>
            <a:endParaRPr altLang="en-US" lang="zh-CN"/>
          </a:p>
        </p:txBody>
      </p:sp>
    </p:spTree>
    <p:custDataLst>
      <p:tags r:id="rId1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06" name="标题"/>
          <p:cNvSpPr>
            <a:spLocks noGrp="1"/>
          </p:cNvSpPr>
          <p:nvPr>
            <p:ph type="title"/>
            <p:custDataLst>
              <p:tags r:id="rId1"/>
            </p:custDataLst>
          </p:nvPr>
        </p:nvSpPr>
        <p:spPr>
          <a:xfrm>
            <a:off x="2047240" y="2228215"/>
            <a:ext cx="9144000" cy="1931670"/>
          </a:xfrm>
        </p:spPr>
        <p:txBody>
          <a:bodyPr/>
          <a:p>
            <a:r>
              <a:rPr altLang="en-US" lang="zh-CN"/>
              <a:t>基因编辑技术的发展历程</a:t>
            </a:r>
            <a:endParaRPr altLang="en-US" lang="zh-CN"/>
          </a:p>
        </p:txBody>
      </p:sp>
      <p:sp>
        <p:nvSpPr>
          <p:cNvPr id="1048808" name="节编号"/>
          <p:cNvSpPr>
            <a:spLocks noGrp="1"/>
          </p:cNvSpPr>
          <p:nvPr>
            <p:ph type="body" sz="quarter" idx="13"/>
            <p:custDataLst>
              <p:tags r:id="rId2"/>
            </p:custDataLst>
          </p:nvPr>
        </p:nvSpPr>
        <p:spPr>
          <a:xfrm>
            <a:off x="2045335" y="803275"/>
            <a:ext cx="9144000" cy="1405890"/>
          </a:xfrm>
        </p:spPr>
        <p:txBody>
          <a:bodyPr/>
          <a:p>
            <a:r>
              <a:rPr altLang="zh-CN" lang="en-US"/>
              <a:t>01</a:t>
            </a:r>
            <a:endParaRPr altLang="zh-CN"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30" name="标题 1"/>
          <p:cNvSpPr>
            <a:spLocks noGrp="1"/>
          </p:cNvSpPr>
          <p:nvPr>
            <p:ph type="title"/>
          </p:nvPr>
        </p:nvSpPr>
        <p:spPr/>
        <p:txBody>
          <a:bodyPr/>
          <a:p>
            <a:r>
              <a:rPr altLang="en-US" lang="zh-CN"/>
              <a:t>基因编辑技术的起源</a:t>
            </a:r>
            <a:endParaRPr altLang="en-US" lang="zh-CN"/>
          </a:p>
        </p:txBody>
      </p:sp>
      <p:sp>
        <p:nvSpPr>
          <p:cNvPr id="1048832" name="圆角矩形 30"/>
          <p:cNvSpPr/>
          <p:nvPr>
            <p:custDataLst>
              <p:tags r:id="rId1"/>
            </p:custDataLst>
          </p:nvPr>
        </p:nvSpPr>
        <p:spPr>
          <a:xfrm>
            <a:off x="2359447" y="1364400"/>
            <a:ext cx="7867803" cy="1104253"/>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8834" name="圆角矩形 65"/>
          <p:cNvSpPr/>
          <p:nvPr>
            <p:custDataLst>
              <p:tags r:id="rId2"/>
            </p:custDataLst>
          </p:nvPr>
        </p:nvSpPr>
        <p:spPr>
          <a:xfrm>
            <a:off x="2359447" y="2600716"/>
            <a:ext cx="7867803" cy="1104253"/>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8836" name="圆角矩形 72"/>
          <p:cNvSpPr/>
          <p:nvPr>
            <p:custDataLst>
              <p:tags r:id="rId3"/>
            </p:custDataLst>
          </p:nvPr>
        </p:nvSpPr>
        <p:spPr>
          <a:xfrm>
            <a:off x="2359447" y="3837031"/>
            <a:ext cx="7867803" cy="1104253"/>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8838" name="圆角矩形 78"/>
          <p:cNvSpPr/>
          <p:nvPr>
            <p:custDataLst>
              <p:tags r:id="rId4"/>
            </p:custDataLst>
          </p:nvPr>
        </p:nvSpPr>
        <p:spPr>
          <a:xfrm>
            <a:off x="2359447" y="5073347"/>
            <a:ext cx="7867803" cy="1104253"/>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8840" name="圆角矩形 35"/>
          <p:cNvSpPr/>
          <p:nvPr>
            <p:custDataLst>
              <p:tags r:id="rId5"/>
            </p:custDataLst>
          </p:nvPr>
        </p:nvSpPr>
        <p:spPr>
          <a:xfrm>
            <a:off x="1965497" y="1572567"/>
            <a:ext cx="1897375" cy="68792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8842" name="圆角矩形 35"/>
          <p:cNvSpPr/>
          <p:nvPr>
            <p:custDataLst>
              <p:tags r:id="rId6"/>
            </p:custDataLst>
          </p:nvPr>
        </p:nvSpPr>
        <p:spPr>
          <a:xfrm>
            <a:off x="1965497" y="5281514"/>
            <a:ext cx="1897375" cy="68792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8844" name="圆角矩形 35"/>
          <p:cNvSpPr/>
          <p:nvPr>
            <p:custDataLst>
              <p:tags r:id="rId7"/>
            </p:custDataLst>
          </p:nvPr>
        </p:nvSpPr>
        <p:spPr>
          <a:xfrm>
            <a:off x="1965497" y="4045198"/>
            <a:ext cx="1897375" cy="68792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8846" name="圆角矩形 35"/>
          <p:cNvSpPr/>
          <p:nvPr>
            <p:custDataLst>
              <p:tags r:id="rId8"/>
            </p:custDataLst>
          </p:nvPr>
        </p:nvSpPr>
        <p:spPr>
          <a:xfrm>
            <a:off x="1965497" y="2808882"/>
            <a:ext cx="1897375" cy="68792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8848" name="文本框 4"/>
          <p:cNvSpPr txBox="1"/>
          <p:nvPr>
            <p:custDataLst>
              <p:tags r:id="rId9"/>
            </p:custDataLst>
          </p:nvPr>
        </p:nvSpPr>
        <p:spPr>
          <a:xfrm>
            <a:off x="4307558" y="1419613"/>
            <a:ext cx="5864479" cy="99382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起源：基因编辑技术最早可以追溯到1970年代的基因敲除技术</a:t>
            </a:r>
            <a:endParaRPr altLang="en-US" dirty="0" sz="1400" lang="zh-CN">
              <a:solidFill>
                <a:schemeClr val="tx1">
                  <a:lumMod val="65000"/>
                  <a:lumOff val="35000"/>
                </a:schemeClr>
              </a:solidFill>
              <a:effectLst/>
              <a:latin typeface="+mn-ea"/>
              <a:cs typeface="mn-cs"/>
              <a:sym typeface="+mn-ea"/>
            </a:endParaRPr>
          </a:p>
        </p:txBody>
      </p:sp>
      <p:sp>
        <p:nvSpPr>
          <p:cNvPr id="1048850" name="文本框 5"/>
          <p:cNvSpPr txBox="1"/>
          <p:nvPr>
            <p:custDataLst>
              <p:tags r:id="rId10"/>
            </p:custDataLst>
          </p:nvPr>
        </p:nvSpPr>
        <p:spPr>
          <a:xfrm>
            <a:off x="4307558" y="2655928"/>
            <a:ext cx="5864479" cy="99382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早期研究：科学家开始尝试对基因进行精确的编辑和修改</a:t>
            </a:r>
            <a:endParaRPr altLang="en-US" dirty="0" sz="1400" lang="zh-CN">
              <a:solidFill>
                <a:schemeClr val="tx1">
                  <a:lumMod val="65000"/>
                  <a:lumOff val="35000"/>
                </a:schemeClr>
              </a:solidFill>
              <a:effectLst/>
              <a:latin typeface="+mn-ea"/>
              <a:cs typeface="mn-cs"/>
              <a:sym typeface="+mn-ea"/>
            </a:endParaRPr>
          </a:p>
        </p:txBody>
      </p:sp>
      <p:sp>
        <p:nvSpPr>
          <p:cNvPr id="1048852" name="文本框 6"/>
          <p:cNvSpPr txBox="1"/>
          <p:nvPr>
            <p:custDataLst>
              <p:tags r:id="rId11"/>
            </p:custDataLst>
          </p:nvPr>
        </p:nvSpPr>
        <p:spPr>
          <a:xfrm>
            <a:off x="4307558" y="3892244"/>
            <a:ext cx="5864479" cy="99382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CRISPR技术：2012年，Jennifer Doudna和Emmanuelle Charpentier提出了CRISPR-Cas9技术，为基因编辑领域带来了突破性的进展</a:t>
            </a:r>
            <a:endParaRPr altLang="en-US" dirty="0" sz="1400" lang="zh-CN">
              <a:solidFill>
                <a:schemeClr val="tx1">
                  <a:lumMod val="65000"/>
                  <a:lumOff val="35000"/>
                </a:schemeClr>
              </a:solidFill>
              <a:effectLst/>
              <a:latin typeface="+mn-ea"/>
              <a:cs typeface="mn-cs"/>
              <a:sym typeface="+mn-ea"/>
            </a:endParaRPr>
          </a:p>
        </p:txBody>
      </p:sp>
      <p:sp>
        <p:nvSpPr>
          <p:cNvPr id="1048854" name="文本框 8"/>
          <p:cNvSpPr txBox="1"/>
          <p:nvPr>
            <p:custDataLst>
              <p:tags r:id="rId12"/>
            </p:custDataLst>
          </p:nvPr>
        </p:nvSpPr>
        <p:spPr>
          <a:xfrm>
            <a:off x="4307558" y="5128560"/>
            <a:ext cx="5864479" cy="99382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后续发展：随着技术的不断进步和完善，基因编辑技术在医学、农业等领域得到了广泛的应用</a:t>
            </a:r>
            <a:endParaRPr altLang="en-US" dirty="0" sz="1400" lang="zh-CN">
              <a:solidFill>
                <a:schemeClr val="tx1">
                  <a:lumMod val="65000"/>
                  <a:lumOff val="35000"/>
                </a:schemeClr>
              </a:solidFill>
              <a:effectLst/>
              <a:latin typeface="+mn-ea"/>
              <a:cs typeface="mn-cs"/>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888" name="标题 1"/>
          <p:cNvSpPr>
            <a:spLocks noGrp="1"/>
          </p:cNvSpPr>
          <p:nvPr>
            <p:ph type="title"/>
          </p:nvPr>
        </p:nvSpPr>
        <p:spPr/>
        <p:txBody>
          <a:bodyPr/>
          <a:p>
            <a:r>
              <a:rPr altLang="en-US" lang="zh-CN"/>
              <a:t>基因编辑技术的关键突破</a:t>
            </a:r>
            <a:endParaRPr altLang="en-US" lang="zh-CN"/>
          </a:p>
        </p:txBody>
      </p:sp>
      <p:sp>
        <p:nvSpPr>
          <p:cNvPr id="1048890"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892"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894"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896"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898"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00"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02"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04"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06"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08"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10"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12"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14"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16"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18"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20"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22"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24"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26"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基因剪刀：CRISPR-Cas9系统的发现和应用</a:t>
            </a:r>
            <a:endParaRPr altLang="en-US" dirty="0" sz="1200" lang="zh-CN" spc="150">
              <a:solidFill>
                <a:schemeClr val="tx1">
                  <a:lumMod val="65000"/>
                  <a:lumOff val="35000"/>
                </a:schemeClr>
              </a:solidFill>
              <a:latin typeface="+mn-ea"/>
              <a:sym typeface="+mn-ea"/>
            </a:endParaRPr>
          </a:p>
        </p:txBody>
      </p:sp>
      <p:sp>
        <p:nvSpPr>
          <p:cNvPr id="1048928"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基因疗法：治疗遗传性疾病和癌症等疾病的新方法</a:t>
            </a:r>
            <a:endParaRPr altLang="en-US" dirty="0" sz="1200" lang="zh-CN" spc="150">
              <a:solidFill>
                <a:schemeClr val="tx1">
                  <a:lumMod val="65000"/>
                  <a:lumOff val="35000"/>
                </a:schemeClr>
              </a:solidFill>
              <a:latin typeface="+mn-ea"/>
              <a:sym typeface="+mn-ea"/>
            </a:endParaRPr>
          </a:p>
        </p:txBody>
      </p:sp>
      <p:sp>
        <p:nvSpPr>
          <p:cNvPr id="1048930"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基因驱动：用于快速传播有益基因的工具</a:t>
            </a:r>
            <a:endParaRPr altLang="en-US" dirty="0" sz="1200" lang="zh-CN" spc="150">
              <a:solidFill>
                <a:schemeClr val="tx1">
                  <a:lumMod val="65000"/>
                  <a:lumOff val="35000"/>
                </a:schemeClr>
              </a:solidFill>
              <a:latin typeface="+mn-ea"/>
              <a:sym typeface="+mn-ea"/>
            </a:endParaRPr>
          </a:p>
        </p:txBody>
      </p:sp>
      <p:sp>
        <p:nvSpPr>
          <p:cNvPr id="1048932"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基因拼接：HDR和NHEJ等修复机制的发现</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66" name="标题 1"/>
          <p:cNvSpPr>
            <a:spLocks noGrp="1"/>
          </p:cNvSpPr>
          <p:nvPr>
            <p:ph type="title"/>
          </p:nvPr>
        </p:nvSpPr>
        <p:spPr/>
        <p:txBody>
          <a:bodyPr/>
          <a:p>
            <a:r>
              <a:rPr altLang="en-US" lang="zh-CN"/>
              <a:t>当前基因编辑技术的现状</a:t>
            </a:r>
            <a:endParaRPr altLang="en-US" lang="zh-CN"/>
          </a:p>
        </p:txBody>
      </p:sp>
      <p:sp>
        <p:nvSpPr>
          <p:cNvPr id="104896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7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基因编辑技术已进入CRISPR-Cas9时代，实现了高效、精准的基因编辑。</a:t>
            </a:r>
            <a:endParaRPr altLang="en-US" dirty="0" sz="2000" lang="zh-CN" spc="150">
              <a:solidFill>
                <a:schemeClr val="tx1">
                  <a:lumMod val="75000"/>
                  <a:lumOff val="25000"/>
                </a:schemeClr>
              </a:solidFill>
              <a:latin typeface="+mn-ea"/>
              <a:sym typeface="+mn-ea"/>
            </a:endParaRPr>
          </a:p>
        </p:txBody>
      </p:sp>
      <p:sp>
        <p:nvSpPr>
          <p:cNvPr id="104897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7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7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目前已有许多成功的基因编辑应用案例，例如治疗罕见病、改良作物等。</a:t>
            </a:r>
            <a:endParaRPr altLang="en-US" dirty="0" sz="2000" lang="zh-CN" spc="150">
              <a:solidFill>
                <a:schemeClr val="tx1">
                  <a:lumMod val="75000"/>
                  <a:lumOff val="25000"/>
                </a:schemeClr>
              </a:solidFill>
              <a:latin typeface="+mn-ea"/>
              <a:sym typeface="+mn-ea"/>
            </a:endParaRPr>
          </a:p>
        </p:txBody>
      </p:sp>
      <p:sp>
        <p:nvSpPr>
          <p:cNvPr id="104897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8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8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基因编辑技术仍面临伦理和安全等方面的挑战，需要进一步研究和规范。</a:t>
            </a:r>
            <a:endParaRPr altLang="en-US" dirty="0" sz="2000" lang="zh-CN" spc="150">
              <a:solidFill>
                <a:schemeClr val="tx1">
                  <a:lumMod val="75000"/>
                  <a:lumOff val="25000"/>
                </a:schemeClr>
              </a:solidFill>
              <a:latin typeface="+mn-ea"/>
              <a:sym typeface="+mn-ea"/>
            </a:endParaRPr>
          </a:p>
        </p:txBody>
      </p:sp>
      <p:sp>
        <p:nvSpPr>
          <p:cNvPr id="1048984"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8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8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随着技术的不断进步和应用领域的拓展，基因编辑技术有望在未来发挥更大的作用。</a:t>
            </a:r>
            <a:endParaRPr altLang="en-US" dirty="0" sz="2000" lang="zh-CN" spc="150">
              <a:solidFill>
                <a:schemeClr val="tx1">
                  <a:lumMod val="75000"/>
                  <a:lumOff val="25000"/>
                </a:schemeClr>
              </a:solidFill>
              <a:latin typeface="+mn-ea"/>
              <a:sym typeface="+mn-ea"/>
            </a:endParaRPr>
          </a:p>
        </p:txBody>
      </p:sp>
      <p:sp>
        <p:nvSpPr>
          <p:cNvPr id="104899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24" name="标题 1"/>
          <p:cNvSpPr>
            <a:spLocks noGrp="1"/>
          </p:cNvSpPr>
          <p:nvPr>
            <p:ph type="title"/>
          </p:nvPr>
        </p:nvSpPr>
        <p:spPr/>
        <p:txBody>
          <a:bodyPr/>
          <a:p>
            <a:r>
              <a:rPr altLang="en-US" lang="zh-CN"/>
              <a:t>基因编辑技术的前景展望</a:t>
            </a:r>
            <a:endParaRPr altLang="en-US" lang="zh-CN"/>
          </a:p>
        </p:txBody>
      </p:sp>
      <p:sp>
        <p:nvSpPr>
          <p:cNvPr id="104902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疾病治疗：基因编辑技术有望治愈遗传性疾病和癌症</a:t>
            </a:r>
            <a:endParaRPr altLang="en-US" dirty="0" sz="1200" lang="zh-CN" spc="150">
              <a:solidFill>
                <a:schemeClr val="tx1">
                  <a:lumMod val="65000"/>
                  <a:lumOff val="35000"/>
                </a:schemeClr>
              </a:solidFill>
              <a:latin typeface="+mn-ea"/>
              <a:sym typeface="+mn-ea"/>
            </a:endParaRPr>
          </a:p>
        </p:txBody>
      </p:sp>
      <p:sp>
        <p:nvSpPr>
          <p:cNvPr id="104902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农业应用：提高农作物产量和抗性，解决粮食安全问题</a:t>
            </a:r>
            <a:endParaRPr altLang="en-US" dirty="0" sz="1200" lang="zh-CN" spc="150">
              <a:solidFill>
                <a:schemeClr val="tx1">
                  <a:lumMod val="65000"/>
                  <a:lumOff val="35000"/>
                </a:schemeClr>
              </a:solidFill>
              <a:latin typeface="+mn-ea"/>
              <a:sym typeface="+mn-ea"/>
            </a:endParaRPr>
          </a:p>
        </p:txBody>
      </p:sp>
      <p:sp>
        <p:nvSpPr>
          <p:cNvPr id="104903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生物多样性保护：用于保护和恢复濒危物种，维护生态平衡</a:t>
            </a:r>
            <a:endParaRPr altLang="en-US" dirty="0" sz="1200" lang="zh-CN" spc="150">
              <a:solidFill>
                <a:schemeClr val="tx1">
                  <a:lumMod val="65000"/>
                  <a:lumOff val="35000"/>
                </a:schemeClr>
              </a:solidFill>
              <a:latin typeface="+mn-ea"/>
              <a:sym typeface="+mn-ea"/>
            </a:endParaRPr>
          </a:p>
        </p:txBody>
      </p:sp>
      <p:sp>
        <p:nvSpPr>
          <p:cNvPr id="104903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伦理和法律问题：需要解决基因编辑技术的伦理和法律问题，确保技术的合理应用和发展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66" name="标题"/>
          <p:cNvSpPr>
            <a:spLocks noGrp="1"/>
          </p:cNvSpPr>
          <p:nvPr>
            <p:ph type="title"/>
            <p:custDataLst>
              <p:tags r:id="rId1"/>
            </p:custDataLst>
          </p:nvPr>
        </p:nvSpPr>
        <p:spPr>
          <a:xfrm>
            <a:off x="2047240" y="2228215"/>
            <a:ext cx="9144000" cy="1931670"/>
          </a:xfrm>
        </p:spPr>
        <p:txBody>
          <a:bodyPr/>
          <a:p>
            <a:r>
              <a:rPr altLang="en-US" lang="zh-CN"/>
              <a:t>基因编辑技术的应用领域</a:t>
            </a:r>
            <a:endParaRPr altLang="en-US" lang="zh-CN"/>
          </a:p>
        </p:txBody>
      </p:sp>
      <p:sp>
        <p:nvSpPr>
          <p:cNvPr id="1049068" name="节编号"/>
          <p:cNvSpPr>
            <a:spLocks noGrp="1"/>
          </p:cNvSpPr>
          <p:nvPr>
            <p:ph type="body" sz="quarter" idx="13"/>
            <p:custDataLst>
              <p:tags r:id="rId2"/>
            </p:custDataLst>
          </p:nvPr>
        </p:nvSpPr>
        <p:spPr>
          <a:xfrm>
            <a:off x="2045335" y="803275"/>
            <a:ext cx="9144000" cy="1405890"/>
          </a:xfrm>
        </p:spPr>
        <p:txBody>
          <a:bodyPr/>
          <a:p>
            <a:r>
              <a:rPr altLang="zh-CN" lang="en-US"/>
              <a:t>02</a:t>
            </a:r>
            <a:endParaRPr altLang="zh-CN" lang="en-US"/>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090" name="标题 1"/>
          <p:cNvSpPr>
            <a:spLocks noGrp="1"/>
          </p:cNvSpPr>
          <p:nvPr>
            <p:ph type="title"/>
          </p:nvPr>
        </p:nvSpPr>
        <p:spPr/>
        <p:txBody>
          <a:bodyPr/>
          <a:p>
            <a:r>
              <a:rPr altLang="en-US" lang="zh-CN"/>
              <a:t>生物医学研究</a:t>
            </a:r>
            <a:endParaRPr altLang="en-US" lang="zh-CN"/>
          </a:p>
        </p:txBody>
      </p:sp>
      <p:sp>
        <p:nvSpPr>
          <p:cNvPr id="1049092"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94"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6"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生物医学研究：基因编辑技术可以用于研究人类基因组结构和功能，探索基因与疾病之间的关系，为疾病诊断、治疗和预防提供新的手段。</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98"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00"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02"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农业育种：基因编辑技术可以用于创造具有优良性状的转基因作物和动物，提高农业生产效率和经济效益。</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104"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06"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生物制药：基因编辑技术可以用于设计和优化药物筛选和开发过程，加速新药研发和生产。</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08"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0"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12"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4"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基因治疗：基因编辑技术可以用于治疗遗传性疾病和某些罕见病，通过修改患者体内缺陷基因来达到治愈疾病的目的。</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48" name="标题 1"/>
          <p:cNvSpPr>
            <a:spLocks noGrp="1"/>
          </p:cNvSpPr>
          <p:nvPr>
            <p:ph type="title"/>
          </p:nvPr>
        </p:nvSpPr>
        <p:spPr/>
        <p:txBody>
          <a:bodyPr/>
          <a:p>
            <a:r>
              <a:rPr altLang="en-US" lang="zh-CN"/>
              <a:t>农业作物改良</a:t>
            </a:r>
            <a:endParaRPr altLang="en-US" lang="zh-CN"/>
          </a:p>
        </p:txBody>
      </p:sp>
      <p:sp>
        <p:nvSpPr>
          <p:cNvPr id="1049150"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52"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154"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基因编辑技术用于改良作物的抗病性、抗虫性和抗除草剂等性状。</a:t>
            </a:r>
            <a:endParaRPr altLang="en-US" dirty="0" sz="2000" lang="zh-CN" spc="200">
              <a:solidFill>
                <a:schemeClr val="tx1">
                  <a:lumMod val="85000"/>
                  <a:lumOff val="15000"/>
                </a:schemeClr>
              </a:solidFill>
              <a:latin typeface="+mn-ea"/>
              <a:sym typeface="+mn-ea"/>
            </a:endParaRPr>
          </a:p>
        </p:txBody>
      </p:sp>
      <p:sp>
        <p:nvSpPr>
          <p:cNvPr id="1049156"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58"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60"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通过基因编辑技术，可以培育出高产、优质、营养丰富的农作物。</a:t>
            </a:r>
            <a:endParaRPr altLang="en-US" dirty="0" sz="2000" lang="zh-CN" spc="200">
              <a:solidFill>
                <a:schemeClr val="tx1">
                  <a:lumMod val="85000"/>
                  <a:lumOff val="15000"/>
                </a:schemeClr>
              </a:solidFill>
              <a:latin typeface="+mn-ea"/>
              <a:sym typeface="+mn-ea"/>
            </a:endParaRPr>
          </a:p>
        </p:txBody>
      </p:sp>
      <p:sp>
        <p:nvSpPr>
          <p:cNvPr id="1049162"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64"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66"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基因编辑技术可以用于培育具有特殊功能的农作物，如富含维生素C的番茄和富含Omega-3脂肪酸的鱼类。</a:t>
            </a:r>
            <a:endParaRPr altLang="en-US" dirty="0" sz="2000" lang="zh-CN" spc="200">
              <a:solidFill>
                <a:schemeClr val="tx1">
                  <a:lumMod val="85000"/>
                  <a:lumOff val="15000"/>
                </a:schemeClr>
              </a:solidFill>
              <a:latin typeface="+mn-ea"/>
              <a:sym typeface="+mn-ea"/>
            </a:endParaRPr>
          </a:p>
        </p:txBody>
      </p:sp>
      <p:sp>
        <p:nvSpPr>
          <p:cNvPr id="1049168"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70"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72"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基因编辑技术有助于解决全球粮食安全问题，提高农业生产效率和经济效益。</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06" name="标题 1"/>
          <p:cNvSpPr>
            <a:spLocks noGrp="1"/>
          </p:cNvSpPr>
          <p:nvPr>
            <p:ph type="title"/>
          </p:nvPr>
        </p:nvSpPr>
        <p:spPr/>
        <p:txBody>
          <a:bodyPr/>
          <a:p>
            <a:r>
              <a:rPr altLang="en-US" lang="zh-CN"/>
              <a:t>动物育种与繁殖</a:t>
            </a:r>
            <a:endParaRPr altLang="en-US" lang="zh-CN"/>
          </a:p>
        </p:txBody>
      </p:sp>
      <p:sp>
        <p:nvSpPr>
          <p:cNvPr id="104920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基因编辑技术可用于改善动物育种和繁殖效率，提高遗传品质和生产性能。</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基因编辑技术还可用于研究动物的繁殖机制，探索繁殖过程中基因的作用和调控机制。</a:t>
            </a:r>
            <a:endParaRPr dirty="0" sz="2000" err="1">
              <a:solidFill>
                <a:schemeClr val="tx1">
                  <a:lumMod val="75000"/>
                  <a:lumOff val="25000"/>
                </a:schemeClr>
              </a:solidFill>
              <a:latin typeface="+mn-ea"/>
              <a:ea typeface="+mn-ea"/>
              <a:cs typeface="+mn-ea"/>
              <a:sym typeface="+mn-lt"/>
            </a:endParaRPr>
          </a:p>
        </p:txBody>
      </p:sp>
      <p:sp>
        <p:nvSpPr>
          <p:cNvPr id="104922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3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基因编辑技术有助于解决动物繁殖中的一些遗传疾病和繁殖障碍问题，提高动物的健康水平。</a:t>
            </a:r>
            <a:endParaRPr dirty="0" sz="2000" err="1">
              <a:solidFill>
                <a:schemeClr val="tx1">
                  <a:lumMod val="75000"/>
                  <a:lumOff val="25000"/>
                </a:schemeClr>
              </a:solidFill>
              <a:latin typeface="+mn-ea"/>
              <a:ea typeface="+mn-ea"/>
              <a:cs typeface="+mn-ea"/>
              <a:sym typeface="+mn-lt"/>
            </a:endParaRPr>
          </a:p>
        </p:txBody>
      </p:sp>
      <p:sp>
        <p:nvSpPr>
          <p:cNvPr id="10492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通过基因编辑技术，可以实现对动物基因的精确编辑，培育出具有优良性状的转基因动物。</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80" name="标题 1"/>
          <p:cNvSpPr>
            <a:spLocks noGrp="1"/>
          </p:cNvSpPr>
          <p:nvPr>
            <p:ph type="title"/>
          </p:nvPr>
        </p:nvSpPr>
        <p:spPr/>
        <p:txBody>
          <a:bodyPr/>
          <a:p>
            <a:r>
              <a:rPr altLang="en-US" lang="zh-CN"/>
              <a:t>基因治疗与疾病治疗</a:t>
            </a:r>
            <a:endParaRPr altLang="en-US" lang="zh-CN"/>
          </a:p>
        </p:txBody>
      </p:sp>
      <p:sp>
        <p:nvSpPr>
          <p:cNvPr id="1049282"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84"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286"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基因治疗：通过修改人类基因来治疗遗传性疾病，如囊性纤维化、镰状细胞贫血等。</a:t>
            </a:r>
            <a:endParaRPr altLang="en-US" dirty="0" sz="2000" lang="zh-CN" spc="200">
              <a:solidFill>
                <a:schemeClr val="tx1">
                  <a:lumMod val="85000"/>
                  <a:lumOff val="15000"/>
                </a:schemeClr>
              </a:solidFill>
              <a:latin typeface="+mn-ea"/>
              <a:sym typeface="+mn-ea"/>
            </a:endParaRPr>
          </a:p>
        </p:txBody>
      </p:sp>
      <p:sp>
        <p:nvSpPr>
          <p:cNvPr id="1049288"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90"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92"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疾病治疗：基因编辑技术可用于治疗由基因突变引起的各种疾病，如癌症、感染性疾病等。</a:t>
            </a:r>
            <a:endParaRPr altLang="en-US" dirty="0" sz="2000" lang="zh-CN" spc="200">
              <a:solidFill>
                <a:schemeClr val="tx1">
                  <a:lumMod val="85000"/>
                  <a:lumOff val="15000"/>
                </a:schemeClr>
              </a:solidFill>
              <a:latin typeface="+mn-ea"/>
              <a:sym typeface="+mn-ea"/>
            </a:endParaRPr>
          </a:p>
        </p:txBody>
      </p:sp>
      <p:sp>
        <p:nvSpPr>
          <p:cNvPr id="1049294"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96"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98"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个性化医疗：基因编辑技术可以根据患者的基因组信息，为其提供个性化的治疗方案，提高治疗效果。</a:t>
            </a:r>
            <a:endParaRPr altLang="en-US" dirty="0" sz="2000" lang="zh-CN" spc="200">
              <a:solidFill>
                <a:schemeClr val="tx1">
                  <a:lumMod val="85000"/>
                  <a:lumOff val="15000"/>
                </a:schemeClr>
              </a:solidFill>
              <a:latin typeface="+mn-ea"/>
              <a:sym typeface="+mn-ea"/>
            </a:endParaRPr>
          </a:p>
        </p:txBody>
      </p:sp>
      <p:sp>
        <p:nvSpPr>
          <p:cNvPr id="1049300"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02"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04"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精准农业：基因编辑技术可用于改良农作物，提高产量和抗病性，保障食品安全和农业可持续发展。</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38" name="标题 1"/>
          <p:cNvSpPr>
            <a:spLocks noGrp="1"/>
          </p:cNvSpPr>
          <p:nvPr>
            <p:ph type="title"/>
          </p:nvPr>
        </p:nvSpPr>
        <p:spPr/>
        <p:txBody>
          <a:bodyPr/>
          <a:p>
            <a:r>
              <a:rPr altLang="en-US" lang="zh-CN"/>
              <a:t>其他潜在应用领域</a:t>
            </a:r>
            <a:endParaRPr altLang="en-US" lang="zh-CN"/>
          </a:p>
        </p:txBody>
      </p:sp>
      <p:sp>
        <p:nvSpPr>
          <p:cNvPr id="104934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4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4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4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4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农业改良：优化作物基因，提高产量和抗性，解决全球粮食安全问题</a:t>
            </a:r>
            <a:endParaRPr altLang="en-US" sz="1400" lang="zh-CN" spc="150">
              <a:solidFill>
                <a:schemeClr val="tx1"/>
              </a:solidFill>
              <a:effectLst/>
              <a:latin typeface="+mn-ea"/>
              <a:sym typeface="+mn-ea"/>
            </a:endParaRPr>
          </a:p>
        </p:txBody>
      </p:sp>
      <p:sp>
        <p:nvSpPr>
          <p:cNvPr id="104935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基因疗法：通过基因编辑技术修复缺陷基因，治疗遗传性疾病和罕见病</a:t>
            </a:r>
            <a:endParaRPr altLang="en-US" dirty="0" sz="1400" lang="zh-CN" spc="150">
              <a:solidFill>
                <a:schemeClr val="tx1"/>
              </a:solidFill>
              <a:effectLst/>
              <a:latin typeface="+mn-ea"/>
              <a:sym typeface="+mn-ea"/>
            </a:endParaRPr>
          </a:p>
        </p:txBody>
      </p:sp>
      <p:sp>
        <p:nvSpPr>
          <p:cNvPr id="104935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生物多样性保护：通过基因编辑技术保护濒危物种，恢复生态系统平衡</a:t>
            </a:r>
            <a:endParaRPr altLang="en-US" sz="1400" lang="zh-CN" spc="150">
              <a:solidFill>
                <a:schemeClr val="tx1"/>
              </a:solidFill>
              <a:effectLst/>
              <a:latin typeface="+mn-ea"/>
              <a:sym typeface="+mn-ea"/>
            </a:endParaRPr>
          </a:p>
        </p:txBody>
      </p:sp>
      <p:sp>
        <p:nvSpPr>
          <p:cNvPr id="104935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生物武器防御：研发基因编辑技术，检测和防御生物武器威胁</a:t>
            </a:r>
            <a:endParaRPr altLang="en-US" sz="1400" lang="zh-CN" spc="150">
              <a:solidFill>
                <a:schemeClr val="tx1"/>
              </a:solidFill>
              <a:effectLst/>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88" name="标题"/>
          <p:cNvSpPr>
            <a:spLocks noGrp="1"/>
          </p:cNvSpPr>
          <p:nvPr>
            <p:ph type="title"/>
            <p:custDataLst>
              <p:tags r:id="rId1"/>
            </p:custDataLst>
          </p:nvPr>
        </p:nvSpPr>
        <p:spPr>
          <a:xfrm>
            <a:off x="2047240" y="2228215"/>
            <a:ext cx="9144000" cy="1931670"/>
          </a:xfrm>
        </p:spPr>
        <p:txBody>
          <a:bodyPr/>
          <a:p>
            <a:r>
              <a:rPr altLang="en-US" lang="zh-CN"/>
              <a:t>基因编辑技术的挑战与风险</a:t>
            </a:r>
            <a:endParaRPr altLang="en-US" lang="zh-CN"/>
          </a:p>
        </p:txBody>
      </p:sp>
      <p:sp>
        <p:nvSpPr>
          <p:cNvPr id="1049390" name="节编号"/>
          <p:cNvSpPr>
            <a:spLocks noGrp="1"/>
          </p:cNvSpPr>
          <p:nvPr>
            <p:ph type="body" sz="quarter" idx="13"/>
            <p:custDataLst>
              <p:tags r:id="rId2"/>
            </p:custDataLst>
          </p:nvPr>
        </p:nvSpPr>
        <p:spPr>
          <a:xfrm>
            <a:off x="2045335" y="803275"/>
            <a:ext cx="9144000" cy="1405890"/>
          </a:xfrm>
        </p:spPr>
        <p:txBody>
          <a:bodyPr/>
          <a:p>
            <a:r>
              <a:rPr altLang="zh-CN" lang="en-US"/>
              <a:t>03</a:t>
            </a:r>
            <a:endParaRPr altLang="zh-CN" lang="en-US"/>
          </a:p>
        </p:txBody>
      </p:sp>
    </p:spTree>
    <p:custDataLst>
      <p:tags r:id="rId3"/>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12" name="标题 1"/>
          <p:cNvSpPr>
            <a:spLocks noGrp="1"/>
          </p:cNvSpPr>
          <p:nvPr>
            <p:ph type="title"/>
          </p:nvPr>
        </p:nvSpPr>
        <p:spPr/>
        <p:txBody>
          <a:bodyPr/>
          <a:p>
            <a:r>
              <a:rPr altLang="en-US" lang="zh-CN"/>
              <a:t>技术局限性与挑战</a:t>
            </a:r>
            <a:endParaRPr altLang="en-US" lang="zh-CN"/>
          </a:p>
        </p:txBody>
      </p:sp>
      <p:sp>
        <p:nvSpPr>
          <p:cNvPr id="104941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技术成熟度：基因编辑技术尚未完全成熟，仍存在许多未知领域</a:t>
            </a:r>
            <a:endParaRPr altLang="en-US" dirty="0" sz="1200" lang="zh-CN" spc="150">
              <a:solidFill>
                <a:schemeClr val="tx1">
                  <a:lumMod val="65000"/>
                  <a:lumOff val="35000"/>
                </a:schemeClr>
              </a:solidFill>
              <a:latin typeface="+mn-ea"/>
              <a:sym typeface="+mn-ea"/>
            </a:endParaRPr>
          </a:p>
        </p:txBody>
      </p:sp>
      <p:sp>
        <p:nvSpPr>
          <p:cNvPr id="104941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伦理道德问题：基因编辑技术可能引发伦理道德问题，如人类胚胎基因编辑等</a:t>
            </a:r>
            <a:endParaRPr altLang="en-US" dirty="0" sz="1200" lang="zh-CN" spc="150">
              <a:solidFill>
                <a:schemeClr val="tx1">
                  <a:lumMod val="65000"/>
                  <a:lumOff val="35000"/>
                </a:schemeClr>
              </a:solidFill>
              <a:latin typeface="+mn-ea"/>
              <a:sym typeface="+mn-ea"/>
            </a:endParaRPr>
          </a:p>
        </p:txBody>
      </p:sp>
      <p:sp>
        <p:nvSpPr>
          <p:cNvPr id="104941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技术安全性：基因编辑技术可能引发安全问题，如基因突变等</a:t>
            </a:r>
            <a:endParaRPr altLang="en-US" dirty="0" sz="1200" lang="zh-CN" spc="150">
              <a:solidFill>
                <a:schemeClr val="tx1">
                  <a:lumMod val="65000"/>
                  <a:lumOff val="35000"/>
                </a:schemeClr>
              </a:solidFill>
              <a:latin typeface="+mn-ea"/>
              <a:sym typeface="+mn-ea"/>
            </a:endParaRPr>
          </a:p>
        </p:txBody>
      </p:sp>
      <p:sp>
        <p:nvSpPr>
          <p:cNvPr id="104942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技术成本：基因编辑技术成本较高，限制了其在某些领域的应用</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54" name="标题 1"/>
          <p:cNvSpPr>
            <a:spLocks noGrp="1"/>
          </p:cNvSpPr>
          <p:nvPr>
            <p:ph type="title"/>
          </p:nvPr>
        </p:nvSpPr>
        <p:spPr/>
        <p:txBody>
          <a:bodyPr/>
          <a:p>
            <a:r>
              <a:rPr altLang="en-US" lang="zh-CN"/>
              <a:t>安全性和伦理问题</a:t>
            </a:r>
            <a:endParaRPr altLang="en-US" lang="zh-CN"/>
          </a:p>
        </p:txBody>
      </p:sp>
      <p:sp>
        <p:nvSpPr>
          <p:cNvPr id="1049456"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安全性问题：基因编辑技术可能引发不可预测的基因突变，导致潜在的健康风险。</a:t>
            </a:r>
            <a:endParaRPr altLang="en-US" dirty="0" sz="1200" lang="zh-CN" spc="150">
              <a:solidFill>
                <a:schemeClr val="tx1">
                  <a:lumMod val="85000"/>
                  <a:lumOff val="15000"/>
                </a:schemeClr>
              </a:solidFill>
              <a:latin typeface="+mn-ea"/>
              <a:sym typeface="+mn-ea"/>
            </a:endParaRPr>
          </a:p>
        </p:txBody>
      </p:sp>
      <p:sp>
        <p:nvSpPr>
          <p:cNvPr id="1049458"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60"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62"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伦理问题：基因编辑技术可能引发道德和伦理争议，例如设计婴儿、基因歧视等问题。</a:t>
            </a:r>
            <a:endParaRPr altLang="en-US" dirty="0" sz="1200" lang="zh-CN" spc="150">
              <a:solidFill>
                <a:schemeClr val="tx1">
                  <a:lumMod val="85000"/>
                  <a:lumOff val="15000"/>
                </a:schemeClr>
              </a:solidFill>
              <a:latin typeface="+mn-ea"/>
              <a:sym typeface="+mn-ea"/>
            </a:endParaRPr>
          </a:p>
        </p:txBody>
      </p:sp>
      <p:sp>
        <p:nvSpPr>
          <p:cNvPr id="1049464"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66"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68"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潜在的社会影响：基因编辑技术可能引发社会不平等和基因优化的争议，导致社会分化。</a:t>
            </a:r>
            <a:endParaRPr altLang="en-US" dirty="0" sz="1200" lang="zh-CN" spc="150">
              <a:solidFill>
                <a:schemeClr val="tx1">
                  <a:lumMod val="85000"/>
                  <a:lumOff val="15000"/>
                </a:schemeClr>
              </a:solidFill>
              <a:latin typeface="+mn-ea"/>
              <a:sym typeface="+mn-ea"/>
            </a:endParaRPr>
          </a:p>
        </p:txBody>
      </p:sp>
      <p:sp>
        <p:nvSpPr>
          <p:cNvPr id="1049470"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72"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74"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监管和法律问题：基因编辑技术的监管和法律问题尚未得到解决，需要制定相应的法规和政策。</a:t>
            </a:r>
            <a:endParaRPr altLang="en-US" dirty="0" sz="1200" lang="zh-CN" spc="150">
              <a:solidFill>
                <a:schemeClr val="tx1">
                  <a:lumMod val="85000"/>
                  <a:lumOff val="15000"/>
                </a:schemeClr>
              </a:solidFill>
              <a:latin typeface="+mn-ea"/>
              <a:sym typeface="+mn-ea"/>
            </a:endParaRPr>
          </a:p>
        </p:txBody>
      </p:sp>
      <p:sp>
        <p:nvSpPr>
          <p:cNvPr id="1049476"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78"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12" name="标题 1"/>
          <p:cNvSpPr>
            <a:spLocks noGrp="1"/>
          </p:cNvSpPr>
          <p:nvPr>
            <p:ph type="title"/>
          </p:nvPr>
        </p:nvSpPr>
        <p:spPr/>
        <p:txBody>
          <a:bodyPr/>
          <a:p>
            <a:r>
              <a:rPr altLang="en-US" lang="zh-CN"/>
              <a:t>法律与监管问题</a:t>
            </a:r>
            <a:endParaRPr altLang="en-US" lang="zh-CN"/>
          </a:p>
        </p:txBody>
      </p:sp>
      <p:sp>
        <p:nvSpPr>
          <p:cNvPr id="1049514"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6"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8"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0"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2"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4"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6"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8"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基因编辑技术涉及伦理和法律问题，需要严格监管和规范。</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5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基因编辑技术可能对人类基因库产生不可预测的影响，需要加强法律监管和伦理审查。</a:t>
            </a:r>
            <a:endParaRPr dirty="0" sz="2000" err="1">
              <a:solidFill>
                <a:schemeClr val="tx1">
                  <a:lumMod val="75000"/>
                  <a:lumOff val="25000"/>
                </a:schemeClr>
              </a:solidFill>
              <a:latin typeface="+mn-ea"/>
              <a:ea typeface="+mn-ea"/>
              <a:cs typeface="+mn-ea"/>
              <a:sym typeface="+mn-lt"/>
            </a:endParaRPr>
          </a:p>
        </p:txBody>
      </p:sp>
      <p:sp>
        <p:nvSpPr>
          <p:cNvPr id="1049534"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6"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8"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540"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42"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44"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46"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48"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基因编辑技术的研究和应用需要遵循相关法律法规，确保技术的安全性和合法性。</a:t>
            </a:r>
            <a:endParaRPr dirty="0" err="1">
              <a:solidFill>
                <a:schemeClr val="tx1">
                  <a:lumMod val="75000"/>
                  <a:lumOff val="25000"/>
                </a:schemeClr>
              </a:solidFill>
              <a:latin typeface="+mn-ea"/>
              <a:ea typeface="+mn-ea"/>
              <a:cs typeface="+mn-ea"/>
              <a:sym typeface="+mn-lt"/>
            </a:endParaRPr>
          </a:p>
        </p:txBody>
      </p:sp>
      <p:sp>
        <p:nvSpPr>
          <p:cNvPr id="10495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基因编辑技术可能引发基因歧视和基因不平等问题，需要制定相关法律和政策进行规范。</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86" name="标题 1"/>
          <p:cNvSpPr>
            <a:spLocks noGrp="1"/>
          </p:cNvSpPr>
          <p:nvPr>
            <p:ph type="title"/>
          </p:nvPr>
        </p:nvSpPr>
        <p:spPr/>
        <p:txBody>
          <a:bodyPr/>
          <a:p>
            <a:r>
              <a:rPr altLang="en-US" lang="zh-CN"/>
              <a:t>社会影响与责任问题</a:t>
            </a:r>
            <a:endParaRPr altLang="en-US" lang="zh-CN"/>
          </a:p>
        </p:txBody>
      </p:sp>
      <p:sp>
        <p:nvSpPr>
          <p:cNvPr id="104958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伦理道德问题：基因编辑技术可能引发关于人类生命和尊严的伦理道德争议。</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6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安全风险问题：基因编辑技术可能带来不可预测的安全风险，如脱靶效应等。</a:t>
            </a:r>
            <a:endParaRPr dirty="0" sz="2000" err="1">
              <a:solidFill>
                <a:schemeClr val="tx1">
                  <a:lumMod val="75000"/>
                  <a:lumOff val="25000"/>
                </a:schemeClr>
              </a:solidFill>
              <a:latin typeface="+mn-ea"/>
              <a:ea typeface="+mn-ea"/>
              <a:cs typeface="+mn-ea"/>
              <a:sym typeface="+mn-lt"/>
            </a:endParaRPr>
          </a:p>
        </p:txBody>
      </p:sp>
      <p:sp>
        <p:nvSpPr>
          <p:cNvPr id="104960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61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法律监管问题：基因编辑技术的监管和法律规范尚不完善，存在法律风险。</a:t>
            </a:r>
            <a:endParaRPr dirty="0" sz="2000" err="1">
              <a:solidFill>
                <a:schemeClr val="tx1">
                  <a:lumMod val="75000"/>
                  <a:lumOff val="25000"/>
                </a:schemeClr>
              </a:solidFill>
              <a:latin typeface="+mn-ea"/>
              <a:ea typeface="+mn-ea"/>
              <a:cs typeface="+mn-ea"/>
              <a:sym typeface="+mn-lt"/>
            </a:endParaRPr>
          </a:p>
        </p:txBody>
      </p:sp>
      <p:sp>
        <p:nvSpPr>
          <p:cNvPr id="10496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社会公平问题：基因编辑技术可能加剧社会不平等，导致基因优劣的分化。</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60" name="标题"/>
          <p:cNvSpPr>
            <a:spLocks noGrp="1"/>
          </p:cNvSpPr>
          <p:nvPr>
            <p:ph type="title"/>
            <p:custDataLst>
              <p:tags r:id="rId1"/>
            </p:custDataLst>
          </p:nvPr>
        </p:nvSpPr>
        <p:spPr>
          <a:xfrm>
            <a:off x="2047240" y="2228215"/>
            <a:ext cx="9144000" cy="1931670"/>
          </a:xfrm>
        </p:spPr>
        <p:txBody>
          <a:bodyPr/>
          <a:p>
            <a:r>
              <a:rPr altLang="en-US" lang="zh-CN"/>
              <a:t>基因编辑技术的未来发展方向</a:t>
            </a:r>
            <a:endParaRPr altLang="en-US" lang="zh-CN"/>
          </a:p>
        </p:txBody>
      </p:sp>
      <p:sp>
        <p:nvSpPr>
          <p:cNvPr id="1049662" name="节编号"/>
          <p:cNvSpPr>
            <a:spLocks noGrp="1"/>
          </p:cNvSpPr>
          <p:nvPr>
            <p:ph type="body" sz="quarter" idx="13"/>
            <p:custDataLst>
              <p:tags r:id="rId2"/>
            </p:custDataLst>
          </p:nvPr>
        </p:nvSpPr>
        <p:spPr>
          <a:xfrm>
            <a:off x="2045335" y="803275"/>
            <a:ext cx="9144000" cy="1405890"/>
          </a:xfrm>
        </p:spPr>
        <p:txBody>
          <a:bodyPr/>
          <a:p>
            <a:r>
              <a:rPr altLang="zh-CN" lang="en-US"/>
              <a:t>04</a:t>
            </a:r>
            <a:endParaRPr altLang="zh-CN" lang="en-US"/>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84" name="标题 1"/>
          <p:cNvSpPr>
            <a:spLocks noGrp="1"/>
          </p:cNvSpPr>
          <p:nvPr>
            <p:ph type="title"/>
          </p:nvPr>
        </p:nvSpPr>
        <p:spPr/>
        <p:txBody>
          <a:bodyPr/>
          <a:p>
            <a:r>
              <a:rPr altLang="en-US" lang="zh-CN"/>
              <a:t>技术创新与突破</a:t>
            </a:r>
            <a:endParaRPr altLang="en-US" lang="zh-CN"/>
          </a:p>
        </p:txBody>
      </p:sp>
      <p:sp>
        <p:nvSpPr>
          <p:cNvPr id="104968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16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基因编辑技术的未来发展方向将更加精准和高效，减少脱靶和误编辑的风险。</a:t>
            </a:r>
            <a:endParaRPr altLang="en-US" baseline="0" b="0" cap="none" dirty="0" sz="16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600" err="1">
                <a:solidFill>
                  <a:schemeClr val="tx1">
                    <a:lumMod val="75000"/>
                    <a:lumOff val="25000"/>
                  </a:schemeClr>
                </a:solidFill>
                <a:latin typeface="+mn-ea"/>
                <a:ea typeface="+mn-ea"/>
                <a:cs typeface="+mn-ea"/>
                <a:sym typeface="+mn-lt"/>
              </a:rPr>
              <a:t>基因编辑技术将与其他技术相结合，如人工智能和大数据等，实现更加智能化的基因编辑和精准医疗。</a:t>
            </a:r>
            <a:endParaRPr dirty="0" sz="1600" err="1">
              <a:solidFill>
                <a:schemeClr val="tx1">
                  <a:lumMod val="75000"/>
                  <a:lumOff val="25000"/>
                </a:schemeClr>
              </a:solidFill>
              <a:latin typeface="+mn-ea"/>
              <a:ea typeface="+mn-ea"/>
              <a:cs typeface="+mn-ea"/>
              <a:sym typeface="+mn-lt"/>
            </a:endParaRPr>
          </a:p>
        </p:txBody>
      </p:sp>
      <p:sp>
        <p:nvSpPr>
          <p:cNvPr id="104970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1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85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基因编辑技术将应用于更多领域，如农业、动物医学和生物多样性保护等，为人类创造更加美好的未来。</a:t>
            </a:r>
            <a:endParaRPr dirty="0" sz="2000" err="1">
              <a:solidFill>
                <a:schemeClr val="tx1">
                  <a:lumMod val="75000"/>
                  <a:lumOff val="25000"/>
                </a:schemeClr>
              </a:solidFill>
              <a:latin typeface="+mn-ea"/>
              <a:ea typeface="+mn-ea"/>
              <a:cs typeface="+mn-ea"/>
              <a:sym typeface="+mn-lt"/>
            </a:endParaRPr>
          </a:p>
        </p:txBody>
      </p:sp>
      <p:sp>
        <p:nvSpPr>
          <p:cNvPr id="10497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1600" lang="zh-CN">
                <a:solidFill>
                  <a:schemeClr val="tx1">
                    <a:lumMod val="75000"/>
                    <a:lumOff val="25000"/>
                  </a:schemeClr>
                </a:solidFill>
                <a:latin typeface="+mn-ea"/>
                <a:ea typeface="+mn-ea"/>
                <a:cs typeface="+mn-ea"/>
                <a:sym typeface="+mn-lt"/>
              </a:rPr>
              <a:t>新的基因编辑技术将不断涌现，如碱基编辑器和基因组编辑器等，提高基因编辑的效率和准确性。</a:t>
            </a:r>
            <a:endParaRPr altLang="en-US" dirty="0" sz="16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58" name="标题 1"/>
          <p:cNvSpPr>
            <a:spLocks noGrp="1"/>
          </p:cNvSpPr>
          <p:nvPr>
            <p:ph type="title"/>
          </p:nvPr>
        </p:nvSpPr>
        <p:spPr/>
        <p:txBody>
          <a:bodyPr/>
          <a:p>
            <a:r>
              <a:rPr altLang="en-US" lang="zh-CN"/>
              <a:t>跨学科合作与交流</a:t>
            </a:r>
            <a:endParaRPr altLang="en-US" lang="zh-CN"/>
          </a:p>
        </p:txBody>
      </p:sp>
      <p:sp>
        <p:nvSpPr>
          <p:cNvPr id="1049760"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62"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64" name="TextBox 2"/>
          <p:cNvSpPr txBox="1"/>
          <p:nvPr>
            <p:custDataLst>
              <p:tags r:id="rId3"/>
            </p:custDataLst>
          </p:nvPr>
        </p:nvSpPr>
        <p:spPr>
          <a:xfrm>
            <a:off x="986772" y="3068798"/>
            <a:ext cx="2184713" cy="1764137"/>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基因编辑技术将与计算机科学、人工智能等学科进行深度融合，实现更高效、精确的基因编辑。</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66"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68"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70"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未来将有更多的跨学科团队参与基因编辑技术的研究与应用，推动相关领域的发展。</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72"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74"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76"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基因编辑技术将促进不同学科之间的交流与合作，推动创新成果的涌现。</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78"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80"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82"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跨学科合作与交流将有助于解决基因编辑技术面临的伦理、法律和社会问题，推动技术的可持续发展。</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16" name="标题 1"/>
          <p:cNvSpPr>
            <a:spLocks noGrp="1"/>
          </p:cNvSpPr>
          <p:nvPr>
            <p:ph type="title"/>
          </p:nvPr>
        </p:nvSpPr>
        <p:spPr/>
        <p:txBody>
          <a:bodyPr/>
          <a:p>
            <a:r>
              <a:rPr altLang="en-US" lang="zh-CN"/>
              <a:t>政策制定与监管完善</a:t>
            </a:r>
            <a:endParaRPr altLang="en-US" lang="zh-CN"/>
          </a:p>
        </p:txBody>
      </p:sp>
      <p:sp>
        <p:nvSpPr>
          <p:cNvPr id="1049818"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政策制定：政府需要制定相关政策，规范基因编辑技术的研发和应用，确保其安全、合法和伦理。</a:t>
            </a:r>
            <a:endParaRPr altLang="en-US" dirty="0" sz="1200" lang="zh-CN" spc="150">
              <a:solidFill>
                <a:schemeClr val="tx1">
                  <a:lumMod val="65000"/>
                  <a:lumOff val="35000"/>
                </a:schemeClr>
              </a:solidFill>
              <a:latin typeface="+mn-ea"/>
              <a:sym typeface="+mn-ea"/>
            </a:endParaRPr>
          </a:p>
        </p:txBody>
      </p:sp>
      <p:sp>
        <p:nvSpPr>
          <p:cNvPr id="1049820"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监管完善：监管机构需要不断完善监管机制，加强对基因编辑技术的监管力度，确保其应用符合法律法规和伦理规范。</a:t>
            </a:r>
            <a:endParaRPr altLang="en-US" dirty="0" sz="1200" lang="zh-CN" spc="150">
              <a:solidFill>
                <a:schemeClr val="tx1">
                  <a:lumMod val="65000"/>
                  <a:lumOff val="35000"/>
                </a:schemeClr>
              </a:solidFill>
              <a:latin typeface="+mn-ea"/>
              <a:sym typeface="+mn-ea"/>
            </a:endParaRPr>
          </a:p>
        </p:txBody>
      </p:sp>
      <p:sp>
        <p:nvSpPr>
          <p:cNvPr id="1049822"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国际合作：各国政府需要加强国际合作，共同制定国际标准和规范，促进基因编辑技术的健康发展。</a:t>
            </a:r>
            <a:endParaRPr altLang="en-US" dirty="0" sz="1200" lang="zh-CN" spc="150">
              <a:solidFill>
                <a:schemeClr val="tx1">
                  <a:lumMod val="65000"/>
                  <a:lumOff val="35000"/>
                </a:schemeClr>
              </a:solidFill>
              <a:latin typeface="+mn-ea"/>
              <a:sym typeface="+mn-ea"/>
            </a:endParaRPr>
          </a:p>
        </p:txBody>
      </p:sp>
      <p:sp>
        <p:nvSpPr>
          <p:cNvPr id="1049824"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公众参与：政府需要加强公众参与，提高公众对基因编辑技术的认知和理解，促进社会对其发展的支持和监督。</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58" name="标题 1"/>
          <p:cNvSpPr>
            <a:spLocks noGrp="1"/>
          </p:cNvSpPr>
          <p:nvPr>
            <p:ph type="title"/>
          </p:nvPr>
        </p:nvSpPr>
        <p:spPr/>
        <p:txBody>
          <a:bodyPr/>
          <a:p>
            <a:r>
              <a:rPr altLang="en-US" lang="zh-CN"/>
              <a:t>社会共识与公众参与</a:t>
            </a:r>
            <a:endParaRPr altLang="en-US" lang="zh-CN"/>
          </a:p>
        </p:txBody>
      </p:sp>
      <p:sp>
        <p:nvSpPr>
          <p:cNvPr id="104986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基因编辑技术发展需要社会各界的共识和支持</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8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建立公开透明的讨论平台，促进各方意见的交流和融合</a:t>
            </a:r>
            <a:endParaRPr dirty="0" sz="2000" err="1">
              <a:solidFill>
                <a:schemeClr val="tx1">
                  <a:lumMod val="75000"/>
                  <a:lumOff val="25000"/>
                </a:schemeClr>
              </a:solidFill>
              <a:latin typeface="+mn-ea"/>
              <a:ea typeface="+mn-ea"/>
              <a:cs typeface="+mn-ea"/>
              <a:sym typeface="+mn-lt"/>
            </a:endParaRPr>
          </a:p>
        </p:txBody>
      </p:sp>
      <p:sp>
        <p:nvSpPr>
          <p:cNvPr id="104988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88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政府、企业、学术界和公众应共同参与制定基因编辑技术的伦理规范和监管政策</a:t>
            </a:r>
            <a:endParaRPr dirty="0" sz="2000" err="1">
              <a:solidFill>
                <a:schemeClr val="tx1">
                  <a:lumMod val="75000"/>
                  <a:lumOff val="25000"/>
                </a:schemeClr>
              </a:solidFill>
              <a:latin typeface="+mn-ea"/>
              <a:ea typeface="+mn-ea"/>
              <a:cs typeface="+mn-ea"/>
              <a:sym typeface="+mn-lt"/>
            </a:endParaRPr>
          </a:p>
        </p:txBody>
      </p:sp>
      <p:sp>
        <p:nvSpPr>
          <p:cNvPr id="10498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公众参与决策和监督是基因编辑技术发展的必要条件</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32" name="标题"/>
          <p:cNvSpPr>
            <a:spLocks noGrp="1"/>
          </p:cNvSpPr>
          <p:nvPr>
            <p:ph type="ctrTitle"/>
            <p:custDataLst>
              <p:tags r:id="rId1"/>
            </p:custDataLst>
          </p:nvPr>
        </p:nvSpPr>
        <p:spPr>
          <a:xfrm>
            <a:off x="838200" y="1216451"/>
            <a:ext cx="10515000" cy="1800000"/>
          </a:xfrm>
        </p:spPr>
        <p:txBody>
          <a:bodyPr/>
          <a:p>
            <a:r>
              <a:rPr altLang="en-US" lang="zh-CN"/>
              <a:t>感谢观看</a:t>
            </a:r>
            <a:endParaRPr altLang="en-US" lang="zh-CN"/>
          </a:p>
        </p:txBody>
      </p:sp>
      <p:sp>
        <p:nvSpPr>
          <p:cNvPr id="1049934" name="署名"/>
          <p:cNvSpPr>
            <a:spLocks noGrp="1"/>
          </p:cNvSpPr>
          <p:nvPr>
            <p:ph type="body" sz="quarter" idx="17"/>
            <p:custDataLst>
              <p:tags r:id="rId2"/>
            </p:custDataLst>
          </p:nvPr>
        </p:nvSpPr>
        <p:spPr>
          <a:xfrm>
            <a:off x="838165" y="3380249"/>
            <a:ext cx="10514400" cy="898647"/>
          </a:xfrm>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476"/>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2"/>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2"/>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12"/>
  <p:tag name="KSO_WM_TEMPLATE_THUMBS_INDEX" val="1、9"/>
</p:tagLst>
</file>

<file path=ppt/tags/tag5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212_1*a*1"/>
  <p:tag name="KSO_WM_TEMPLATE_CATEGORY" val="custom"/>
  <p:tag name="KSO_WM_TEMPLATE_INDEX" val="20231212"/>
  <p:tag name="KSO_WM_UNIT_LAYERLEVEL" val="1"/>
  <p:tag name="KSO_WM_TAG_VERSION" val="1.0"/>
  <p:tag name="KSO_WM_BEAUTIFY_FLAG" val="#wm#"/>
  <p:tag name="KSO_WM_UNIT_PRESET_TEXT" val="单击添加文档标题"/>
</p:tagLst>
</file>

<file path=ppt/tags/tag60.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12_1*b*1"/>
  <p:tag name="KSO_WM_TEMPLATE_CATEGORY" val="custom"/>
  <p:tag name="KSO_WM_TEMPLATE_INDEX" val="20231212"/>
  <p:tag name="KSO_WM_UNIT_LAYERLEVEL" val="1"/>
  <p:tag name="KSO_WM_TAG_VERSION" val="1.0"/>
  <p:tag name="KSO_WM_BEAUTIFY_FLAG" val="#wm#"/>
  <p:tag name="KSO_WM_UNIT_PRESET_TEXT" val="单击此处添加副标题"/>
</p:tagLst>
</file>

<file path=ppt/tags/tag61.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custom20231212_1*f*4"/>
  <p:tag name="KSO_WM_TEMPLATE_CATEGORY" val="custom"/>
  <p:tag name="KSO_WM_TEMPLATE_INDEX" val="20231212"/>
  <p:tag name="KSO_WM_UNIT_LAYERLEVEL" val="1"/>
  <p:tag name="KSO_WM_TAG_VERSION" val="1.0"/>
  <p:tag name="KSO_WM_BEAUTIFY_FLAG" val="#wm#"/>
  <p:tag name="KSO_WM_UNIT_PRESET_TEXT" val="汇报人：WPS"/>
</p:tagLst>
</file>

<file path=ppt/tags/tag62.xml><?xml version="1.0" encoding="utf-8"?>
<p:tagLst xmlns:p="http://schemas.openxmlformats.org/presentationml/2006/main">
  <p:tag name="KSO_WM_SLIDE_ID" val="custom20231212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12"/>
  <p:tag name="KSO_WM_SLIDE_LAYOUT" val="a_b_f"/>
  <p:tag name="KSO_WM_SLIDE_LAYOUT_CNT" val="1_1_1"/>
  <p:tag name="KSO_WM_SLIDE_TYPE" val="title"/>
  <p:tag name="KSO_WM_SLIDE_SUBTYPE" val="pureTxt"/>
  <p:tag name="KSO_WM_TEMPLATE_THUMBS_INDEX" val="1、9"/>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4*a*1"/>
  <p:tag name="KSO_WM_TEMPLATE_CATEGORY" val="custom"/>
  <p:tag name="KSO_WM_TEMPLATE_INDEX" val="20231212"/>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212_4*l_h_i*1_1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212_4*l_h_a*1_1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custom20231212_4*l_h_i*1_1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212_4*l_h_i*1_2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212_4*l_h_a*1_2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custom20231212_4*l_h_i*1_2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212_4*l_h_i*1_3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212_4*l_h_a*1_3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custom20231212_4*l_h_i*1_3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212_4*l_h_i*1_4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212_4*l_h_a*1_4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custom20231212_4*l_h_i*1_4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xml><?xml version="1.0" encoding="utf-8"?>
<p:tagLst xmlns:p="http://schemas.openxmlformats.org/presentationml/2006/main">
  <p:tag name="KSO_WM_SLIDE_ID" val="custom20231212_4"/>
  <p:tag name="KSO_WM_TEMPLATE_SUBCATEGORY" val="29"/>
  <p:tag name="KSO_WM_TEMPLATE_MASTER_TYPE" val="0"/>
  <p:tag name="KSO_WM_TEMPLATE_COLOR_TYPE" val="0"/>
  <p:tag name="KSO_WM_SLIDE_ITEM_CNT" val="4"/>
  <p:tag name="KSO_WM_SLIDE_INDEX" val="4"/>
  <p:tag name="KSO_WM_TAG_VERSION" val="1.0"/>
  <p:tag name="KSO_WM_BEAUTIFY_FLAG" val="#wm#"/>
  <p:tag name="KSO_WM_TEMPLATE_CATEGORY" val="custom"/>
  <p:tag name="KSO_WM_TEMPLATE_INDEX" val="20231212"/>
  <p:tag name="KSO_WM_SLIDE_LAYOUT" val="a_l"/>
  <p:tag name="KSO_WM_SLIDE_LAYOUT_CNT" val="1_1"/>
  <p:tag name="KSO_WM_SLIDE_TYPE" val="contents"/>
  <p:tag name="KSO_WM_SLIDE_SUBTYPE" val="diag"/>
  <p:tag name="KSO_WM_DIAGRAM_GROUP_CODE" val="l1-1"/>
  <p:tag name="KSO_WM_SLIDE_DIAGTYPE" val="l"/>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7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79.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1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4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3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2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8_3*l_h_f*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8_3*l_h_f*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8_3*l_h_f*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8_3*l_h_f*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13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39.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20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206.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20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26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65.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2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9*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9*f*4"/>
  <p:tag name="KSO_WM_TEMPLATE_CATEGORY" val="custom"/>
  <p:tag name="KSO_WM_TEMPLATE_INDEX" val="20231212"/>
  <p:tag name="KSO_WM_UNIT_LAYERLEVEL" val="1"/>
  <p:tag name="KSO_WM_TAG_VERSION" val="1.0"/>
  <p:tag name="KSO_WM_BEAUTIFY_FLAG" val="#wm#"/>
  <p:tag name="KSO_WM_UNIT_SUBTYPE" val="b"/>
  <p:tag name="KSO_WM_UNIT_NOCLEAR" val="0"/>
  <p:tag name="KSO_WM_UNIT_VALUE" val="8"/>
  <p:tag name="KSO_WM_UNIT_TYPE" val="f"/>
  <p:tag name="KSO_WM_UNIT_INDEX" val="4"/>
  <p:tag name="KSO_WM_UNIT_PRESET_TEXT" val="汇报人：WPS"/>
</p:tagLst>
</file>

<file path=ppt/tags/tag324.xml><?xml version="1.0" encoding="utf-8"?>
<p:tagLst xmlns:p="http://schemas.openxmlformats.org/presentationml/2006/main">
  <p:tag name="KSO_WM_SLIDE_ID" val="custom20231212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12"/>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60">
      <a:dk1>
        <a:srgbClr val="000000"/>
      </a:dk1>
      <a:lt1>
        <a:srgbClr val="FFFFFF"/>
      </a:lt1>
      <a:dk2>
        <a:srgbClr val="001548"/>
      </a:dk2>
      <a:lt2>
        <a:srgbClr val="F5F7FF"/>
      </a:lt2>
      <a:accent1>
        <a:srgbClr val="00A7FF"/>
      </a:accent1>
      <a:accent2>
        <a:srgbClr val="3386ED"/>
      </a:accent2>
      <a:accent3>
        <a:srgbClr val="33F0FF"/>
      </a:accent3>
      <a:accent4>
        <a:srgbClr val="FA406C"/>
      </a:accent4>
      <a:accent5>
        <a:srgbClr val="C933FE"/>
      </a:accent5>
      <a:accent6>
        <a:srgbClr val="FF00A7"/>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noFill/>
        <a:ln w="12700">
          <a:solidFill>
            <a:schemeClr val="tx1">
              <a:alpha val="70000"/>
            </a:schemeClr>
          </a:solidFill>
          <a:prstDash val="solid"/>
        </a:ln>
      </a:spPr>
      <a:bodyPr/>
      <a:lstStyle/>
    </a:ln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2024-01-06T10:39:17Z</dcterms:created>
  <dcterms:modified xsi:type="dcterms:W3CDTF">2024-01-06T10:39:17Z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49db352cf8c74925b7fb51beab9a0fd8_21</vt:lpwstr>
  </property>
</Properties>
</file>