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1594" r:id="rId1"/>
    <p:sldMasterId id="2147501631" r:id="rId2"/>
  </p:sldMasterIdLst>
  <p:notesMasterIdLst>
    <p:notesMasterId r:id="rId3"/>
  </p:notesMasterIdLst>
  <p:sldIdLst>
    <p:sldId id="8092" r:id="rId4"/>
    <p:sldId id="8096" r:id="rId5"/>
    <p:sldId id="8099" r:id="rId6"/>
    <p:sldId id="8102" r:id="rId7"/>
    <p:sldId id="8105" r:id="rId8"/>
    <p:sldId id="8108" r:id="rId9"/>
    <p:sldId id="8111" r:id="rId10"/>
    <p:sldId id="8114" r:id="rId11"/>
    <p:sldId id="8117" r:id="rId12"/>
    <p:sldId id="8120" r:id="rId13"/>
    <p:sldId id="8123" r:id="rId14"/>
    <p:sldId id="8126" r:id="rId15"/>
    <p:sldId id="8129" r:id="rId16"/>
    <p:sldId id="8132" r:id="rId17"/>
    <p:sldId id="8135" r:id="rId18"/>
    <p:sldId id="8138" r:id="rId19"/>
    <p:sldId id="8141" r:id="rId20"/>
    <p:sldId id="8144" r:id="rId21"/>
    <p:sldId id="8147" r:id="rId22"/>
    <p:sldId id="8150" r:id="rId23"/>
    <p:sldId id="8153" r:id="rId24"/>
    <p:sldId id="8156" r:id="rId25"/>
    <p:sldId id="8159" r:id="rId26"/>
    <p:sldId id="8162" r:id="rId27"/>
    <p:sldId id="8165" r:id="rId28"/>
    <p:sldId id="8168" r:id="rId29"/>
    <p:sldId id="8171" r:id="rId30"/>
    <p:sldId id="8174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7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image" Target="../media/image2.png"/><Relationship Id="rId8" Type="http://schemas.openxmlformats.org/officeDocument/2006/relationships/tags" Target="../tags/tag6.xml"/><Relationship Id="rId9" Type="http://schemas.openxmlformats.org/officeDocument/2006/relationships/image" Target="../media/image3.png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image" Target="../media/image4.png"/><Relationship Id="rId14" Type="http://schemas.openxmlformats.org/officeDocument/2006/relationships/tags" Target="../tags/tag10.xml"/><Relationship Id="rId15" Type="http://schemas.openxmlformats.org/officeDocument/2006/relationships/image" Target="../media/image5.png"/><Relationship Id="rId16" Type="http://schemas.openxmlformats.org/officeDocument/2006/relationships/tags" Target="../tags/tag11.xml"/><Relationship Id="rId17" Type="http://schemas.openxmlformats.org/officeDocument/2006/relationships/tags" Target="../tags/tag12.xml"/><Relationship Id="rId18" Type="http://schemas.openxmlformats.org/officeDocument/2006/relationships/tags" Target="../tags/tag13.xml"/><Relationship Id="rId19" Type="http://schemas.openxmlformats.org/officeDocument/2006/relationships/tags" Target="../tags/tag14.xml"/><Relationship Id="rId2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image" Target="../media/image6.png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tags" Target="../tags/tag19.xml"/><Relationship Id="rId7" Type="http://schemas.openxmlformats.org/officeDocument/2006/relationships/tags" Target="../tags/tag20.xml"/><Relationship Id="rId8" Type="http://schemas.openxmlformats.org/officeDocument/2006/relationships/tags" Target="../tags/tag21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image" Target="../media/image6.png"/><Relationship Id="rId5" Type="http://schemas.openxmlformats.org/officeDocument/2006/relationships/tags" Target="../tags/tag25.xml"/><Relationship Id="rId6" Type="http://schemas.openxmlformats.org/officeDocument/2006/relationships/tags" Target="../tags/tag26.xml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1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2.png"/><Relationship Id="rId8" Type="http://schemas.openxmlformats.org/officeDocument/2006/relationships/tags" Target="../tags/tag34.xml"/><Relationship Id="rId9" Type="http://schemas.openxmlformats.org/officeDocument/2006/relationships/image" Target="../media/image3.png"/><Relationship Id="rId10" Type="http://schemas.openxmlformats.org/officeDocument/2006/relationships/tags" Target="../tags/tag35.xml"/><Relationship Id="rId11" Type="http://schemas.openxmlformats.org/officeDocument/2006/relationships/tags" Target="../tags/tag36.xml"/><Relationship Id="rId12" Type="http://schemas.openxmlformats.org/officeDocument/2006/relationships/tags" Target="../tags/tag37.xml"/><Relationship Id="rId13" Type="http://schemas.openxmlformats.org/officeDocument/2006/relationships/image" Target="../media/image4.png"/><Relationship Id="rId14" Type="http://schemas.openxmlformats.org/officeDocument/2006/relationships/tags" Target="../tags/tag38.xml"/><Relationship Id="rId15" Type="http://schemas.openxmlformats.org/officeDocument/2006/relationships/image" Target="../media/image5.png"/><Relationship Id="rId16" Type="http://schemas.openxmlformats.org/officeDocument/2006/relationships/tags" Target="../tags/tag39.xml"/><Relationship Id="rId17" Type="http://schemas.openxmlformats.org/officeDocument/2006/relationships/tags" Target="../tags/tag40.xml"/><Relationship Id="rId18" Type="http://schemas.openxmlformats.org/officeDocument/2006/relationships/tags" Target="../tags/tag41.xml"/><Relationship Id="rId19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image" Target="../media/image6.png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image" Target="../media/image6.png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tags" Target="../tags/tag55.xml"/><Relationship Id="rId8" Type="http://schemas.openxmlformats.org/officeDocument/2006/relationships/tags" Target="../tags/tag56.xml"/><Relationship Id="rId9" Type="http://schemas.openxmlformats.org/officeDocument/2006/relationships/tags" Target="../tags/tag57.xml"/><Relationship Id="rId10" Type="http://schemas.openxmlformats.org/officeDocument/2006/relationships/tags" Target="../tags/tag58.xml"/><Relationship Id="rId11" Type="http://schemas.openxmlformats.org/officeDocument/2006/relationships/tags" Target="../tags/tag59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image" Target="../media/image6.png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tags" Target="../tags/tag64.xml"/><Relationship Id="rId7" Type="http://schemas.openxmlformats.org/officeDocument/2006/relationships/tags" Target="../tags/tag65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image" Target="../media/image6.png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tags" Target="../tags/tag70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image" Target="../media/image6.png"/><Relationship Id="rId4" Type="http://schemas.openxmlformats.org/officeDocument/2006/relationships/tags" Target="../tags/tag73.xml"/><Relationship Id="rId5" Type="http://schemas.openxmlformats.org/officeDocument/2006/relationships/tags" Target="../tags/tag74.xml"/><Relationship Id="rId6" Type="http://schemas.openxmlformats.org/officeDocument/2006/relationships/tags" Target="../tags/tag75.xml"/><Relationship Id="rId7" Type="http://schemas.openxmlformats.org/officeDocument/2006/relationships/tags" Target="../tags/tag76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image" Target="../media/image6.png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tags" Target="../tags/tag81.xml"/><Relationship Id="rId7" Type="http://schemas.openxmlformats.org/officeDocument/2006/relationships/tags" Target="../tags/tag82.xml"/><Relationship Id="rId8" Type="http://schemas.openxmlformats.org/officeDocument/2006/relationships/tags" Target="../tags/tag83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image" Target="../media/image1.png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image" Target="../media/image2.png"/><Relationship Id="rId8" Type="http://schemas.openxmlformats.org/officeDocument/2006/relationships/tags" Target="../tags/tag89.xml"/><Relationship Id="rId9" Type="http://schemas.openxmlformats.org/officeDocument/2006/relationships/image" Target="../media/image3.png"/><Relationship Id="rId10" Type="http://schemas.openxmlformats.org/officeDocument/2006/relationships/tags" Target="../tags/tag90.xml"/><Relationship Id="rId11" Type="http://schemas.openxmlformats.org/officeDocument/2006/relationships/tags" Target="../tags/tag91.xml"/><Relationship Id="rId12" Type="http://schemas.openxmlformats.org/officeDocument/2006/relationships/image" Target="../media/image4.png"/><Relationship Id="rId13" Type="http://schemas.openxmlformats.org/officeDocument/2006/relationships/tags" Target="../tags/tag92.xml"/><Relationship Id="rId14" Type="http://schemas.openxmlformats.org/officeDocument/2006/relationships/image" Target="../media/image5.png"/><Relationship Id="rId15" Type="http://schemas.openxmlformats.org/officeDocument/2006/relationships/tags" Target="../tags/tag93.xml"/><Relationship Id="rId16" Type="http://schemas.openxmlformats.org/officeDocument/2006/relationships/tags" Target="../tags/tag94.xml"/><Relationship Id="rId17" Type="http://schemas.openxmlformats.org/officeDocument/2006/relationships/tags" Target="../tags/tag95.xml"/><Relationship Id="rId18" Type="http://schemas.openxmlformats.org/officeDocument/2006/relationships/tags" Target="../tags/tag96.xml"/><Relationship Id="rId1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矩形 15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70" name="矩形 14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5" name="图片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57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159" name="图片 11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61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672" name="标题 9"/>
          <p:cNvSpPr txBox="1">
            <a:spLocks noGrp="1"/>
          </p:cNvSpPr>
          <p:nvPr>
            <p:ph type="title" idx="5" hasCustomPrompt="1"/>
            <p:custDataLst>
              <p:tags r:id="rId10"/>
            </p:custDataLst>
          </p:nvPr>
        </p:nvSpPr>
        <p:spPr>
          <a:xfrm>
            <a:off x="2757805" y="1013460"/>
            <a:ext cx="6718935" cy="2818765"/>
          </a:xfrm>
          <a:prstGeom prst="rect"/>
          <a:noFill/>
        </p:spPr>
        <p:txBody>
          <a:bodyPr anchor="b" anchorCtr="0" vert="horz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4" name="文本占位符 8"/>
          <p:cNvSpPr txBox="1">
            <a:spLocks noGrp="1"/>
          </p:cNvSpPr>
          <p:nvPr>
            <p:ph type="body" idx="4" hasCustomPrompt="1"/>
            <p:custDataLst>
              <p:tags r:id="rId11"/>
            </p:custDataLst>
          </p:nvPr>
        </p:nvSpPr>
        <p:spPr>
          <a:xfrm>
            <a:off x="2757170" y="4084955"/>
            <a:ext cx="6719570" cy="352425"/>
          </a:xfrm>
          <a:prstGeom prst="rect"/>
          <a:noFill/>
        </p:spPr>
        <p:txBody>
          <a:bodyPr anchor="t" rtlCol="0" wrap="square">
            <a:sp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sz="1600" i="0" kern="1200" kumimoji="0" noProof="1" normalizeH="0" spc="0" strike="noStrike" u="none">
                <a:solidFill>
                  <a:schemeClr val="accent2">
                    <a:alpha val="4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pic>
        <p:nvPicPr>
          <p:cNvPr id="2097163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 cstate="print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/>
        </p:spPr>
      </p:pic>
      <p:pic>
        <p:nvPicPr>
          <p:cNvPr id="2097165" name="图片 7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 cstate="print"/>
          <a:stretch>
            <a:fillRect/>
          </a:stretch>
        </p:blipFill>
        <p:spPr>
          <a:xfrm>
            <a:off x="10196830" y="3087370"/>
            <a:ext cx="1533525" cy="1501775"/>
          </a:xfrm>
          <a:prstGeom prst="rect"/>
        </p:spPr>
      </p:pic>
      <p:sp>
        <p:nvSpPr>
          <p:cNvPr id="1048676" name="文本占位符 6"/>
          <p:cNvSpPr>
            <a:spLocks noGrp="1"/>
          </p:cNvSpPr>
          <p:nvPr>
            <p:ph type="body" idx="1" hasCustomPrompt="1"/>
            <p:custDataLst>
              <p:tags r:id="rId16"/>
            </p:custDataLst>
          </p:nvPr>
        </p:nvSpPr>
        <p:spPr>
          <a:xfrm>
            <a:off x="4746625" y="528447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4" name="矩形 8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67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86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330" y="608330"/>
            <a:ext cx="10968990" cy="70548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8" name="正文"/>
          <p:cNvSpPr txBox="1">
            <a:spLocks noGrp="1"/>
          </p:cNvSpPr>
          <p:nvPr>
            <p:ph idx="1" hasCustomPrompt="1"/>
            <p:custDataLst>
              <p:tags r:id="rId5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单击此处添加文本</a:t>
            </a:r>
            <a:endParaRPr dirty="0"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矩形 6"/>
          <p:cNvSpPr/>
          <p:nvPr>
            <p:custDataLst>
              <p:tags r:id="rId1"/>
            </p:custDataLst>
          </p:nvPr>
        </p:nvSpPr>
        <p:spPr>
          <a:xfrm>
            <a:off x="0" y="6370955"/>
            <a:ext cx="12192000" cy="48641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98" name="标题 5" descr="7b0a20202020227461726765744d6f64756c65223a20226b6f6e6c696e65666f6e7473220a7d0a"/>
          <p:cNvSpPr txBox="1">
            <a:spLocks noGrp="1"/>
          </p:cNvSpPr>
          <p:nvPr>
            <p:ph type="title" idx="3" hasCustomPrompt="1"/>
            <p:custDataLst>
              <p:tags r:id="rId2"/>
            </p:custDataLst>
          </p:nvPr>
        </p:nvSpPr>
        <p:spPr>
          <a:xfrm>
            <a:off x="685800" y="271780"/>
            <a:ext cx="5461000" cy="1396365"/>
          </a:xfrm>
          <a:prstGeom prst="rect"/>
          <a:noFill/>
        </p:spPr>
        <p:txBody>
          <a:bodyPr anchor="b" anchorCtr="0" rtlCol="0" wrap="square">
            <a:no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effectLst/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69" name="图片 60" descr="不同颜色的花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t="48205" r="36442"/>
          <a:stretch>
            <a:fillRect/>
          </a:stretch>
        </p:blipFill>
        <p:spPr>
          <a:xfrm rot="1631206">
            <a:off x="8910320" y="-527685"/>
            <a:ext cx="3985260" cy="2016125"/>
          </a:xfrm>
          <a:custGeom>
            <a:avLst/>
            <a:gdLst>
              <a:gd name="connsiteX0" fmla="*/ 1 w 4133035"/>
              <a:gd name="connsiteY0" fmla="*/ 1571167 h 2091230"/>
              <a:gd name="connsiteX1" fmla="*/ 3058899 w 4133035"/>
              <a:gd name="connsiteY1" fmla="*/ 0 h 2091230"/>
              <a:gd name="connsiteX2" fmla="*/ 4133035 w 4133035"/>
              <a:gd name="connsiteY2" fmla="*/ 2091230 h 2091230"/>
              <a:gd name="connsiteX3" fmla="*/ 0 w 4133035"/>
              <a:gd name="connsiteY3" fmla="*/ 2091230 h 2091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33035" h="2091230">
                <a:moveTo>
                  <a:pt x="1" y="1571167"/>
                </a:moveTo>
                <a:lnTo>
                  <a:pt x="3058899" y="0"/>
                </a:lnTo>
                <a:lnTo>
                  <a:pt x="4133035" y="2091230"/>
                </a:lnTo>
                <a:lnTo>
                  <a:pt x="0" y="2091230"/>
                </a:lnTo>
                <a:close/>
              </a:path>
            </a:pathLst>
          </a:custGeom>
        </p:spPr>
      </p:pic>
      <p:pic>
        <p:nvPicPr>
          <p:cNvPr id="2097171" name="图片 33" descr="不同颜色的花  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45169" r="1742" b="65250"/>
          <a:stretch>
            <a:fillRect/>
          </a:stretch>
        </p:blipFill>
        <p:spPr>
          <a:xfrm rot="1631206">
            <a:off x="-715010" y="5714365"/>
            <a:ext cx="4537710" cy="1844675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00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63DB197-84B0-484E-9C0F-88358ECCB797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4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E077DA78-E013-4A8C-AD75-63A150561B1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08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73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75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177" name="图片 10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79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10" name="标题 9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3739515" y="3666490"/>
            <a:ext cx="4823460" cy="2073910"/>
          </a:xfrm>
          <a:prstGeom prst="rect"/>
          <a:noFill/>
        </p:spPr>
        <p:txBody>
          <a:bodyPr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54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12" name="文本占位符 8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3740785" y="1182370"/>
            <a:ext cx="4820920" cy="2487930"/>
          </a:xfrm>
          <a:prstGeom prst="rect"/>
          <a:noFill/>
        </p:spPr>
        <p:txBody>
          <a:bodyPr anchor="b" anchorCtr="0"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sz="10000" i="0" kern="1200" kumimoji="0" lang="en-US" noProof="1" normalizeH="0" spc="0" strike="noStrike" u="none">
                <a:solidFill>
                  <a:schemeClr val="accent1">
                    <a:alpha val="70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pic>
        <p:nvPicPr>
          <p:cNvPr id="2097181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 cstate="print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/>
        </p:spPr>
      </p:pic>
      <p:pic>
        <p:nvPicPr>
          <p:cNvPr id="2097183" name="图片 6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 cstate="print"/>
          <a:stretch>
            <a:fillRect/>
          </a:stretch>
        </p:blipFill>
        <p:spPr>
          <a:xfrm>
            <a:off x="10196830" y="3087370"/>
            <a:ext cx="1533525" cy="1501775"/>
          </a:xfrm>
          <a:prstGeom prst="rect"/>
        </p:spPr>
      </p:pic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矩形 10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5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3" hasCustomPrompt="1"/>
            <p:custDataLst>
              <p:tags r:id="rId4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2" hasCustomPrompt="1"/>
            <p:custDataLst>
              <p:tags r:id="rId5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8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2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矩形 14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7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3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7965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indent="-227965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indent="-227965"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indent="-227965"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indent="-227965"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indent="-227965"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235200" y="1429200"/>
            <a:ext cx="53424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2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7965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indent="-227965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indent="-227965"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indent="-227965"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indent="-227965"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indent="-227965"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4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429200"/>
            <a:ext cx="53424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矩形 6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9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5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1" name="图片 72" descr="不同颜色的花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62" name="矩形 7"/>
          <p:cNvSpPr/>
          <p:nvPr>
            <p:custDataLst>
              <p:tags r:id="rId3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64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3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72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5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82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4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324800"/>
            <a:ext cx="109692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94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7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99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201" name="图片 9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203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96" name="标题 8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2757805" y="1012190"/>
            <a:ext cx="6718935" cy="2505075"/>
          </a:xfrm>
          <a:prstGeom prst="rect"/>
          <a:noFill/>
        </p:spPr>
        <p:txBody>
          <a:bodyPr anchor="b" anchorCtr="0" vert="horz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pic>
        <p:nvPicPr>
          <p:cNvPr id="2097205" name="VCG41N473513072" descr="图片包含 游戏机, 动物, 花, 珊瑚  描述已自动生成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12" cstate="print"/>
          <a:stretch>
            <a:fillRect/>
          </a:stretch>
        </p:blipFill>
        <p:spPr>
          <a:xfrm rot="5400000">
            <a:off x="598805" y="5396865"/>
            <a:ext cx="1442085" cy="1479550"/>
          </a:xfrm>
          <a:prstGeom prst="rect"/>
        </p:spPr>
      </p:pic>
      <p:pic>
        <p:nvPicPr>
          <p:cNvPr id="2097207" name="图片 7" descr="图片包含 昆虫, 动物, 游戏机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9945370" y="3087370"/>
            <a:ext cx="1533525" cy="1501775"/>
          </a:xfrm>
          <a:prstGeom prst="rect"/>
        </p:spPr>
      </p:pic>
      <p:sp>
        <p:nvSpPr>
          <p:cNvPr id="1048798" name="文本占位符 6"/>
          <p:cNvSpPr>
            <a:spLocks noGrp="1"/>
          </p:cNvSpPr>
          <p:nvPr>
            <p:ph type="body" idx="1" hasCustomPrompt="1"/>
            <p:custDataLst>
              <p:tags r:id="rId15"/>
            </p:custDataLst>
          </p:nvPr>
        </p:nvSpPr>
        <p:spPr>
          <a:xfrm>
            <a:off x="4746625" y="435991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0" strike="noStrike" u="none">
                <a:solidFill>
                  <a:schemeClr val="lt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tags" Target="../tags/tag98.xml"/><Relationship Id="rId14" Type="http://schemas.openxmlformats.org/officeDocument/2006/relationships/image" Target="../media/image6.png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1595" r:id="rId1"/>
    <p:sldLayoutId id="2147501596" r:id="rId2"/>
    <p:sldLayoutId id="2147501597" r:id="rId3"/>
    <p:sldLayoutId id="2147501598" r:id="rId4"/>
    <p:sldLayoutId id="2147501599" r:id="rId5"/>
    <p:sldLayoutId id="2147501600" r:id="rId6"/>
    <p:sldLayoutId id="2147501601" r:id="rId7"/>
    <p:sldLayoutId id="2147501602" r:id="rId8"/>
    <p:sldLayoutId id="2147501603" r:id="rId9"/>
    <p:sldLayoutId id="2147501604" r:id="rId10"/>
    <p:sldLayoutId id="214750160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矩形 6"/>
          <p:cNvSpPr/>
          <p:nvPr>
            <p:custDataLst>
              <p:tags r:id="rId12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3" name="图片 72" descr="不同颜色的花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56" name="日期占位符 2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3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4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5125"/>
            <a:ext cx="10515600" cy="773393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8664" name="文本占位符 7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297268"/>
            <a:ext cx="10515600" cy="48796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1632" r:id="rId1"/>
    <p:sldLayoutId id="2147501633" r:id="rId2"/>
    <p:sldLayoutId id="2147501634" r:id="rId3"/>
    <p:sldLayoutId id="2147501635" r:id="rId4"/>
    <p:sldLayoutId id="2147501636" r:id="rId5"/>
    <p:sldLayoutId id="2147501637" r:id="rId6"/>
    <p:sldLayoutId id="2147501638" r:id="rId7"/>
    <p:sldLayoutId id="2147501639" r:id="rId8"/>
    <p:sldLayoutId id="2147501640" r:id="rId9"/>
    <p:sldLayoutId id="2147501641" r:id="rId10"/>
    <p:sldLayoutId id="2147501642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>
              <a:lumMod val="75000"/>
            </a:schemeClr>
          </a:solidFill>
          <a:latin typeface="+mj-ea"/>
          <a:ea typeface="+mj-ea"/>
          <a:cs typeface="微软雅黑" panose="020B0503020204020204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 smtClean="0">
          <a:ln>
            <a:noFill/>
            <a:prstDash val="sysDot"/>
          </a:ln>
          <a:solidFill>
            <a:schemeClr val="dk1">
              <a:lumMod val="75000"/>
              <a:lumOff val="25000"/>
            </a:schemeClr>
          </a:solidFill>
          <a:latin typeface="+mj-ea"/>
          <a:ea typeface="+mj-ea"/>
          <a:cs typeface="微软雅黑" panose="020B0503020204020204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tags" Target="../tags/tag123.xml"/><Relationship Id="rId16" Type="http://schemas.openxmlformats.org/officeDocument/2006/relationships/tags" Target="../tags/tag124.xml"/><Relationship Id="rId17" Type="http://schemas.openxmlformats.org/officeDocument/2006/relationships/tags" Target="../tags/tag125.xml"/><Relationship Id="rId1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tags" Target="../tags/tag138.xml"/><Relationship Id="rId11" Type="http://schemas.openxmlformats.org/officeDocument/2006/relationships/tags" Target="../tags/tag139.xml"/><Relationship Id="rId12" Type="http://schemas.openxmlformats.org/officeDocument/2006/relationships/tags" Target="../tags/tag140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tags" Target="../tags/tag145.xml"/><Relationship Id="rId6" Type="http://schemas.openxmlformats.org/officeDocument/2006/relationships/tags" Target="../tags/tag146.xml"/><Relationship Id="rId7" Type="http://schemas.openxmlformats.org/officeDocument/2006/relationships/tags" Target="../tags/tag147.xml"/><Relationship Id="rId8" Type="http://schemas.openxmlformats.org/officeDocument/2006/relationships/tags" Target="../tags/tag148.xml"/><Relationship Id="rId9" Type="http://schemas.openxmlformats.org/officeDocument/2006/relationships/tags" Target="../tags/tag149.xml"/><Relationship Id="rId10" Type="http://schemas.openxmlformats.org/officeDocument/2006/relationships/tags" Target="../tags/tag150.xml"/><Relationship Id="rId11" Type="http://schemas.openxmlformats.org/officeDocument/2006/relationships/tags" Target="../tags/tag151.xml"/><Relationship Id="rId12" Type="http://schemas.openxmlformats.org/officeDocument/2006/relationships/tags" Target="../tags/tag152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tags" Target="../tags/tag156.xml"/><Relationship Id="rId5" Type="http://schemas.openxmlformats.org/officeDocument/2006/relationships/tags" Target="../tags/tag157.xml"/><Relationship Id="rId6" Type="http://schemas.openxmlformats.org/officeDocument/2006/relationships/tags" Target="../tags/tag158.xml"/><Relationship Id="rId7" Type="http://schemas.openxmlformats.org/officeDocument/2006/relationships/tags" Target="../tags/tag159.xml"/><Relationship Id="rId8" Type="http://schemas.openxmlformats.org/officeDocument/2006/relationships/tags" Target="../tags/tag160.xml"/><Relationship Id="rId9" Type="http://schemas.openxmlformats.org/officeDocument/2006/relationships/tags" Target="../tags/tag161.xml"/><Relationship Id="rId10" Type="http://schemas.openxmlformats.org/officeDocument/2006/relationships/tags" Target="../tags/tag162.xml"/><Relationship Id="rId11" Type="http://schemas.openxmlformats.org/officeDocument/2006/relationships/tags" Target="../tags/tag163.xml"/><Relationship Id="rId12" Type="http://schemas.openxmlformats.org/officeDocument/2006/relationships/tags" Target="../tags/tag164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tags" Target="../tags/tag169.xml"/><Relationship Id="rId6" Type="http://schemas.openxmlformats.org/officeDocument/2006/relationships/tags" Target="../tags/tag170.xml"/><Relationship Id="rId7" Type="http://schemas.openxmlformats.org/officeDocument/2006/relationships/tags" Target="../tags/tag171.xml"/><Relationship Id="rId8" Type="http://schemas.openxmlformats.org/officeDocument/2006/relationships/tags" Target="../tags/tag172.xml"/><Relationship Id="rId9" Type="http://schemas.openxmlformats.org/officeDocument/2006/relationships/tags" Target="../tags/tag173.xml"/><Relationship Id="rId10" Type="http://schemas.openxmlformats.org/officeDocument/2006/relationships/tags" Target="../tags/tag174.xml"/><Relationship Id="rId11" Type="http://schemas.openxmlformats.org/officeDocument/2006/relationships/tags" Target="../tags/tag175.xml"/><Relationship Id="rId12" Type="http://schemas.openxmlformats.org/officeDocument/2006/relationships/tags" Target="../tags/tag176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tags" Target="../tags/tag183.xml"/><Relationship Id="rId5" Type="http://schemas.openxmlformats.org/officeDocument/2006/relationships/tags" Target="../tags/tag184.xml"/><Relationship Id="rId6" Type="http://schemas.openxmlformats.org/officeDocument/2006/relationships/tags" Target="../tags/tag185.xml"/><Relationship Id="rId7" Type="http://schemas.openxmlformats.org/officeDocument/2006/relationships/tags" Target="../tags/tag186.xml"/><Relationship Id="rId8" Type="http://schemas.openxmlformats.org/officeDocument/2006/relationships/tags" Target="../tags/tag187.xml"/><Relationship Id="rId9" Type="http://schemas.openxmlformats.org/officeDocument/2006/relationships/tags" Target="../tags/tag188.xml"/><Relationship Id="rId10" Type="http://schemas.openxmlformats.org/officeDocument/2006/relationships/tags" Target="../tags/tag189.xml"/><Relationship Id="rId11" Type="http://schemas.openxmlformats.org/officeDocument/2006/relationships/tags" Target="../tags/tag190.xml"/><Relationship Id="rId12" Type="http://schemas.openxmlformats.org/officeDocument/2006/relationships/tags" Target="../tags/tag191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tags" Target="../tags/tag195.xml"/><Relationship Id="rId5" Type="http://schemas.openxmlformats.org/officeDocument/2006/relationships/tags" Target="../tags/tag196.xml"/><Relationship Id="rId6" Type="http://schemas.openxmlformats.org/officeDocument/2006/relationships/tags" Target="../tags/tag197.xml"/><Relationship Id="rId7" Type="http://schemas.openxmlformats.org/officeDocument/2006/relationships/tags" Target="../tags/tag198.xml"/><Relationship Id="rId8" Type="http://schemas.openxmlformats.org/officeDocument/2006/relationships/tags" Target="../tags/tag199.xml"/><Relationship Id="rId9" Type="http://schemas.openxmlformats.org/officeDocument/2006/relationships/tags" Target="../tags/tag200.xml"/><Relationship Id="rId10" Type="http://schemas.openxmlformats.org/officeDocument/2006/relationships/tags" Target="../tags/tag201.xml"/><Relationship Id="rId11" Type="http://schemas.openxmlformats.org/officeDocument/2006/relationships/tags" Target="../tags/tag202.xml"/><Relationship Id="rId12" Type="http://schemas.openxmlformats.org/officeDocument/2006/relationships/tags" Target="../tags/tag203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tags" Target="../tags/tag207.xml"/><Relationship Id="rId5" Type="http://schemas.openxmlformats.org/officeDocument/2006/relationships/tags" Target="../tags/tag208.xml"/><Relationship Id="rId6" Type="http://schemas.openxmlformats.org/officeDocument/2006/relationships/tags" Target="../tags/tag209.xml"/><Relationship Id="rId7" Type="http://schemas.openxmlformats.org/officeDocument/2006/relationships/tags" Target="../tags/tag210.xml"/><Relationship Id="rId8" Type="http://schemas.openxmlformats.org/officeDocument/2006/relationships/tags" Target="../tags/tag211.xml"/><Relationship Id="rId9" Type="http://schemas.openxmlformats.org/officeDocument/2006/relationships/tags" Target="../tags/tag212.xml"/><Relationship Id="rId10" Type="http://schemas.openxmlformats.org/officeDocument/2006/relationships/tags" Target="../tags/tag213.xml"/><Relationship Id="rId11" Type="http://schemas.openxmlformats.org/officeDocument/2006/relationships/tags" Target="../tags/tag214.xml"/><Relationship Id="rId12" Type="http://schemas.openxmlformats.org/officeDocument/2006/relationships/tags" Target="../tags/tag215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tags" Target="../tags/tag219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tags" Target="../tags/tag227.xml"/><Relationship Id="rId6" Type="http://schemas.openxmlformats.org/officeDocument/2006/relationships/tags" Target="../tags/tag228.xml"/><Relationship Id="rId7" Type="http://schemas.openxmlformats.org/officeDocument/2006/relationships/tags" Target="../tags/tag229.xml"/><Relationship Id="rId8" Type="http://schemas.openxmlformats.org/officeDocument/2006/relationships/tags" Target="../tags/tag230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tags" Target="../tags/tag235.xml"/><Relationship Id="rId6" Type="http://schemas.openxmlformats.org/officeDocument/2006/relationships/tags" Target="../tags/tag236.xml"/><Relationship Id="rId7" Type="http://schemas.openxmlformats.org/officeDocument/2006/relationships/tags" Target="../tags/tag237.xml"/><Relationship Id="rId8" Type="http://schemas.openxmlformats.org/officeDocument/2006/relationships/tags" Target="../tags/tag238.xml"/><Relationship Id="rId9" Type="http://schemas.openxmlformats.org/officeDocument/2006/relationships/tags" Target="../tags/tag239.xml"/><Relationship Id="rId10" Type="http://schemas.openxmlformats.org/officeDocument/2006/relationships/tags" Target="../tags/tag240.xml"/><Relationship Id="rId11" Type="http://schemas.openxmlformats.org/officeDocument/2006/relationships/tags" Target="../tags/tag241.xml"/><Relationship Id="rId12" Type="http://schemas.openxmlformats.org/officeDocument/2006/relationships/tags" Target="../tags/tag242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tags" Target="../tags/tag246.xml"/><Relationship Id="rId5" Type="http://schemas.openxmlformats.org/officeDocument/2006/relationships/tags" Target="../tags/tag247.xml"/><Relationship Id="rId6" Type="http://schemas.openxmlformats.org/officeDocument/2006/relationships/tags" Target="../tags/tag248.xml"/><Relationship Id="rId7" Type="http://schemas.openxmlformats.org/officeDocument/2006/relationships/tags" Target="../tags/tag249.xml"/><Relationship Id="rId8" Type="http://schemas.openxmlformats.org/officeDocument/2006/relationships/tags" Target="../tags/tag250.xml"/><Relationship Id="rId9" Type="http://schemas.openxmlformats.org/officeDocument/2006/relationships/tags" Target="../tags/tag251.xml"/><Relationship Id="rId10" Type="http://schemas.openxmlformats.org/officeDocument/2006/relationships/tags" Target="../tags/tag252.xml"/><Relationship Id="rId11" Type="http://schemas.openxmlformats.org/officeDocument/2006/relationships/tags" Target="../tags/tag253.xml"/><Relationship Id="rId12" Type="http://schemas.openxmlformats.org/officeDocument/2006/relationships/tags" Target="../tags/tag254.xml"/><Relationship Id="rId13" Type="http://schemas.openxmlformats.org/officeDocument/2006/relationships/tags" Target="../tags/tag255.xml"/><Relationship Id="rId14" Type="http://schemas.openxmlformats.org/officeDocument/2006/relationships/tags" Target="../tags/tag256.xml"/><Relationship Id="rId15" Type="http://schemas.openxmlformats.org/officeDocument/2006/relationships/tags" Target="../tags/tag257.xml"/><Relationship Id="rId16" Type="http://schemas.openxmlformats.org/officeDocument/2006/relationships/tags" Target="../tags/tag258.xml"/><Relationship Id="rId17" Type="http://schemas.openxmlformats.org/officeDocument/2006/relationships/tags" Target="../tags/tag259.xml"/><Relationship Id="rId18" Type="http://schemas.openxmlformats.org/officeDocument/2006/relationships/tags" Target="../tags/tag260.xml"/><Relationship Id="rId19" Type="http://schemas.openxmlformats.org/officeDocument/2006/relationships/tags" Target="../tags/tag261.xml"/><Relationship Id="rId20" Type="http://schemas.openxmlformats.org/officeDocument/2006/relationships/tags" Target="../tags/tag262.xml"/><Relationship Id="rId2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tags" Target="../tags/tag269.xml"/><Relationship Id="rId8" Type="http://schemas.openxmlformats.org/officeDocument/2006/relationships/tags" Target="../tags/tag270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tags" Target="../tags/tag278.xml"/><Relationship Id="rId6" Type="http://schemas.openxmlformats.org/officeDocument/2006/relationships/tags" Target="../tags/tag279.xml"/><Relationship Id="rId7" Type="http://schemas.openxmlformats.org/officeDocument/2006/relationships/tags" Target="../tags/tag280.xml"/><Relationship Id="rId8" Type="http://schemas.openxmlformats.org/officeDocument/2006/relationships/tags" Target="../tags/tag281.xml"/><Relationship Id="rId9" Type="http://schemas.openxmlformats.org/officeDocument/2006/relationships/tags" Target="../tags/tag282.xml"/><Relationship Id="rId10" Type="http://schemas.openxmlformats.org/officeDocument/2006/relationships/tags" Target="../tags/tag283.xml"/><Relationship Id="rId11" Type="http://schemas.openxmlformats.org/officeDocument/2006/relationships/tags" Target="../tags/tag284.xml"/><Relationship Id="rId12" Type="http://schemas.openxmlformats.org/officeDocument/2006/relationships/tags" Target="../tags/tag285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tags" Target="../tags/tag292.xml"/><Relationship Id="rId8" Type="http://schemas.openxmlformats.org/officeDocument/2006/relationships/tags" Target="../tags/tag293.xml"/><Relationship Id="rId9" Type="http://schemas.openxmlformats.org/officeDocument/2006/relationships/tags" Target="../tags/tag294.xml"/><Relationship Id="rId10" Type="http://schemas.openxmlformats.org/officeDocument/2006/relationships/tags" Target="../tags/tag295.xml"/><Relationship Id="rId11" Type="http://schemas.openxmlformats.org/officeDocument/2006/relationships/tags" Target="../tags/tag296.xml"/><Relationship Id="rId12" Type="http://schemas.openxmlformats.org/officeDocument/2006/relationships/tags" Target="../tags/tag297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tags" Target="../tags/tag301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tags" Target="../tags/tag305.xml"/><Relationship Id="rId5" Type="http://schemas.openxmlformats.org/officeDocument/2006/relationships/tags" Target="../tags/tag306.xml"/><Relationship Id="rId6" Type="http://schemas.openxmlformats.org/officeDocument/2006/relationships/tags" Target="../tags/tag307.xml"/><Relationship Id="rId7" Type="http://schemas.openxmlformats.org/officeDocument/2006/relationships/tags" Target="../tags/tag308.xml"/><Relationship Id="rId8" Type="http://schemas.openxmlformats.org/officeDocument/2006/relationships/tags" Target="../tags/tag309.xml"/><Relationship Id="rId9" Type="http://schemas.openxmlformats.org/officeDocument/2006/relationships/tags" Target="../tags/tag310.xml"/><Relationship Id="rId10" Type="http://schemas.openxmlformats.org/officeDocument/2006/relationships/tags" Target="../tags/tag311.xml"/><Relationship Id="rId11" Type="http://schemas.openxmlformats.org/officeDocument/2006/relationships/tags" Target="../tags/tag312.xml"/><Relationship Id="rId12" Type="http://schemas.openxmlformats.org/officeDocument/2006/relationships/tags" Target="../tags/tag313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7.xml"/><Relationship Id="rId2" Type="http://schemas.openxmlformats.org/officeDocument/2006/relationships/tags" Target="../tags/tag318.xml"/><Relationship Id="rId3" Type="http://schemas.openxmlformats.org/officeDocument/2006/relationships/tags" Target="../tags/tag319.xml"/><Relationship Id="rId4" Type="http://schemas.openxmlformats.org/officeDocument/2006/relationships/tags" Target="../tags/tag320.xml"/><Relationship Id="rId5" Type="http://schemas.openxmlformats.org/officeDocument/2006/relationships/tags" Target="../tags/tag321.xml"/><Relationship Id="rId6" Type="http://schemas.openxmlformats.org/officeDocument/2006/relationships/tags" Target="../tags/tag322.xml"/><Relationship Id="rId7" Type="http://schemas.openxmlformats.org/officeDocument/2006/relationships/tags" Target="../tags/tag323.xml"/><Relationship Id="rId8" Type="http://schemas.openxmlformats.org/officeDocument/2006/relationships/tags" Target="../tags/tag324.xml"/><Relationship Id="rId9" Type="http://schemas.openxmlformats.org/officeDocument/2006/relationships/tags" Target="../tags/tag325.xml"/><Relationship Id="rId10" Type="http://schemas.openxmlformats.org/officeDocument/2006/relationships/tags" Target="../tags/tag326.xml"/><Relationship Id="rId11" Type="http://schemas.openxmlformats.org/officeDocument/2006/relationships/tags" Target="../tags/tag327.xml"/><Relationship Id="rId12" Type="http://schemas.openxmlformats.org/officeDocument/2006/relationships/tags" Target="../tags/tag328.xml"/><Relationship Id="rId13" Type="http://schemas.openxmlformats.org/officeDocument/2006/relationships/tags" Target="../tags/tag329.xml"/><Relationship Id="rId14" Type="http://schemas.openxmlformats.org/officeDocument/2006/relationships/tags" Target="../tags/tag330.xml"/><Relationship Id="rId15" Type="http://schemas.openxmlformats.org/officeDocument/2006/relationships/tags" Target="../tags/tag331.xml"/><Relationship Id="rId16" Type="http://schemas.openxmlformats.org/officeDocument/2006/relationships/tags" Target="../tags/tag332.xml"/><Relationship Id="rId17" Type="http://schemas.openxmlformats.org/officeDocument/2006/relationships/tags" Target="../tags/tag333.xml"/><Relationship Id="rId18" Type="http://schemas.openxmlformats.org/officeDocument/2006/relationships/tags" Target="../tags/tag334.xml"/><Relationship Id="rId19" Type="http://schemas.openxmlformats.org/officeDocument/2006/relationships/tags" Target="../tags/tag335.xml"/><Relationship Id="rId20" Type="http://schemas.openxmlformats.org/officeDocument/2006/relationships/tags" Target="../tags/tag336.xml"/><Relationship Id="rId21" Type="http://schemas.openxmlformats.org/officeDocument/2006/relationships/tags" Target="../tags/tag337.xml"/><Relationship Id="rId22" Type="http://schemas.openxmlformats.org/officeDocument/2006/relationships/tags" Target="../tags/tag338.xml"/><Relationship Id="rId23" Type="http://schemas.openxmlformats.org/officeDocument/2006/relationships/tags" Target="../tags/tag339.xml"/><Relationship Id="rId24" Type="http://schemas.openxmlformats.org/officeDocument/2006/relationships/tags" Target="../tags/tag340.xml"/><Relationship Id="rId25" Type="http://schemas.openxmlformats.org/officeDocument/2006/relationships/tags" Target="../tags/tag341.xml"/><Relationship Id="rId26" Type="http://schemas.openxmlformats.org/officeDocument/2006/relationships/tags" Target="../tags/tag342.xml"/><Relationship Id="rId27" Type="http://schemas.openxmlformats.org/officeDocument/2006/relationships/tags" Target="../tags/tag343.xml"/><Relationship Id="rId28" Type="http://schemas.openxmlformats.org/officeDocument/2006/relationships/tags" Target="../tags/tag344.xml"/><Relationship Id="rId29" Type="http://schemas.openxmlformats.org/officeDocument/2006/relationships/tags" Target="../tags/tag345.xml"/><Relationship Id="rId30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6.xml"/><Relationship Id="rId2" Type="http://schemas.openxmlformats.org/officeDocument/2006/relationships/tags" Target="../tags/tag347.xml"/><Relationship Id="rId3" Type="http://schemas.openxmlformats.org/officeDocument/2006/relationships/tags" Target="../tags/tag348.xml"/><Relationship Id="rId4" Type="http://schemas.openxmlformats.org/officeDocument/2006/relationships/tags" Target="../tags/tag349.xml"/><Relationship Id="rId5" Type="http://schemas.openxmlformats.org/officeDocument/2006/relationships/tags" Target="../tags/tag350.xml"/><Relationship Id="rId6" Type="http://schemas.openxmlformats.org/officeDocument/2006/relationships/tags" Target="../tags/tag351.xml"/><Relationship Id="rId7" Type="http://schemas.openxmlformats.org/officeDocument/2006/relationships/tags" Target="../tags/tag352.xml"/><Relationship Id="rId8" Type="http://schemas.openxmlformats.org/officeDocument/2006/relationships/tags" Target="../tags/tag353.xml"/><Relationship Id="rId9" Type="http://schemas.openxmlformats.org/officeDocument/2006/relationships/tags" Target="../tags/tag354.xml"/><Relationship Id="rId10" Type="http://schemas.openxmlformats.org/officeDocument/2006/relationships/tags" Target="../tags/tag355.xml"/><Relationship Id="rId11" Type="http://schemas.openxmlformats.org/officeDocument/2006/relationships/tags" Target="../tags/tag356.xml"/><Relationship Id="rId12" Type="http://schemas.openxmlformats.org/officeDocument/2006/relationships/tags" Target="../tags/tag357.xml"/><Relationship Id="rId13" Type="http://schemas.openxmlformats.org/officeDocument/2006/relationships/tags" Target="../tags/tag358.xml"/><Relationship Id="rId14" Type="http://schemas.openxmlformats.org/officeDocument/2006/relationships/tags" Target="../tags/tag359.xml"/><Relationship Id="rId15" Type="http://schemas.openxmlformats.org/officeDocument/2006/relationships/tags" Target="../tags/tag360.xml"/><Relationship Id="rId16" Type="http://schemas.openxmlformats.org/officeDocument/2006/relationships/tags" Target="../tags/tag361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2.xml"/><Relationship Id="rId2" Type="http://schemas.openxmlformats.org/officeDocument/2006/relationships/tags" Target="../tags/tag363.xml"/><Relationship Id="rId3" Type="http://schemas.openxmlformats.org/officeDocument/2006/relationships/tags" Target="../tags/tag364.xml"/><Relationship Id="rId4" Type="http://schemas.openxmlformats.org/officeDocument/2006/relationships/tags" Target="../tags/tag365.xml"/><Relationship Id="rId5" Type="http://schemas.openxmlformats.org/officeDocument/2006/relationships/tags" Target="../tags/tag366.xml"/><Relationship Id="rId6" Type="http://schemas.openxmlformats.org/officeDocument/2006/relationships/tags" Target="../tags/tag367.xml"/><Relationship Id="rId7" Type="http://schemas.openxmlformats.org/officeDocument/2006/relationships/tags" Target="../tags/tag368.xml"/><Relationship Id="rId8" Type="http://schemas.openxmlformats.org/officeDocument/2006/relationships/tags" Target="../tags/tag369.xml"/><Relationship Id="rId9" Type="http://schemas.openxmlformats.org/officeDocument/2006/relationships/tags" Target="../tags/tag370.xml"/><Relationship Id="rId10" Type="http://schemas.openxmlformats.org/officeDocument/2006/relationships/tags" Target="../tags/tag371.xml"/><Relationship Id="rId11" Type="http://schemas.openxmlformats.org/officeDocument/2006/relationships/tags" Target="../tags/tag372.xml"/><Relationship Id="rId12" Type="http://schemas.openxmlformats.org/officeDocument/2006/relationships/tags" Target="../tags/tag373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74.xml"/><Relationship Id="rId2" Type="http://schemas.openxmlformats.org/officeDocument/2006/relationships/tags" Target="../tags/tag375.xml"/><Relationship Id="rId3" Type="http://schemas.openxmlformats.org/officeDocument/2006/relationships/tags" Target="../tags/tag376.xml"/><Relationship Id="rId4" Type="http://schemas.openxmlformats.org/officeDocument/2006/relationships/tags" Target="../tags/tag377.xml"/><Relationship Id="rId5" Type="http://schemas.openxmlformats.org/officeDocument/2006/relationships/tags" Target="../tags/tag378.xml"/><Relationship Id="rId6" Type="http://schemas.openxmlformats.org/officeDocument/2006/relationships/tags" Target="../tags/tag379.xml"/><Relationship Id="rId7" Type="http://schemas.openxmlformats.org/officeDocument/2006/relationships/tags" Target="../tags/tag380.xml"/><Relationship Id="rId8" Type="http://schemas.openxmlformats.org/officeDocument/2006/relationships/tags" Target="../tags/tag381.xml"/><Relationship Id="rId9" Type="http://schemas.openxmlformats.org/officeDocument/2006/relationships/tags" Target="../tags/tag382.xml"/><Relationship Id="rId10" Type="http://schemas.openxmlformats.org/officeDocument/2006/relationships/tags" Target="../tags/tag383.xml"/><Relationship Id="rId11" Type="http://schemas.openxmlformats.org/officeDocument/2006/relationships/tags" Target="../tags/tag384.xml"/><Relationship Id="rId12" Type="http://schemas.openxmlformats.org/officeDocument/2006/relationships/tags" Target="../tags/tag385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86.xml"/><Relationship Id="rId2" Type="http://schemas.openxmlformats.org/officeDocument/2006/relationships/tags" Target="../tags/tag387.xml"/><Relationship Id="rId3" Type="http://schemas.openxmlformats.org/officeDocument/2006/relationships/tags" Target="../tags/tag388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培养小学生的独立思考与问题解决能力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4"/>
            <p:custDataLst>
              <p:tags r:id="rId2"/>
            </p:custDataLst>
          </p:nvPr>
        </p:nvSpPr>
        <p:spPr>
          <a:xfrm>
            <a:off x="2757170" y="4084955"/>
            <a:ext cx="6719570" cy="352425"/>
          </a:xfrm>
        </p:spPr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2" name="文本占位符 8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24" name="圆角矩形 11"/>
          <p:cNvSpPr/>
          <p:nvPr>
            <p:custDataLst>
              <p:tags r:id="rId2"/>
            </p:custDataLst>
          </p:nvPr>
        </p:nvSpPr>
        <p:spPr>
          <a:xfrm>
            <a:off x="1069975" y="20650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26" name="对角圆角矩形 14"/>
          <p:cNvSpPr/>
          <p:nvPr>
            <p:custDataLst>
              <p:tags r:id="rId3"/>
            </p:custDataLst>
          </p:nvPr>
        </p:nvSpPr>
        <p:spPr>
          <a:xfrm flipH="1">
            <a:off x="842645" y="20548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28" name="TextBox 8"/>
          <p:cNvSpPr txBox="1"/>
          <p:nvPr>
            <p:custDataLst>
              <p:tags r:id="rId4"/>
            </p:custDataLst>
          </p:nvPr>
        </p:nvSpPr>
        <p:spPr>
          <a:xfrm>
            <a:off x="1967230" y="2252980"/>
            <a:ext cx="406781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培养独立思考能力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0" name="圆角矩形 16"/>
          <p:cNvSpPr/>
          <p:nvPr>
            <p:custDataLst>
              <p:tags r:id="rId5"/>
            </p:custDataLst>
          </p:nvPr>
        </p:nvSpPr>
        <p:spPr>
          <a:xfrm>
            <a:off x="6868160" y="20650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2" name="对角圆角矩形 18"/>
          <p:cNvSpPr/>
          <p:nvPr>
            <p:custDataLst>
              <p:tags r:id="rId6"/>
            </p:custDataLst>
          </p:nvPr>
        </p:nvSpPr>
        <p:spPr>
          <a:xfrm flipH="1">
            <a:off x="6640830" y="20548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02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4" name="TextBox 8"/>
          <p:cNvSpPr txBox="1"/>
          <p:nvPr>
            <p:custDataLst>
              <p:tags r:id="rId7"/>
            </p:custDataLst>
          </p:nvPr>
        </p:nvSpPr>
        <p:spPr>
          <a:xfrm>
            <a:off x="7765415" y="2252980"/>
            <a:ext cx="4068445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提高问题解决能力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6" name="圆角矩形 22"/>
          <p:cNvSpPr/>
          <p:nvPr>
            <p:custDataLst>
              <p:tags r:id="rId8"/>
            </p:custDataLst>
          </p:nvPr>
        </p:nvSpPr>
        <p:spPr>
          <a:xfrm>
            <a:off x="1069975" y="331216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8" name="对角圆角矩形 24"/>
          <p:cNvSpPr/>
          <p:nvPr>
            <p:custDataLst>
              <p:tags r:id="rId9"/>
            </p:custDataLst>
          </p:nvPr>
        </p:nvSpPr>
        <p:spPr>
          <a:xfrm flipH="1">
            <a:off x="842645" y="330327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03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0" name="TextBox 8"/>
          <p:cNvSpPr txBox="1"/>
          <p:nvPr>
            <p:custDataLst>
              <p:tags r:id="rId10"/>
            </p:custDataLst>
          </p:nvPr>
        </p:nvSpPr>
        <p:spPr>
          <a:xfrm>
            <a:off x="1967230" y="3500120"/>
            <a:ext cx="408813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结合学科教学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2" name="圆角矩形 26"/>
          <p:cNvSpPr/>
          <p:nvPr>
            <p:custDataLst>
              <p:tags r:id="rId11"/>
            </p:custDataLst>
          </p:nvPr>
        </p:nvSpPr>
        <p:spPr>
          <a:xfrm>
            <a:off x="6868795" y="331216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44" name="对角圆角矩形 27"/>
          <p:cNvSpPr/>
          <p:nvPr>
            <p:custDataLst>
              <p:tags r:id="rId12"/>
            </p:custDataLst>
          </p:nvPr>
        </p:nvSpPr>
        <p:spPr>
          <a:xfrm flipH="1">
            <a:off x="6641465" y="330327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04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6" name="TextBox 8"/>
          <p:cNvSpPr txBox="1"/>
          <p:nvPr>
            <p:custDataLst>
              <p:tags r:id="rId13"/>
            </p:custDataLst>
          </p:nvPr>
        </p:nvSpPr>
        <p:spPr>
          <a:xfrm>
            <a:off x="7766050" y="3500120"/>
            <a:ext cx="4068445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家校合作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8" name="圆角矩形 79"/>
          <p:cNvSpPr/>
          <p:nvPr>
            <p:custDataLst>
              <p:tags r:id="rId14"/>
            </p:custDataLst>
          </p:nvPr>
        </p:nvSpPr>
        <p:spPr>
          <a:xfrm>
            <a:off x="3969385" y="456057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50" name="对角圆角矩形 80"/>
          <p:cNvSpPr/>
          <p:nvPr>
            <p:custDataLst>
              <p:tags r:id="rId15"/>
            </p:custDataLst>
          </p:nvPr>
        </p:nvSpPr>
        <p:spPr>
          <a:xfrm flipH="1">
            <a:off x="3742055" y="455168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b="1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05</a:t>
            </a:r>
            <a:endParaRPr altLang="zh-CN" b="1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52" name="TextBox 8"/>
          <p:cNvSpPr txBox="1"/>
          <p:nvPr>
            <p:custDataLst>
              <p:tags r:id="rId16"/>
            </p:custDataLst>
          </p:nvPr>
        </p:nvSpPr>
        <p:spPr>
          <a:xfrm>
            <a:off x="4866640" y="4748530"/>
            <a:ext cx="408813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评价与反馈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培养独立思考能力</a:t>
            </a:r>
            <a:endParaRPr altLang="en-US" lang="zh-CN"/>
          </a:p>
        </p:txBody>
      </p:sp>
      <p:sp>
        <p:nvSpPr>
          <p:cNvPr id="1048890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鼓励小学生自主思考</a:t>
            </a:r>
            <a:endParaRPr altLang="en-US" lang="zh-CN"/>
          </a:p>
        </p:txBody>
      </p:sp>
      <p:sp>
        <p:nvSpPr>
          <p:cNvPr id="104893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3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鼓励小学生主动提出问题，培养质疑精神。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引导小学生多角度思考问题，激发创新思维。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鼓励小学生自主探究，培养独立思考能力。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创设问题情境，激发小学生解决问题的兴趣。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创造思考环境，激发好奇心</a:t>
            </a:r>
            <a:endParaRPr altLang="en-US" lang="zh-CN"/>
          </a:p>
        </p:txBody>
      </p:sp>
      <p:sp>
        <p:nvSpPr>
          <p:cNvPr id="104900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0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0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1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1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创造安全、舒适的学习环境，让学生敢于表达自己的想法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1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通过游戏、实验等方式，激发学生的好奇心和探索欲望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2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提供开放性的问题，引导学生主动思考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2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鼓励学生在课堂上提问和发表自己的观点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培养批判性思维，不盲从</a:t>
            </a:r>
            <a:endParaRPr altLang="en-US" lang="zh-CN"/>
          </a:p>
        </p:txBody>
      </p:sp>
      <p:sp>
        <p:nvSpPr>
          <p:cNvPr id="104906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66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8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鼓励小学生多角度思考问题，不局限于标准答案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7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72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4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培养小学生判断信息真伪和来源的能力，不盲目接受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7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78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引导小学生反思自己的想法和行为，不断改进和完善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80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84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6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鼓励小学生提出问题和质疑，激发探索和创新精神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培养创新思维，勇于尝试</a:t>
            </a:r>
            <a:endParaRPr altLang="en-US" lang="zh-CN"/>
          </a:p>
        </p:txBody>
      </p:sp>
      <p:sp>
        <p:nvSpPr>
          <p:cNvPr id="104912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3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3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4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4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鼓励小学生挑战传统观念，勇于提出自己的见解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4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培养小学生的批判性思维，让他们能够辨别是非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4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鼓励小学生多角度思考问题，尝试不同的解决方法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5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培养小学生的想象力，让他们敢于想象和创造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0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提高问题解决能力</a:t>
            </a:r>
            <a:endParaRPr altLang="en-US" lang="zh-CN"/>
          </a:p>
        </p:txBody>
      </p:sp>
      <p:sp>
        <p:nvSpPr>
          <p:cNvPr id="1049192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教授解决问题的方法和步骤</a:t>
            </a:r>
            <a:endParaRPr altLang="en-US" lang="zh-CN"/>
          </a:p>
        </p:txBody>
      </p:sp>
      <p:sp>
        <p:nvSpPr>
          <p:cNvPr id="104923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40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2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教授学生如何分析问题，找出问题的关键点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4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46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8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教授学生如何制定解决问题的计划和步骤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5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52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教授学生如何运用已有的知识和经验来解决问题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54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58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0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教授学生如何总结和反思解决问题的过程和方法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培养小学生分析问题的能力</a:t>
            </a:r>
            <a:endParaRPr altLang="en-US" lang="zh-CN"/>
          </a:p>
        </p:txBody>
      </p:sp>
      <p:sp>
        <p:nvSpPr>
          <p:cNvPr id="104930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鼓励小学生多角度思考问题，培养发散性思维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30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教授小学生解决问题的策略和技巧，提高解决问题的能力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31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创设问题情境，让小学生在实际情境中分析问题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32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培养小学生批判性思维，不盲目接受信息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鼓励小学生主动寻求帮助</a:t>
            </a:r>
            <a:endParaRPr altLang="en-US" lang="zh-CN"/>
          </a:p>
        </p:txBody>
      </p:sp>
      <p:sp>
        <p:nvSpPr>
          <p:cNvPr id="1049366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鼓励小学生遇到问题时，不要害怕提问，要敢于向老师、同学寻求帮助。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8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0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2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培养小学生的合作意识，让他们学会与他人合作解决问题。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4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6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8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鼓励小学生多角度思考问题，寻求不同的解决方案。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0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2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4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培养小学生的自主学习能力，让他们学会自己寻找答案和解决问题的方法。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8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通过实践提高解决问题的能力</a:t>
            </a:r>
            <a:endParaRPr altLang="en-US" lang="zh-CN"/>
          </a:p>
        </p:txBody>
      </p:sp>
      <p:sp>
        <p:nvSpPr>
          <p:cNvPr id="1049430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鼓励小学生参与实践活动，如科学实验、社会调查等，以培养其观察、分析和解决问题的能力。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2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在实践活动中，引导小学生主动发现问题、分析问题，并尝试提出解决方案，培养其批判性思维和创造性解决问题的能力。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4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通过模拟现实生活中的问题情境，让小学生体验解决问题的过程，提高其应对复杂问题的能力。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6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在实践活动中，鼓励小学生与他人合作，共同解决问题，培养其团队协作和沟通能力。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6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结合学科教学</a:t>
            </a:r>
            <a:endParaRPr altLang="en-US" lang="zh-CN"/>
          </a:p>
        </p:txBody>
      </p:sp>
      <p:sp>
        <p:nvSpPr>
          <p:cNvPr id="1049478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在数学教学中培养独立思考与问题解决能力</a:t>
            </a:r>
            <a:endParaRPr altLang="en-US" lang="zh-CN"/>
          </a:p>
        </p:txBody>
      </p:sp>
      <p:sp>
        <p:nvSpPr>
          <p:cNvPr id="104952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2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2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3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3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鼓励自主探究，培养独立思考能力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3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创设问题情境，引导学生主动思考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3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小组合作交流，提高问题解决能力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3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及时反馈评价，促进学生自我反思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在语文教学中培养独立思考与问题解决能力</a:t>
            </a:r>
            <a:endParaRPr altLang="en-US" lang="zh-CN"/>
          </a:p>
        </p:txBody>
      </p:sp>
      <p:sp>
        <p:nvSpPr>
          <p:cNvPr id="104958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结合语文课文，引导学生主动思考问题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通过阅读理解，培养分析和解决问题的能力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鼓励学生在写作中表达自己的观点和想法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通过语文实践活动，提升学生的团队合作和解决问题的能力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在科学教学中培养独立思考与问题解决能力</a:t>
            </a:r>
            <a:endParaRPr altLang="en-US" lang="zh-CN"/>
          </a:p>
        </p:txBody>
      </p:sp>
      <p:sp>
        <p:nvSpPr>
          <p:cNvPr id="104964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创设问题情境，引导学生主动思考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开展探究活动，提升实践能力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6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注重交流与合作，促进思维碰撞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鼓励猜想与假设，培养创新思维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在其他学科中培养独立思考与问题解决能力</a:t>
            </a:r>
            <a:endParaRPr altLang="en-US" lang="zh-CN"/>
          </a:p>
        </p:txBody>
      </p:sp>
      <p:sp>
        <p:nvSpPr>
          <p:cNvPr id="104972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2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2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3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3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科学：通过实验探究，培养观察和实验能力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3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数学：通过解决数学问题，培养逻辑思维能力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3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语文：通过阅读和写作，培养语言表达能力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3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艺术：通过创作和欣赏，培养想象力和创造力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家校合作</a:t>
            </a:r>
            <a:endParaRPr altLang="en-US" lang="zh-CN"/>
          </a:p>
        </p:txBody>
      </p:sp>
      <p:sp>
        <p:nvSpPr>
          <p:cNvPr id="1049780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家长引导孩子独立思考与解决问题</a:t>
            </a:r>
            <a:endParaRPr altLang="en-US" lang="zh-CN"/>
          </a:p>
        </p:txBody>
      </p:sp>
      <p:sp>
        <p:nvSpPr>
          <p:cNvPr id="104982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3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3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3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4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与孩子一起分析问题，引导他们找到解决方案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4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鼓励孩子尝试多种方法，培养他们的创新思维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4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鼓励孩子提出问题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4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培养孩子的自主探究能力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家长参与学校教育活动，共同培养孩子能力</a:t>
            </a:r>
            <a:endParaRPr altLang="en-US" lang="zh-CN"/>
          </a:p>
        </p:txBody>
      </p:sp>
      <p:sp>
        <p:nvSpPr>
          <p:cNvPr id="1049890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家长参与学校教育活动的意义：促进家校合作，共同培养孩子的独立思考与问题解决能力。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2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4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6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家长参与学校教育活动的形式：参加家长会、家长志愿者活动、亲子活动等。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8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0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2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家长参与学校教育活动的好处：增进亲子关系，增强孩子的自信心和社交能力，提高孩子的学习成绩。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4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6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8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如何更好地发挥家长的作用：鼓励家长积极参与学校教育活动，与老师保持沟通，共同关注孩子的成长。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0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2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定期开展家长培训，提高家庭教育水平</a:t>
            </a:r>
            <a:endParaRPr altLang="en-US" lang="zh-CN"/>
          </a:p>
        </p:txBody>
      </p:sp>
      <p:sp>
        <p:nvSpPr>
          <p:cNvPr id="1049954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定期开展家长培训，传授科学的教育理念和方法，帮助家长更好地指导和陪伴孩子成长。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6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培训内容可以包括如何培养孩子的独立思考能力、如何应对孩子遇到的问题等，让家长更加了解孩子的发展需求。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8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通过家长培训，可以提高家庭教育的水平，促进家庭与学校的合作，共同为孩子的成长创造更好的条件。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0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可以邀请教育专家、心理学家等权威人士进行授课，让家长们更加信任和认可培训的价值。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家校沟通，及时反馈孩子成长情况</a:t>
            </a:r>
            <a:endParaRPr altLang="en-US" lang="zh-CN"/>
          </a:p>
        </p:txBody>
      </p:sp>
      <p:sp>
        <p:nvSpPr>
          <p:cNvPr id="105000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建立定期沟通机制，及时了解孩子在学校的表现和进步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00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鼓励家长积极参与学校教育活动，增强家校之间的联系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01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及时反馈孩子在独立思考与问题解决能力方面的进步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02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共同关注孩子的成长，为孩子的未来发展提供更好的支持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4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评价与反馈</a:t>
            </a:r>
            <a:endParaRPr altLang="en-US" lang="zh-CN"/>
          </a:p>
        </p:txBody>
      </p:sp>
      <p:sp>
        <p:nvSpPr>
          <p:cNvPr id="1050066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05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对小学生独立思考与问题解决能力的评价</a:t>
            </a:r>
            <a:endParaRPr altLang="en-US" lang="zh-CN"/>
          </a:p>
        </p:txBody>
      </p:sp>
      <p:sp>
        <p:nvSpPr>
          <p:cNvPr id="105011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1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1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1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2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2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2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2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2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3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3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3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3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3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4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4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4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4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4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观察学生在课堂上的表现，判断其是否能够独立思考和解决问题。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鼓励学生在实践中运用所学知识解决问题，评估其实践能力。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定期与学生进行交流，了解他们对问题的看法和解决方式。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通过作业和测试评估学生的独立思考和问题解决能力。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及时反馈评价结果，指导小学生改进</a:t>
            </a:r>
            <a:endParaRPr altLang="en-US" lang="zh-CN"/>
          </a:p>
        </p:txBody>
      </p:sp>
      <p:sp>
        <p:nvSpPr>
          <p:cNvPr id="105019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激励与鼓励：对于表现优秀的小学生，教师需要及时给予肯定和鼓励，激发他们的自信心和学习动力。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及时反馈：在小学生完成独立思考与问题解决任务后，教师需要及时给出评价和反馈，让学生了解自己的表现和进步情况。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具体指导：教师需要根据学生的实际情况，提供具体的指导和建议，帮助学生找到改进的方向和方法。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促进反思：教师需要引导小学生反思自己的表现和不足之处，帮助他们发现自己的问题并积极寻求改进。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定期开展自我评价，鼓励小学生自我反思</a:t>
            </a:r>
            <a:endParaRPr altLang="en-US" lang="zh-CN"/>
          </a:p>
        </p:txBody>
      </p:sp>
      <p:sp>
        <p:nvSpPr>
          <p:cNvPr id="105026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7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7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定期开展自我评价有助于培养小学生的独立思考能力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7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7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鼓励小学生自我反思有助于提高他们的问题解决能力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8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8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自我评价和反思是培养小学生批判性思维的重要手段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8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9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通过自我评价和反思，小学生可以更好地认识自己，发现自己的不足并加以改进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评价应注重过程与结果相结合</a:t>
            </a:r>
            <a:endParaRPr altLang="en-US" lang="zh-CN"/>
          </a:p>
        </p:txBody>
      </p:sp>
      <p:sp>
        <p:nvSpPr>
          <p:cNvPr id="105033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3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3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过程评价：关注学生在学习过程中的表现和进步，及时给予指导和鼓励。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4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4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结果评价：关注学生的学习成果和实际应用能力，通过测试和作品评定等方式进行评估。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4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4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结合方式：将过程评价和结果评价相结合，全面了解学生的学习状况和发展潜力。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5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5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注意事项：避免过分强调结果评价，忽视学生的学习过程和努力程度，同时也要注意评价方式的多样性和客观性。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94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396" name="文本占位符 6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 文档标题内容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TEXT_FILL_FORE_SCHEMECOLOR_INDEX_BRIGHTNESS" val="0"/>
  <p:tag name="KSO_WM_UNIT_TEXT_FILL_FORE_SCHEMECOLOR_INDEX" val="6"/>
  <p:tag name="KSO_WM_UNIT_TEXT_FILL_TYPE" val="1"/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SUBTYPE" val="b"/>
  <p:tag name="KSO_WM_UNIT_PRESET_TEXT" val="汇报人：稻小壳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UNIT_ISCONTENTSTITLE" val="1"/>
  <p:tag name="KSO_WM_UNIT_ISNUMDGMTITLE" val="0"/>
  <p:tag name="KSO_WM_UNIT_PRESET_TEXT" val="目录"/>
  <p:tag name="KSO_WM_UNIT_NOCLEAR" val="0"/>
  <p:tag name="KSO_WM_UNIT_VALUE" val="7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UNIT_ISCONTENTSTITLE" val="0"/>
  <p:tag name="KSO_WM_UNIT_ISNUMDGMTITLE" val="0"/>
  <p:tag name="KSO_WM_UNIT_PRESET_TEXT" val="添加章节标题"/>
  <p:tag name="KSO_WM_UNIT_NOCLEAR" val="0"/>
  <p:tag name="KSO_WM_UNIT_VALUE" val="14"/>
  <p:tag name="KSO_WM_UNIT_CONTENT_GROUP_TYPE" val="contentchip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UNIT_PRESET_TEXT" val="01"/>
  <p:tag name="KSO_WM_UNIT_NOCLEAR" val="0"/>
  <p:tag name="KSO_WM_UNIT_VALUE" val="4"/>
  <p:tag name="KSO_WM_UNIT_CONTENT_GROUP_TYPE" val="contentchip"/>
  <p:tag name="KSO_WM_UNIT_TYPE" val="e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 第二级 第三级 第四级 第五级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感谢您的观看"/>
  <p:tag name="KSO_WM_UNIT_NOCLEAR" val="1"/>
  <p:tag name="KSO_WM_UNIT_CONTENT_GROUP_TYPE" val="contentchip"/>
  <p:tag name="KSO_WM_UNIT_TYPE" val="a"/>
  <p:tag name="KSO_WM_UNIT_INDEX" val="1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9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b"/>
  <p:tag name="KSO_WM_UNIT_PRESET_TEXT" val="汇报人：稻小壳"/>
  <p:tag name="KSO_WM_UNIT_NOCLEAR" val="0"/>
  <p:tag name="KSO_WM_UNIT_VALUE" val="22"/>
  <p:tag name="KSO_WM_UNIT_CONTENT_GROUP_TYPE" val="contentchip"/>
  <p:tag name="KSO_WM_UNIT_TYPE" val="f"/>
  <p:tag name="KSO_WM_UNIT_INDEX" val="1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30915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5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5"/>
  <p:tag name="KSO_WM_TEMPLATE_THUMBS_INDEX" val="1、9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custom20230915_1*a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单击此处添加 文档标题内容"/>
</p:tagLst>
</file>

<file path=ppt/tags/tag106.xml><?xml version="1.0" encoding="utf-8"?>
<p:tagLst xmlns:p="http://schemas.openxmlformats.org/presentationml/2006/main">
  <p:tag name="KSO_WM_UNIT_TEXT_FILL_FORE_SCHEMECOLOR_INDEX_BRIGHTNESS" val="0"/>
  <p:tag name="KSO_WM_UNIT_TEXT_FILL_FORE_SCHEMECOLOR_INDEX" val="6"/>
  <p:tag name="KSO_WM_UNIT_TEXT_FILL_TYPE" val="1"/>
  <p:tag name="KSO_WM_UNIT_ISCONTENTSTITLE" val="0"/>
  <p:tag name="KSO_WM_UNIT_ISNUMDGMTITLE" val="0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b"/>
  <p:tag name="KSO_WM_UNIT_INDEX" val="1"/>
  <p:tag name="KSO_WM_UNIT_ID" val="custom20230915_1*b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10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SUBTYPE" val="b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5_1*f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汇报人：WPS"/>
</p:tagLst>
</file>

<file path=ppt/tags/tag108.xml><?xml version="1.0" encoding="utf-8"?>
<p:tagLst xmlns:p="http://schemas.openxmlformats.org/presentationml/2006/main">
  <p:tag name="KSO_WM_SLIDE_ID" val="custom20230915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5"/>
  <p:tag name="KSO_WM_SLIDE_LAYOUT" val="a_b_f"/>
  <p:tag name="KSO_WM_SLIDE_LAYOUT_CNT" val="1_1_1"/>
  <p:tag name="KSO_WM_TEMPLATE_THUMBS_INDEX" val="1、9"/>
  <p:tag name="KSO_WM_SLIDE_CONTENT_AREA" val="{&quot;left&quot;:&quot;209.75&quot;,&quot;top&quot;:&quot;79.75&quot;,&quot;width&quot;:&quot;540.6&quot;,&quot;height&quot;:&quot;409.9&quot;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a*1"/>
  <p:tag name="KSO_WM_TEMPLATE_CATEGORY" val="custom"/>
  <p:tag name="KSO_WM_TEMPLATE_INDEX" val="20230915"/>
  <p:tag name="KSO_WM_UNIT_LAYERLEVEL" val="1"/>
  <p:tag name="KSO_WM_TAG_VERSION" val="1.0"/>
  <p:tag name="KSO_WM_UNIT_ISCONTENTSTITLE" val="1"/>
  <p:tag name="KSO_WM_UNIT_ISNUMDGMTITLE" val="0"/>
  <p:tag name="KSO_WM_UNIT_NOCLEAR" val="0"/>
  <p:tag name="KSO_WM_UNIT_VALUE" val="7"/>
  <p:tag name="KSO_WM_DIAGRAM_GROUP_CODE" val="l1-1"/>
  <p:tag name="KSO_WM_UNIT_TYPE" val="a"/>
  <p:tag name="KSO_WM_UNIT_INDEX" val="1"/>
  <p:tag name="KSO_WM_UNIT_PRESET_TEXT" val="目录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1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1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1_2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1_1"/>
  <p:tag name="KSO_WM_UNIT_TYPE" val="l_h_a"/>
  <p:tag name="KSO_WM_UNIT_ID" val="custom20230915_5*l_h_a*1_1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2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2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2_2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2_1"/>
  <p:tag name="KSO_WM_UNIT_TYPE" val="l_h_a"/>
  <p:tag name="KSO_WM_UNIT_ID" val="custom20230915_5*l_h_a*1_2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3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3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3_2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3_1"/>
  <p:tag name="KSO_WM_UNIT_TYPE" val="l_h_a"/>
  <p:tag name="KSO_WM_UNIT_ID" val="custom20230915_5*l_h_a*1_3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4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4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4_2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4_1"/>
  <p:tag name="KSO_WM_UNIT_TYPE" val="l_h_a"/>
  <p:tag name="KSO_WM_UNIT_ID" val="custom20230915_5*l_h_a*1_4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5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5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5_2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5_1"/>
  <p:tag name="KSO_WM_UNIT_TYPE" val="l_h_a"/>
  <p:tag name="KSO_WM_UNIT_ID" val="custom20230915_5*l_h_a*1_5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SLIDE_ID" val="custom20230915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15"/>
  <p:tag name="KSO_WM_SLIDE_TYPE" val="contents"/>
  <p:tag name="KSO_WM_SLIDE_SUBTYPE" val="diag"/>
  <p:tag name="KSO_WM_DIAGRAM_GROUP_CODE" val="l1-1"/>
  <p:tag name="KSO_WM_SLIDE_DIAGTYPE" val="l"/>
  <p:tag name="KSO_WM_SLIDE_LAYOUT" val="a_l"/>
  <p:tag name="KSO_WM_SLIDE_LAYOUT_CNT" val="1_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27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1"/>
</p:tagLst>
</file>

<file path=ppt/tags/tag128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78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2"/>
</p:tagLst>
</file>

<file path=ppt/tags/tag179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221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3"/>
</p:tagLst>
</file>

<file path=ppt/tags/tag222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272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4"/>
</p:tagLst>
</file>

<file path=ppt/tags/tag273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31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5"/>
</p:tagLst>
</file>

<file path=ppt/tags/tag316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5_9*a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CONTENT_GROUP_TYPE" val="contentchip"/>
  <p:tag name="KSO_WM_UNIT_TYPE" val="a"/>
  <p:tag name="KSO_WM_UNIT_INDEX" val="1"/>
  <p:tag name="KSO_WM_UNIT_PRESET_TEXT" val="感谢您的观看"/>
</p:tagLst>
</file>

<file path=ppt/tags/tag38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915_9*f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2"/>
  <p:tag name="KSO_WM_UNIT_TYPE" val="f"/>
  <p:tag name="KSO_WM_UNIT_INDEX" val="1"/>
  <p:tag name="KSO_WM_UNIT_PRESET_TEXT" val="汇报人：WPS"/>
</p:tagLst>
</file>

<file path=ppt/tags/tag388.xml><?xml version="1.0" encoding="utf-8"?>
<p:tagLst xmlns:p="http://schemas.openxmlformats.org/presentationml/2006/main">
  <p:tag name="KSO_WM_SLIDE_ID" val="custom2023091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endPage"/>
  <p:tag name="KSO_WM_SLIDE_SUBTYPE" val="pureTxt"/>
  <p:tag name="KSO_WM_SLIDE_LAYOUT" val="a_f"/>
  <p:tag name="KSO_WM_SLIDE_CONTENT_AREA" val="{&quot;left&quot;:&quot;209.75&quot;,&quot;top&quot;:&quot;79.75&quot;,&quot;width&quot;:&quot;540.6&quot;,&quot;height&quot;:&quot;409.9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90">
      <a:dk1>
        <a:srgbClr val="000000"/>
      </a:dk1>
      <a:lt1>
        <a:srgbClr val="FFFFFF"/>
      </a:lt1>
      <a:dk2>
        <a:srgbClr val="233D31"/>
      </a:dk2>
      <a:lt2>
        <a:srgbClr val="FFFCF2"/>
      </a:lt2>
      <a:accent1>
        <a:srgbClr val="305242"/>
      </a:accent1>
      <a:accent2>
        <a:srgbClr val="526435"/>
      </a:accent2>
      <a:accent3>
        <a:srgbClr val="747628"/>
      </a:accent3>
      <a:accent4>
        <a:srgbClr val="97881A"/>
      </a:accent4>
      <a:accent5>
        <a:srgbClr val="B99A0D"/>
      </a:accent5>
      <a:accent6>
        <a:srgbClr val="DBAC00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2024-01-03T10:46:15Z</dcterms:created>
  <dcterms:modified xsi:type="dcterms:W3CDTF">2024-01-03T10:46:15Z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02131878bac54106bd845c5d0de6dde1_21</vt:lpwstr>
  </property>
</Properties>
</file>