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99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image" Target="../media/image1.png" /><Relationship Id="rId12" Type="http://schemas.openxmlformats.org/officeDocument/2006/relationships/tags" Target="../tags/tag73.xml" /><Relationship Id="rId13" Type="http://schemas.openxmlformats.org/officeDocument/2006/relationships/image" Target="../media/image2.png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tags" Target="../tags/tag77.xml" /><Relationship Id="rId18" Type="http://schemas.openxmlformats.org/officeDocument/2006/relationships/tags" Target="../tags/tag78.xml" /><Relationship Id="rId19" Type="http://schemas.openxmlformats.org/officeDocument/2006/relationships/tags" Target="../tags/tag79.xml" /><Relationship Id="rId2" Type="http://schemas.openxmlformats.org/officeDocument/2006/relationships/tags" Target="../tags/tag64.xml" /><Relationship Id="rId20" Type="http://schemas.openxmlformats.org/officeDocument/2006/relationships/tags" Target="../tags/tag80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6.xml" /><Relationship Id="rId10" Type="http://schemas.openxmlformats.org/officeDocument/2006/relationships/tags" Target="../tags/tag95.xml" /><Relationship Id="rId11" Type="http://schemas.openxmlformats.org/officeDocument/2006/relationships/image" Target="../media/image3.png" /><Relationship Id="rId12" Type="http://schemas.openxmlformats.org/officeDocument/2006/relationships/tags" Target="../tags/tag96.xml" /><Relationship Id="rId13" Type="http://schemas.openxmlformats.org/officeDocument/2006/relationships/image" Target="../media/image2.png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7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image" Target="../media/image1.png" /><Relationship Id="rId7" Type="http://schemas.openxmlformats.org/officeDocument/2006/relationships/tags" Target="../tags/tag151.xml" /><Relationship Id="rId8" Type="http://schemas.openxmlformats.org/officeDocument/2006/relationships/image" Target="../media/image2.png" /><Relationship Id="rId9" Type="http://schemas.openxmlformats.org/officeDocument/2006/relationships/tags" Target="../tags/tag15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4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椭圆 8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flipH="1">
            <a:off x="7106285" y="2912110"/>
            <a:ext cx="1763395" cy="17633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5" name="矩形: 圆顶角 12"/>
          <p:cNvSpPr/>
          <p:nvPr>
            <p:custDataLst>
              <p:tags r:id="rId2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4" name="矩形: 圆顶角 13"/>
          <p:cNvSpPr/>
          <p:nvPr>
            <p:custDataLst>
              <p:tags r:id="rId3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6">
                  <a:lumMod val="20000"/>
                  <a:lumOff val="80000"/>
                  <a:alpha val="0"/>
                </a:schemeClr>
              </a:gs>
              <a:gs pos="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1"/>
          <p:cNvSpPr/>
          <p:nvPr>
            <p:custDataLst>
              <p:tags r:id="rId4"/>
            </p:custDataLst>
          </p:nvPr>
        </p:nvSpPr>
        <p:spPr>
          <a:xfrm flipH="1">
            <a:off x="10198733" y="0"/>
            <a:ext cx="1490346" cy="840741"/>
          </a:xfrm>
          <a:custGeom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44905" y="60134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44905" y="65976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>
            <a:off x="1144905" y="71818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0654665" y="6252210"/>
            <a:ext cx="107950" cy="1079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902315" y="6252210"/>
            <a:ext cx="107950" cy="1079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407015" y="6252210"/>
            <a:ext cx="107950" cy="1079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12875" y="622935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4460086" y="1543720"/>
            <a:ext cx="6724805" cy="876899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200" b="1" i="0" u="none" strike="noStrike" kern="1200" cap="none" spc="0" normalizeH="0" baseline="0" noProof="1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4460240" y="2521585"/>
            <a:ext cx="6724650" cy="1422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椭圆 8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flipH="1">
            <a:off x="7226300" y="2954655"/>
            <a:ext cx="1763395" cy="17633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3" name="矩形: 圆顶角 12"/>
          <p:cNvSpPr/>
          <p:nvPr>
            <p:custDataLst>
              <p:tags r:id="rId2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4" name="矩形: 圆顶角 13"/>
          <p:cNvSpPr/>
          <p:nvPr>
            <p:custDataLst>
              <p:tags r:id="rId3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95000">
                <a:schemeClr val="accent6">
                  <a:lumMod val="20000"/>
                  <a:lumOff val="80000"/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任意多边形: 形状 9"/>
          <p:cNvSpPr/>
          <p:nvPr>
            <p:custDataLst>
              <p:tags r:id="rId4"/>
            </p:custDataLst>
          </p:nvPr>
        </p:nvSpPr>
        <p:spPr>
          <a:xfrm flipH="1">
            <a:off x="10156823" y="0"/>
            <a:ext cx="1490346" cy="840741"/>
          </a:xfrm>
          <a:custGeom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44905" y="60134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44905" y="65976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1144905" y="71818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0348595" y="6252210"/>
            <a:ext cx="107950" cy="1079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596245" y="6252210"/>
            <a:ext cx="107950" cy="1079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100945" y="6252210"/>
            <a:ext cx="107950" cy="1079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12875" y="622935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4709795" y="2879090"/>
            <a:ext cx="6257925" cy="164528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节编号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6933081" y="1652096"/>
            <a:ext cx="4034659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300" normalizeH="0" baseline="0" noProof="1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4"/>
          <p:cNvSpPr/>
          <p:nvPr>
            <p:custDataLst>
              <p:tags r:id="rId1"/>
            </p:custDataLst>
          </p:nvPr>
        </p:nvSpPr>
        <p:spPr>
          <a:xfrm flipH="1">
            <a:off x="10275568" y="0"/>
            <a:ext cx="1490346" cy="840741"/>
          </a:xfrm>
          <a:custGeom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2"/>
            </p:custDataLst>
          </p:nvPr>
        </p:nvCxnSpPr>
        <p:spPr>
          <a:xfrm>
            <a:off x="1144905" y="60134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3"/>
            </p:custDataLst>
          </p:nvPr>
        </p:nvCxnSpPr>
        <p:spPr>
          <a:xfrm>
            <a:off x="1144905" y="65976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>
            <a:off x="1144905" y="71818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8" name="矩形: 圆顶角 13"/>
          <p:cNvSpPr/>
          <p:nvPr>
            <p:custDataLst>
              <p:tags r:id="rId6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6">
                  <a:lumMod val="20000"/>
                  <a:lumOff val="80000"/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7"/>
            </p:custDataLst>
          </p:nvPr>
        </p:nvSpPr>
        <p:spPr>
          <a:xfrm>
            <a:off x="1739265" y="2045335"/>
            <a:ext cx="36055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8"/>
            </p:custDataLst>
          </p:nvPr>
        </p:nvSpPr>
        <p:spPr>
          <a:xfrm>
            <a:off x="1739265" y="718185"/>
            <a:ext cx="3605530" cy="12566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25" y="1355725"/>
            <a:ext cx="5283200" cy="4985385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875" y="1355725"/>
            <a:ext cx="5283200" cy="4985385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椭圆 8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flipH="1">
            <a:off x="2155825" y="1458505"/>
            <a:ext cx="1763395" cy="17633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: 形状 6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07593"/>
          </a:xfrm>
          <a:custGeom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837565" y="60134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837565" y="65976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837565" y="718185"/>
            <a:ext cx="1828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5535" y="622935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>
            <a:avLst/>
          </a:prstGeom>
        </p:spPr>
      </p:pic>
      <p:sp>
        <p:nvSpPr>
          <p:cNvPr id="18" name="矩形: 圆顶角 12"/>
          <p:cNvSpPr/>
          <p:nvPr>
            <p:custDataLst>
              <p:tags r:id="rId10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9" name="矩形: 圆顶角 13"/>
          <p:cNvSpPr/>
          <p:nvPr>
            <p:custDataLst>
              <p:tags r:id="rId11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6">
                  <a:lumMod val="20000"/>
                  <a:lumOff val="80000"/>
                  <a:alpha val="0"/>
                </a:schemeClr>
              </a:gs>
              <a:gs pos="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837565" y="2507010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300" normalizeH="0" baseline="0" noProof="1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3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22" Type="http://schemas.openxmlformats.org/officeDocument/2006/relationships/tags" Target="../tags/tag209.xml" /><Relationship Id="rId23" Type="http://schemas.openxmlformats.org/officeDocument/2006/relationships/tags" Target="../tags/tag21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5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tags" Target="../tags/tag229.xml" /><Relationship Id="rId20" Type="http://schemas.openxmlformats.org/officeDocument/2006/relationships/tags" Target="../tags/tag247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tags" Target="../tags/tag248.xml" /><Relationship Id="rId20" Type="http://schemas.openxmlformats.org/officeDocument/2006/relationships/tags" Target="../tags/tag266.xml" /><Relationship Id="rId21" Type="http://schemas.openxmlformats.org/officeDocument/2006/relationships/tags" Target="../tags/tag267.xml" /><Relationship Id="rId22" Type="http://schemas.openxmlformats.org/officeDocument/2006/relationships/tags" Target="../tags/tag268.xml" /><Relationship Id="rId23" Type="http://schemas.openxmlformats.org/officeDocument/2006/relationships/tags" Target="../tags/tag269.xml" /><Relationship Id="rId24" Type="http://schemas.openxmlformats.org/officeDocument/2006/relationships/tags" Target="../tags/tag270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image" Target="../media/image6.png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image" Target="../media/image7.png" /><Relationship Id="rId2" Type="http://schemas.openxmlformats.org/officeDocument/2006/relationships/tags" Target="../tags/tag271.xml" /><Relationship Id="rId20" Type="http://schemas.openxmlformats.org/officeDocument/2006/relationships/tags" Target="../tags/tag285.xml" /><Relationship Id="rId21" Type="http://schemas.openxmlformats.org/officeDocument/2006/relationships/tags" Target="../tags/tag286.xml" /><Relationship Id="rId22" Type="http://schemas.openxmlformats.org/officeDocument/2006/relationships/tags" Target="../tags/tag287.xml" /><Relationship Id="rId23" Type="http://schemas.openxmlformats.org/officeDocument/2006/relationships/tags" Target="../tags/tag288.xml" /><Relationship Id="rId24" Type="http://schemas.openxmlformats.org/officeDocument/2006/relationships/tags" Target="../tags/tag289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image" Target="../media/image4.png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19" Type="http://schemas.openxmlformats.org/officeDocument/2006/relationships/tags" Target="../tags/tag325.xml" /><Relationship Id="rId2" Type="http://schemas.openxmlformats.org/officeDocument/2006/relationships/tags" Target="../tags/tag308.xml" /><Relationship Id="rId20" Type="http://schemas.openxmlformats.org/officeDocument/2006/relationships/tags" Target="../tags/tag326.xml" /><Relationship Id="rId21" Type="http://schemas.openxmlformats.org/officeDocument/2006/relationships/tags" Target="../tags/tag327.xml" /><Relationship Id="rId22" Type="http://schemas.openxmlformats.org/officeDocument/2006/relationships/tags" Target="../tags/tag328.xml" /><Relationship Id="rId3" Type="http://schemas.openxmlformats.org/officeDocument/2006/relationships/tags" Target="../tags/tag309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7.xml" /><Relationship Id="rId11" Type="http://schemas.openxmlformats.org/officeDocument/2006/relationships/tags" Target="../tags/tag338.xml" /><Relationship Id="rId12" Type="http://schemas.openxmlformats.org/officeDocument/2006/relationships/tags" Target="../tags/tag339.xml" /><Relationship Id="rId13" Type="http://schemas.openxmlformats.org/officeDocument/2006/relationships/tags" Target="../tags/tag340.xml" /><Relationship Id="rId14" Type="http://schemas.openxmlformats.org/officeDocument/2006/relationships/tags" Target="../tags/tag341.xml" /><Relationship Id="rId15" Type="http://schemas.openxmlformats.org/officeDocument/2006/relationships/tags" Target="../tags/tag342.xml" /><Relationship Id="rId16" Type="http://schemas.openxmlformats.org/officeDocument/2006/relationships/tags" Target="../tags/tag343.xml" /><Relationship Id="rId17" Type="http://schemas.openxmlformats.org/officeDocument/2006/relationships/tags" Target="../tags/tag344.xml" /><Relationship Id="rId18" Type="http://schemas.openxmlformats.org/officeDocument/2006/relationships/tags" Target="../tags/tag345.xml" /><Relationship Id="rId19" Type="http://schemas.openxmlformats.org/officeDocument/2006/relationships/tags" Target="../tags/tag346.xml" /><Relationship Id="rId2" Type="http://schemas.openxmlformats.org/officeDocument/2006/relationships/tags" Target="../tags/tag329.xml" /><Relationship Id="rId20" Type="http://schemas.openxmlformats.org/officeDocument/2006/relationships/tags" Target="../tags/tag347.xml" /><Relationship Id="rId21" Type="http://schemas.openxmlformats.org/officeDocument/2006/relationships/tags" Target="../tags/tag348.xml" /><Relationship Id="rId22" Type="http://schemas.openxmlformats.org/officeDocument/2006/relationships/tags" Target="../tags/tag349.xml" /><Relationship Id="rId23" Type="http://schemas.openxmlformats.org/officeDocument/2006/relationships/tags" Target="../tags/tag350.xml" /><Relationship Id="rId24" Type="http://schemas.openxmlformats.org/officeDocument/2006/relationships/tags" Target="../tags/tag351.xml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2.xml" /><Relationship Id="rId3" Type="http://schemas.openxmlformats.org/officeDocument/2006/relationships/tags" Target="../tags/tag353.xml" /><Relationship Id="rId4" Type="http://schemas.openxmlformats.org/officeDocument/2006/relationships/tags" Target="../tags/tag35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3.xml" /><Relationship Id="rId11" Type="http://schemas.openxmlformats.org/officeDocument/2006/relationships/tags" Target="../tags/tag364.xml" /><Relationship Id="rId12" Type="http://schemas.openxmlformats.org/officeDocument/2006/relationships/tags" Target="../tags/tag365.xml" /><Relationship Id="rId13" Type="http://schemas.openxmlformats.org/officeDocument/2006/relationships/tags" Target="../tags/tag366.xml" /><Relationship Id="rId14" Type="http://schemas.openxmlformats.org/officeDocument/2006/relationships/tags" Target="../tags/tag367.xml" /><Relationship Id="rId15" Type="http://schemas.openxmlformats.org/officeDocument/2006/relationships/tags" Target="../tags/tag368.xml" /><Relationship Id="rId16" Type="http://schemas.openxmlformats.org/officeDocument/2006/relationships/tags" Target="../tags/tag369.xml" /><Relationship Id="rId17" Type="http://schemas.openxmlformats.org/officeDocument/2006/relationships/tags" Target="../tags/tag370.xml" /><Relationship Id="rId18" Type="http://schemas.openxmlformats.org/officeDocument/2006/relationships/tags" Target="../tags/tag371.xml" /><Relationship Id="rId19" Type="http://schemas.openxmlformats.org/officeDocument/2006/relationships/tags" Target="../tags/tag372.xml" /><Relationship Id="rId2" Type="http://schemas.openxmlformats.org/officeDocument/2006/relationships/tags" Target="../tags/tag355.xml" /><Relationship Id="rId20" Type="http://schemas.openxmlformats.org/officeDocument/2006/relationships/tags" Target="../tags/tag373.xml" /><Relationship Id="rId21" Type="http://schemas.openxmlformats.org/officeDocument/2006/relationships/tags" Target="../tags/tag374.xml" /><Relationship Id="rId22" Type="http://schemas.openxmlformats.org/officeDocument/2006/relationships/tags" Target="../tags/tag375.xml" /><Relationship Id="rId23" Type="http://schemas.openxmlformats.org/officeDocument/2006/relationships/tags" Target="../tags/tag376.xml" /><Relationship Id="rId24" Type="http://schemas.openxmlformats.org/officeDocument/2006/relationships/tags" Target="../tags/tag377.xml" /><Relationship Id="rId25" Type="http://schemas.openxmlformats.org/officeDocument/2006/relationships/tags" Target="../tags/tag378.xml" /><Relationship Id="rId26" Type="http://schemas.openxmlformats.org/officeDocument/2006/relationships/tags" Target="../tags/tag379.xml" /><Relationship Id="rId27" Type="http://schemas.openxmlformats.org/officeDocument/2006/relationships/tags" Target="../tags/tag380.xml" /><Relationship Id="rId28" Type="http://schemas.openxmlformats.org/officeDocument/2006/relationships/tags" Target="../tags/tag381.xml" /><Relationship Id="rId29" Type="http://schemas.openxmlformats.org/officeDocument/2006/relationships/tags" Target="../tags/tag382.xml" /><Relationship Id="rId3" Type="http://schemas.openxmlformats.org/officeDocument/2006/relationships/tags" Target="../tags/tag356.xml" /><Relationship Id="rId30" Type="http://schemas.openxmlformats.org/officeDocument/2006/relationships/tags" Target="../tags/tag383.xml" /><Relationship Id="rId31" Type="http://schemas.openxmlformats.org/officeDocument/2006/relationships/tags" Target="../tags/tag384.xml" /><Relationship Id="rId32" Type="http://schemas.openxmlformats.org/officeDocument/2006/relationships/tags" Target="../tags/tag385.xml" /><Relationship Id="rId33" Type="http://schemas.openxmlformats.org/officeDocument/2006/relationships/tags" Target="../tags/tag386.xml" /><Relationship Id="rId34" Type="http://schemas.openxmlformats.org/officeDocument/2006/relationships/tags" Target="../tags/tag387.xml" /><Relationship Id="rId35" Type="http://schemas.openxmlformats.org/officeDocument/2006/relationships/tags" Target="../tags/tag388.xml" /><Relationship Id="rId36" Type="http://schemas.openxmlformats.org/officeDocument/2006/relationships/tags" Target="../tags/tag389.xml" /><Relationship Id="rId37" Type="http://schemas.openxmlformats.org/officeDocument/2006/relationships/tags" Target="../tags/tag390.xml" /><Relationship Id="rId38" Type="http://schemas.openxmlformats.org/officeDocument/2006/relationships/tags" Target="../tags/tag391.xml" /><Relationship Id="rId39" Type="http://schemas.openxmlformats.org/officeDocument/2006/relationships/tags" Target="../tags/tag392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Relationship Id="rId7" Type="http://schemas.openxmlformats.org/officeDocument/2006/relationships/tags" Target="../tags/tag360.xml" /><Relationship Id="rId8" Type="http://schemas.openxmlformats.org/officeDocument/2006/relationships/tags" Target="../tags/tag361.xml" /><Relationship Id="rId9" Type="http://schemas.openxmlformats.org/officeDocument/2006/relationships/tags" Target="../tags/tag36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1.xml" /><Relationship Id="rId11" Type="http://schemas.openxmlformats.org/officeDocument/2006/relationships/tags" Target="../tags/tag402.xml" /><Relationship Id="rId12" Type="http://schemas.openxmlformats.org/officeDocument/2006/relationships/tags" Target="../tags/tag403.xml" /><Relationship Id="rId13" Type="http://schemas.openxmlformats.org/officeDocument/2006/relationships/tags" Target="../tags/tag404.xml" /><Relationship Id="rId14" Type="http://schemas.openxmlformats.org/officeDocument/2006/relationships/tags" Target="../tags/tag405.xml" /><Relationship Id="rId15" Type="http://schemas.openxmlformats.org/officeDocument/2006/relationships/tags" Target="../tags/tag406.xml" /><Relationship Id="rId16" Type="http://schemas.openxmlformats.org/officeDocument/2006/relationships/tags" Target="../tags/tag407.xml" /><Relationship Id="rId17" Type="http://schemas.openxmlformats.org/officeDocument/2006/relationships/tags" Target="../tags/tag408.xml" /><Relationship Id="rId18" Type="http://schemas.openxmlformats.org/officeDocument/2006/relationships/tags" Target="../tags/tag409.xml" /><Relationship Id="rId19" Type="http://schemas.openxmlformats.org/officeDocument/2006/relationships/tags" Target="../tags/tag410.xml" /><Relationship Id="rId2" Type="http://schemas.openxmlformats.org/officeDocument/2006/relationships/tags" Target="../tags/tag393.xml" /><Relationship Id="rId20" Type="http://schemas.openxmlformats.org/officeDocument/2006/relationships/tags" Target="../tags/tag411.xml" /><Relationship Id="rId21" Type="http://schemas.openxmlformats.org/officeDocument/2006/relationships/tags" Target="../tags/tag412.xml" /><Relationship Id="rId22" Type="http://schemas.openxmlformats.org/officeDocument/2006/relationships/tags" Target="../tags/tag413.xml" /><Relationship Id="rId23" Type="http://schemas.openxmlformats.org/officeDocument/2006/relationships/tags" Target="../tags/tag414.xml" /><Relationship Id="rId24" Type="http://schemas.openxmlformats.org/officeDocument/2006/relationships/tags" Target="../tags/tag415.xml" /><Relationship Id="rId3" Type="http://schemas.openxmlformats.org/officeDocument/2006/relationships/tags" Target="../tags/tag394.xml" /><Relationship Id="rId4" Type="http://schemas.openxmlformats.org/officeDocument/2006/relationships/tags" Target="../tags/tag395.xml" /><Relationship Id="rId5" Type="http://schemas.openxmlformats.org/officeDocument/2006/relationships/tags" Target="../tags/tag396.xml" /><Relationship Id="rId6" Type="http://schemas.openxmlformats.org/officeDocument/2006/relationships/tags" Target="../tags/tag397.xml" /><Relationship Id="rId7" Type="http://schemas.openxmlformats.org/officeDocument/2006/relationships/tags" Target="../tags/tag398.xml" /><Relationship Id="rId8" Type="http://schemas.openxmlformats.org/officeDocument/2006/relationships/tags" Target="../tags/tag399.xml" /><Relationship Id="rId9" Type="http://schemas.openxmlformats.org/officeDocument/2006/relationships/tags" Target="../tags/tag40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4.xml" /><Relationship Id="rId11" Type="http://schemas.openxmlformats.org/officeDocument/2006/relationships/tags" Target="../tags/tag425.xml" /><Relationship Id="rId12" Type="http://schemas.openxmlformats.org/officeDocument/2006/relationships/tags" Target="../tags/tag426.xml" /><Relationship Id="rId13" Type="http://schemas.openxmlformats.org/officeDocument/2006/relationships/tags" Target="../tags/tag427.xml" /><Relationship Id="rId14" Type="http://schemas.openxmlformats.org/officeDocument/2006/relationships/tags" Target="../tags/tag428.xml" /><Relationship Id="rId15" Type="http://schemas.openxmlformats.org/officeDocument/2006/relationships/tags" Target="../tags/tag429.xml" /><Relationship Id="rId16" Type="http://schemas.openxmlformats.org/officeDocument/2006/relationships/tags" Target="../tags/tag430.xml" /><Relationship Id="rId17" Type="http://schemas.openxmlformats.org/officeDocument/2006/relationships/tags" Target="../tags/tag431.xml" /><Relationship Id="rId18" Type="http://schemas.openxmlformats.org/officeDocument/2006/relationships/tags" Target="../tags/tag432.xml" /><Relationship Id="rId19" Type="http://schemas.openxmlformats.org/officeDocument/2006/relationships/tags" Target="../tags/tag433.xml" /><Relationship Id="rId2" Type="http://schemas.openxmlformats.org/officeDocument/2006/relationships/tags" Target="../tags/tag416.xml" /><Relationship Id="rId20" Type="http://schemas.openxmlformats.org/officeDocument/2006/relationships/tags" Target="../tags/tag434.xml" /><Relationship Id="rId21" Type="http://schemas.openxmlformats.org/officeDocument/2006/relationships/tags" Target="../tags/tag435.xml" /><Relationship Id="rId22" Type="http://schemas.openxmlformats.org/officeDocument/2006/relationships/tags" Target="../tags/tag436.xml" /><Relationship Id="rId23" Type="http://schemas.openxmlformats.org/officeDocument/2006/relationships/tags" Target="../tags/tag437.xml" /><Relationship Id="rId24" Type="http://schemas.openxmlformats.org/officeDocument/2006/relationships/tags" Target="../tags/tag438.xml" /><Relationship Id="rId3" Type="http://schemas.openxmlformats.org/officeDocument/2006/relationships/tags" Target="../tags/tag417.xml" /><Relationship Id="rId4" Type="http://schemas.openxmlformats.org/officeDocument/2006/relationships/tags" Target="../tags/tag418.xml" /><Relationship Id="rId5" Type="http://schemas.openxmlformats.org/officeDocument/2006/relationships/tags" Target="../tags/tag419.xml" /><Relationship Id="rId6" Type="http://schemas.openxmlformats.org/officeDocument/2006/relationships/tags" Target="../tags/tag420.xml" /><Relationship Id="rId7" Type="http://schemas.openxmlformats.org/officeDocument/2006/relationships/tags" Target="../tags/tag421.xml" /><Relationship Id="rId8" Type="http://schemas.openxmlformats.org/officeDocument/2006/relationships/tags" Target="../tags/tag422.xml" /><Relationship Id="rId9" Type="http://schemas.openxmlformats.org/officeDocument/2006/relationships/tags" Target="../tags/tag42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9.xml" /><Relationship Id="rId3" Type="http://schemas.openxmlformats.org/officeDocument/2006/relationships/tags" Target="../tags/tag440.xml" /><Relationship Id="rId4" Type="http://schemas.openxmlformats.org/officeDocument/2006/relationships/tags" Target="../tags/tag44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19" Type="http://schemas.openxmlformats.org/officeDocument/2006/relationships/tags" Target="../tags/tag459.xml" /><Relationship Id="rId2" Type="http://schemas.openxmlformats.org/officeDocument/2006/relationships/tags" Target="../tags/tag442.xml" /><Relationship Id="rId20" Type="http://schemas.openxmlformats.org/officeDocument/2006/relationships/tags" Target="../tags/tag460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9.xml" /><Relationship Id="rId11" Type="http://schemas.openxmlformats.org/officeDocument/2006/relationships/tags" Target="../tags/tag470.xml" /><Relationship Id="rId12" Type="http://schemas.openxmlformats.org/officeDocument/2006/relationships/tags" Target="../tags/tag471.xml" /><Relationship Id="rId13" Type="http://schemas.openxmlformats.org/officeDocument/2006/relationships/tags" Target="../tags/tag472.xml" /><Relationship Id="rId14" Type="http://schemas.openxmlformats.org/officeDocument/2006/relationships/tags" Target="../tags/tag473.xml" /><Relationship Id="rId15" Type="http://schemas.openxmlformats.org/officeDocument/2006/relationships/tags" Target="../tags/tag474.xml" /><Relationship Id="rId16" Type="http://schemas.openxmlformats.org/officeDocument/2006/relationships/tags" Target="../tags/tag475.xml" /><Relationship Id="rId17" Type="http://schemas.openxmlformats.org/officeDocument/2006/relationships/tags" Target="../tags/tag476.xml" /><Relationship Id="rId18" Type="http://schemas.openxmlformats.org/officeDocument/2006/relationships/tags" Target="../tags/tag477.xml" /><Relationship Id="rId19" Type="http://schemas.openxmlformats.org/officeDocument/2006/relationships/tags" Target="../tags/tag478.xml" /><Relationship Id="rId2" Type="http://schemas.openxmlformats.org/officeDocument/2006/relationships/tags" Target="../tags/tag461.xml" /><Relationship Id="rId20" Type="http://schemas.openxmlformats.org/officeDocument/2006/relationships/tags" Target="../tags/tag479.xml" /><Relationship Id="rId21" Type="http://schemas.openxmlformats.org/officeDocument/2006/relationships/tags" Target="../tags/tag480.xml" /><Relationship Id="rId22" Type="http://schemas.openxmlformats.org/officeDocument/2006/relationships/tags" Target="../tags/tag481.xml" /><Relationship Id="rId23" Type="http://schemas.openxmlformats.org/officeDocument/2006/relationships/tags" Target="../tags/tag482.xml" /><Relationship Id="rId24" Type="http://schemas.openxmlformats.org/officeDocument/2006/relationships/tags" Target="../tags/tag483.xml" /><Relationship Id="rId25" Type="http://schemas.openxmlformats.org/officeDocument/2006/relationships/image" Target="../media/image8.png" /><Relationship Id="rId26" Type="http://schemas.openxmlformats.org/officeDocument/2006/relationships/tags" Target="../tags/tag484.xml" /><Relationship Id="rId27" Type="http://schemas.openxmlformats.org/officeDocument/2006/relationships/image" Target="../media/image9.png" /><Relationship Id="rId28" Type="http://schemas.openxmlformats.org/officeDocument/2006/relationships/tags" Target="../tags/tag485.xml" /><Relationship Id="rId29" Type="http://schemas.openxmlformats.org/officeDocument/2006/relationships/image" Target="../media/image10.png" /><Relationship Id="rId3" Type="http://schemas.openxmlformats.org/officeDocument/2006/relationships/tags" Target="../tags/tag462.xml" /><Relationship Id="rId30" Type="http://schemas.openxmlformats.org/officeDocument/2006/relationships/tags" Target="../tags/tag486.xml" /><Relationship Id="rId31" Type="http://schemas.openxmlformats.org/officeDocument/2006/relationships/image" Target="../media/image11.png" /><Relationship Id="rId32" Type="http://schemas.openxmlformats.org/officeDocument/2006/relationships/tags" Target="../tags/tag487.xml" /><Relationship Id="rId33" Type="http://schemas.openxmlformats.org/officeDocument/2006/relationships/image" Target="../media/image12.png" /><Relationship Id="rId34" Type="http://schemas.openxmlformats.org/officeDocument/2006/relationships/tags" Target="../tags/tag488.xml" /><Relationship Id="rId35" Type="http://schemas.openxmlformats.org/officeDocument/2006/relationships/tags" Target="../tags/tag489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tags" Target="../tags/tag467.xml" /><Relationship Id="rId9" Type="http://schemas.openxmlformats.org/officeDocument/2006/relationships/tags" Target="../tags/tag46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490.xml" /><Relationship Id="rId3" Type="http://schemas.openxmlformats.org/officeDocument/2006/relationships/tags" Target="../tags/tag491.xml" /><Relationship Id="rId4" Type="http://schemas.openxmlformats.org/officeDocument/2006/relationships/tags" Target="../tags/tag492.xml" /><Relationship Id="rId5" Type="http://schemas.openxmlformats.org/officeDocument/2006/relationships/tags" Target="../tags/tag493.xml" /><Relationship Id="rId6" Type="http://schemas.openxmlformats.org/officeDocument/2006/relationships/tags" Target="../tags/tag494.xml" /><Relationship Id="rId7" Type="http://schemas.openxmlformats.org/officeDocument/2006/relationships/tags" Target="../tags/tag495.xml" /><Relationship Id="rId8" Type="http://schemas.openxmlformats.org/officeDocument/2006/relationships/tags" Target="../tags/tag49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97.xml" /><Relationship Id="rId3" Type="http://schemas.openxmlformats.org/officeDocument/2006/relationships/tags" Target="../tags/tag49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5625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预防食物中毒安全教育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3"/>
            </p:custDataLst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zh-CN" altLang="en-US" sz="20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食物中毒的原因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食物中毒的症状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预防食物中毒的方法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食物中毒的紧急处理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食物中毒的原因</a:t>
            </a:r>
          </a:p>
        </p:txBody>
      </p:sp>
      <p:sp>
        <p:nvSpPr>
          <p:cNvPr id="3" name="文本占位符 2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细菌污染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食物在生产、加工、运输、储存过程中，可能受到细菌污染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细菌污染可能导致食物变质、腐败，产生毒素</a:t>
            </a: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食用被细菌污染的食物，可能导致食物中毒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17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预防细菌污染的方法包括：保持食物清洁、生熟分开、充分加热等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化学物质污染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4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农药残留：蔬菜、水果等农产品在种植过程中使用农药，可能导致农药残留</a:t>
            </a: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6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9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重金属污染：水源、土壤等环境受到重金属污染，可能导致食物中重金属含量超标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1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4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食品添加剂：食品加工过程中使用食品添加剂，可能导致添加剂过量</a:t>
            </a:r>
          </a:p>
        </p:txBody>
      </p:sp>
      <p:grpSp>
        <p:nvGrpSpPr>
          <p:cNvPr id="2" name="组合 1"/>
          <p:cNvGrpSpPr/>
          <p:nvPr>
            <p:custDataLst>
              <p:tags r:id="rId15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6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>
                      <a:lumMod val="75000"/>
                    </a:schemeClr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19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微生物污染：食品在生产、运输、储存过程中受到微生物污染，可能导致食物变质</a:t>
            </a:r>
          </a:p>
        </p:txBody>
      </p:sp>
      <p:grpSp>
        <p:nvGrpSpPr>
          <p:cNvPr id="6" name="组合 5"/>
          <p:cNvGrpSpPr/>
          <p:nvPr>
            <p:custDataLst>
              <p:tags r:id="rId20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1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>
                      <a:lumMod val="75000"/>
                    </a:schemeClr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食物变质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4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微生物生长：食物在储存过程中，微生物生长繁殖，导致食物变质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8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食物储存不当：食物储存温度过高或过低，导致食物变质</a:t>
            </a:r>
          </a:p>
        </p:txBody>
      </p:sp>
      <p:sp>
        <p:nvSpPr>
          <p:cNvPr id="8" name="直角三角形 7"/>
          <p:cNvSpPr/>
          <p:nvPr>
            <p:custDataLst>
              <p:tags r:id="rId13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6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7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食物加工不当：食物加工过程中，操作不当，导致食物变质</a:t>
            </a:r>
          </a:p>
        </p:txBody>
      </p:sp>
      <p:sp>
        <p:nvSpPr>
          <p:cNvPr id="12" name="直角三角形 11"/>
          <p:cNvSpPr/>
          <p:nvPr>
            <p:custDataLst>
              <p:tags r:id="rId18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1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2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食物过期：食物超过保质期，导致食物变质</a:t>
            </a:r>
          </a:p>
        </p:txBody>
      </p:sp>
      <p:sp>
        <p:nvSpPr>
          <p:cNvPr id="13" name="直角三角形 12"/>
          <p:cNvSpPr/>
          <p:nvPr>
            <p:custDataLst>
              <p:tags r:id="rId23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食物中毒的症状</a:t>
            </a:r>
          </a:p>
        </p:txBody>
      </p:sp>
      <p:sp>
        <p:nvSpPr>
          <p:cNvPr id="3" name="文本占位符 2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胃肠道症状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5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恶心、呕吐：食物中毒后，胃肠道受到刺激，可能导致恶心、呕吐等症状。</a:t>
            </a:r>
          </a:p>
        </p:txBody>
      </p:sp>
      <p:sp>
        <p:nvSpPr>
          <p:cNvPr id="13" name="五边形 12"/>
          <p:cNvSpPr/>
          <p:nvPr>
            <p:custDataLst>
              <p:tags r:id="rId7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8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腹痛、腹泻：食物中毒可能导致肠道功能紊乱，出现腹痛、腹泻等症状。</a:t>
            </a:r>
          </a:p>
        </p:txBody>
      </p:sp>
      <p:sp>
        <p:nvSpPr>
          <p:cNvPr id="14" name="五边形 13"/>
          <p:cNvSpPr/>
          <p:nvPr>
            <p:custDataLst>
              <p:tags r:id="rId10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1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便血：食物中毒可能导致肠道出血，出现便血等症状。</a:t>
            </a:r>
          </a:p>
        </p:txBody>
      </p:sp>
      <p:sp>
        <p:nvSpPr>
          <p:cNvPr id="15" name="五边形 14"/>
          <p:cNvSpPr/>
          <p:nvPr>
            <p:custDataLst>
              <p:tags r:id="rId13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4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4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脱水：食物中毒可能导致腹泻、呕吐等症状，从而引起脱水。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神经系统症状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头痛、头晕、乏力、嗜睡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视力模糊、眼球震颤、平衡失调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肌肉无力、抽搐、瘫痪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意识障碍、昏迷、死亡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皮肤症状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皮肤发红、瘙痒、肿胀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皮疹、水泡、脓疱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2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皮肤干燥、脱皮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皮肤过敏反应，如荨麻疹、湿疹等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预防食物中毒的方法</a:t>
            </a:r>
          </a:p>
        </p:txBody>
      </p:sp>
      <p:sp>
        <p:nvSpPr>
          <p:cNvPr id="3" name="文本占位符 2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保持清洁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 flipH="1">
            <a:off x="6054328" y="1517168"/>
            <a:ext cx="12545" cy="4048129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>
            <p:custDataLst>
              <p:tags r:id="rId5"/>
            </p:custDataLst>
          </p:nvPr>
        </p:nvGrpSpPr>
        <p:grpSpPr>
          <a:xfrm rot="298766">
            <a:off x="6216153" y="1643868"/>
            <a:ext cx="190050" cy="323650"/>
            <a:chOff x="5065384" y="2688098"/>
            <a:chExt cx="402744" cy="684324"/>
          </a:xfrm>
        </p:grpSpPr>
        <p:sp>
          <p:nvSpPr>
            <p:cNvPr id="41" name="Freeform 88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 rot="620360">
              <a:off x="5065384" y="3073423"/>
              <a:ext cx="267117" cy="298999"/>
            </a:xfrm>
            <a:custGeom>
              <a:gdLst>
                <a:gd name="T0" fmla="*/ 98 w 171"/>
                <a:gd name="T1" fmla="*/ 88 h 191"/>
                <a:gd name="T2" fmla="*/ 98 w 171"/>
                <a:gd name="T3" fmla="*/ 88 h 191"/>
                <a:gd name="T4" fmla="*/ 78 w 171"/>
                <a:gd name="T5" fmla="*/ 89 h 191"/>
                <a:gd name="T6" fmla="*/ 78 w 171"/>
                <a:gd name="T7" fmla="*/ 89 h 191"/>
                <a:gd name="T8" fmla="*/ 137 w 171"/>
                <a:gd name="T9" fmla="*/ 68 h 191"/>
                <a:gd name="T10" fmla="*/ 89 w 171"/>
                <a:gd name="T11" fmla="*/ 4 h 191"/>
                <a:gd name="T12" fmla="*/ 75 w 171"/>
                <a:gd name="T13" fmla="*/ 71 h 191"/>
                <a:gd name="T14" fmla="*/ 63 w 171"/>
                <a:gd name="T15" fmla="*/ 58 h 191"/>
                <a:gd name="T16" fmla="*/ 25 w 171"/>
                <a:gd name="T17" fmla="*/ 33 h 191"/>
                <a:gd name="T18" fmla="*/ 17 w 171"/>
                <a:gd name="T19" fmla="*/ 32 h 191"/>
                <a:gd name="T20" fmla="*/ 10 w 171"/>
                <a:gd name="T21" fmla="*/ 34 h 191"/>
                <a:gd name="T22" fmla="*/ 5 w 171"/>
                <a:gd name="T23" fmla="*/ 37 h 191"/>
                <a:gd name="T24" fmla="*/ 1 w 171"/>
                <a:gd name="T25" fmla="*/ 46 h 191"/>
                <a:gd name="T26" fmla="*/ 8 w 171"/>
                <a:gd name="T27" fmla="*/ 71 h 191"/>
                <a:gd name="T28" fmla="*/ 40 w 171"/>
                <a:gd name="T29" fmla="*/ 92 h 191"/>
                <a:gd name="T30" fmla="*/ 79 w 171"/>
                <a:gd name="T31" fmla="*/ 98 h 191"/>
                <a:gd name="T32" fmla="*/ 79 w 171"/>
                <a:gd name="T33" fmla="*/ 129 h 191"/>
                <a:gd name="T34" fmla="*/ 79 w 171"/>
                <a:gd name="T35" fmla="*/ 142 h 191"/>
                <a:gd name="T36" fmla="*/ 79 w 171"/>
                <a:gd name="T37" fmla="*/ 166 h 191"/>
                <a:gd name="T38" fmla="*/ 82 w 171"/>
                <a:gd name="T39" fmla="*/ 183 h 191"/>
                <a:gd name="T40" fmla="*/ 89 w 171"/>
                <a:gd name="T41" fmla="*/ 191 h 191"/>
                <a:gd name="T42" fmla="*/ 98 w 171"/>
                <a:gd name="T43" fmla="*/ 188 h 191"/>
                <a:gd name="T44" fmla="*/ 100 w 171"/>
                <a:gd name="T45" fmla="*/ 181 h 191"/>
                <a:gd name="T46" fmla="*/ 98 w 171"/>
                <a:gd name="T47" fmla="*/ 170 h 191"/>
                <a:gd name="T48" fmla="*/ 94 w 171"/>
                <a:gd name="T49" fmla="*/ 139 h 191"/>
                <a:gd name="T50" fmla="*/ 94 w 171"/>
                <a:gd name="T51" fmla="*/ 95 h 191"/>
                <a:gd name="T52" fmla="*/ 115 w 171"/>
                <a:gd name="T53" fmla="*/ 101 h 191"/>
                <a:gd name="T54" fmla="*/ 152 w 171"/>
                <a:gd name="T55" fmla="*/ 97 h 191"/>
                <a:gd name="T56" fmla="*/ 169 w 171"/>
                <a:gd name="T57" fmla="*/ 83 h 191"/>
                <a:gd name="T58" fmla="*/ 170 w 171"/>
                <a:gd name="T59" fmla="*/ 70 h 191"/>
                <a:gd name="T60" fmla="*/ 168 w 171"/>
                <a:gd name="T61" fmla="*/ 66 h 191"/>
                <a:gd name="T62" fmla="*/ 161 w 171"/>
                <a:gd name="T63" fmla="*/ 61 h 191"/>
                <a:gd name="T64" fmla="*/ 146 w 171"/>
                <a:gd name="T65" fmla="*/ 58 h 191"/>
                <a:gd name="T66" fmla="*/ 138 w 171"/>
                <a:gd name="T67" fmla="*/ 59 h 191"/>
                <a:gd name="T68" fmla="*/ 94 w 171"/>
                <a:gd name="T69" fmla="*/ 81 h 191"/>
                <a:gd name="T70" fmla="*/ 100 w 171"/>
                <a:gd name="T71" fmla="*/ 6 h 191"/>
                <a:gd name="T72" fmla="*/ 96 w 171"/>
                <a:gd name="T73" fmla="*/ 1 h 191"/>
                <a:gd name="T74" fmla="*/ 94 w 171"/>
                <a:gd name="T75" fmla="*/ 1 h 191"/>
                <a:gd name="T76" fmla="*/ 89 w 171"/>
                <a:gd name="T77" fmla="*/ 4 h 1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1" h="191">
                  <a:moveTo>
                    <a:pt x="98" y="88"/>
                  </a:moveTo>
                  <a:cubicBezTo>
                    <a:pt x="98" y="88"/>
                    <a:pt x="98" y="88"/>
                    <a:pt x="98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8"/>
                    <a:pt x="99" y="88"/>
                    <a:pt x="98" y="88"/>
                  </a:cubicBezTo>
                  <a:close/>
                  <a:moveTo>
                    <a:pt x="78" y="89"/>
                  </a:move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lose/>
                  <a:moveTo>
                    <a:pt x="138" y="68"/>
                  </a:moveTo>
                  <a:cubicBezTo>
                    <a:pt x="138" y="68"/>
                    <a:pt x="138" y="68"/>
                    <a:pt x="137" y="68"/>
                  </a:cubicBezTo>
                  <a:cubicBezTo>
                    <a:pt x="138" y="68"/>
                    <a:pt x="138" y="68"/>
                    <a:pt x="138" y="68"/>
                  </a:cubicBezTo>
                  <a:close/>
                  <a:moveTo>
                    <a:pt x="89" y="4"/>
                  </a:moveTo>
                  <a:cubicBezTo>
                    <a:pt x="85" y="28"/>
                    <a:pt x="82" y="53"/>
                    <a:pt x="80" y="77"/>
                  </a:cubicBezTo>
                  <a:cubicBezTo>
                    <a:pt x="79" y="75"/>
                    <a:pt x="77" y="73"/>
                    <a:pt x="75" y="71"/>
                  </a:cubicBezTo>
                  <a:cubicBezTo>
                    <a:pt x="73" y="69"/>
                    <a:pt x="71" y="67"/>
                    <a:pt x="69" y="65"/>
                  </a:cubicBezTo>
                  <a:cubicBezTo>
                    <a:pt x="67" y="63"/>
                    <a:pt x="65" y="60"/>
                    <a:pt x="63" y="58"/>
                  </a:cubicBezTo>
                  <a:cubicBezTo>
                    <a:pt x="55" y="50"/>
                    <a:pt x="47" y="41"/>
                    <a:pt x="36" y="37"/>
                  </a:cubicBezTo>
                  <a:cubicBezTo>
                    <a:pt x="33" y="35"/>
                    <a:pt x="29" y="34"/>
                    <a:pt x="25" y="33"/>
                  </a:cubicBezTo>
                  <a:cubicBezTo>
                    <a:pt x="23" y="32"/>
                    <a:pt x="21" y="32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3" y="33"/>
                    <a:pt x="11" y="33"/>
                    <a:pt x="10" y="34"/>
                  </a:cubicBezTo>
                  <a:cubicBezTo>
                    <a:pt x="9" y="34"/>
                    <a:pt x="8" y="34"/>
                    <a:pt x="7" y="35"/>
                  </a:cubicBezTo>
                  <a:cubicBezTo>
                    <a:pt x="6" y="35"/>
                    <a:pt x="6" y="36"/>
                    <a:pt x="5" y="37"/>
                  </a:cubicBezTo>
                  <a:cubicBezTo>
                    <a:pt x="4" y="38"/>
                    <a:pt x="3" y="39"/>
                    <a:pt x="2" y="41"/>
                  </a:cubicBezTo>
                  <a:cubicBezTo>
                    <a:pt x="1" y="42"/>
                    <a:pt x="1" y="44"/>
                    <a:pt x="1" y="46"/>
                  </a:cubicBezTo>
                  <a:cubicBezTo>
                    <a:pt x="0" y="51"/>
                    <a:pt x="1" y="56"/>
                    <a:pt x="2" y="60"/>
                  </a:cubicBezTo>
                  <a:cubicBezTo>
                    <a:pt x="3" y="64"/>
                    <a:pt x="5" y="68"/>
                    <a:pt x="8" y="71"/>
                  </a:cubicBezTo>
                  <a:cubicBezTo>
                    <a:pt x="13" y="78"/>
                    <a:pt x="20" y="83"/>
                    <a:pt x="28" y="87"/>
                  </a:cubicBezTo>
                  <a:cubicBezTo>
                    <a:pt x="32" y="89"/>
                    <a:pt x="36" y="90"/>
                    <a:pt x="40" y="92"/>
                  </a:cubicBezTo>
                  <a:cubicBezTo>
                    <a:pt x="45" y="93"/>
                    <a:pt x="49" y="94"/>
                    <a:pt x="53" y="95"/>
                  </a:cubicBezTo>
                  <a:cubicBezTo>
                    <a:pt x="62" y="97"/>
                    <a:pt x="71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108"/>
                    <a:pt x="79" y="119"/>
                    <a:pt x="79" y="129"/>
                  </a:cubicBezTo>
                  <a:cubicBezTo>
                    <a:pt x="79" y="133"/>
                    <a:pt x="79" y="136"/>
                    <a:pt x="79" y="139"/>
                  </a:cubicBezTo>
                  <a:cubicBezTo>
                    <a:pt x="79" y="140"/>
                    <a:pt x="79" y="141"/>
                    <a:pt x="79" y="142"/>
                  </a:cubicBezTo>
                  <a:cubicBezTo>
                    <a:pt x="79" y="144"/>
                    <a:pt x="79" y="146"/>
                    <a:pt x="79" y="148"/>
                  </a:cubicBezTo>
                  <a:cubicBezTo>
                    <a:pt x="79" y="154"/>
                    <a:pt x="79" y="160"/>
                    <a:pt x="79" y="166"/>
                  </a:cubicBezTo>
                  <a:cubicBezTo>
                    <a:pt x="80" y="169"/>
                    <a:pt x="80" y="172"/>
                    <a:pt x="80" y="175"/>
                  </a:cubicBezTo>
                  <a:cubicBezTo>
                    <a:pt x="81" y="178"/>
                    <a:pt x="81" y="180"/>
                    <a:pt x="82" y="183"/>
                  </a:cubicBezTo>
                  <a:cubicBezTo>
                    <a:pt x="83" y="185"/>
                    <a:pt x="84" y="188"/>
                    <a:pt x="86" y="189"/>
                  </a:cubicBezTo>
                  <a:cubicBezTo>
                    <a:pt x="87" y="190"/>
                    <a:pt x="88" y="191"/>
                    <a:pt x="89" y="191"/>
                  </a:cubicBezTo>
                  <a:cubicBezTo>
                    <a:pt x="91" y="191"/>
                    <a:pt x="92" y="191"/>
                    <a:pt x="94" y="191"/>
                  </a:cubicBezTo>
                  <a:cubicBezTo>
                    <a:pt x="95" y="190"/>
                    <a:pt x="97" y="189"/>
                    <a:pt x="98" y="188"/>
                  </a:cubicBezTo>
                  <a:cubicBezTo>
                    <a:pt x="98" y="187"/>
                    <a:pt x="99" y="186"/>
                    <a:pt x="99" y="185"/>
                  </a:cubicBezTo>
                  <a:cubicBezTo>
                    <a:pt x="100" y="184"/>
                    <a:pt x="100" y="183"/>
                    <a:pt x="100" y="181"/>
                  </a:cubicBezTo>
                  <a:cubicBezTo>
                    <a:pt x="100" y="179"/>
                    <a:pt x="99" y="177"/>
                    <a:pt x="99" y="175"/>
                  </a:cubicBezTo>
                  <a:cubicBezTo>
                    <a:pt x="99" y="173"/>
                    <a:pt x="98" y="171"/>
                    <a:pt x="98" y="170"/>
                  </a:cubicBezTo>
                  <a:cubicBezTo>
                    <a:pt x="97" y="165"/>
                    <a:pt x="96" y="160"/>
                    <a:pt x="96" y="155"/>
                  </a:cubicBezTo>
                  <a:cubicBezTo>
                    <a:pt x="95" y="150"/>
                    <a:pt x="95" y="145"/>
                    <a:pt x="94" y="139"/>
                  </a:cubicBezTo>
                  <a:cubicBezTo>
                    <a:pt x="94" y="129"/>
                    <a:pt x="94" y="118"/>
                    <a:pt x="93" y="108"/>
                  </a:cubicBezTo>
                  <a:cubicBezTo>
                    <a:pt x="93" y="104"/>
                    <a:pt x="93" y="100"/>
                    <a:pt x="94" y="95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101" y="99"/>
                    <a:pt x="108" y="100"/>
                    <a:pt x="115" y="101"/>
                  </a:cubicBezTo>
                  <a:cubicBezTo>
                    <a:pt x="123" y="102"/>
                    <a:pt x="132" y="102"/>
                    <a:pt x="140" y="100"/>
                  </a:cubicBezTo>
                  <a:cubicBezTo>
                    <a:pt x="144" y="100"/>
                    <a:pt x="148" y="99"/>
                    <a:pt x="152" y="97"/>
                  </a:cubicBezTo>
                  <a:cubicBezTo>
                    <a:pt x="156" y="96"/>
                    <a:pt x="159" y="94"/>
                    <a:pt x="162" y="92"/>
                  </a:cubicBezTo>
                  <a:cubicBezTo>
                    <a:pt x="165" y="89"/>
                    <a:pt x="167" y="86"/>
                    <a:pt x="169" y="83"/>
                  </a:cubicBezTo>
                  <a:cubicBezTo>
                    <a:pt x="169" y="81"/>
                    <a:pt x="170" y="79"/>
                    <a:pt x="170" y="77"/>
                  </a:cubicBezTo>
                  <a:cubicBezTo>
                    <a:pt x="171" y="75"/>
                    <a:pt x="171" y="72"/>
                    <a:pt x="170" y="70"/>
                  </a:cubicBezTo>
                  <a:cubicBezTo>
                    <a:pt x="170" y="69"/>
                    <a:pt x="169" y="69"/>
                    <a:pt x="169" y="68"/>
                  </a:cubicBezTo>
                  <a:cubicBezTo>
                    <a:pt x="169" y="67"/>
                    <a:pt x="168" y="67"/>
                    <a:pt x="168" y="66"/>
                  </a:cubicBezTo>
                  <a:cubicBezTo>
                    <a:pt x="167" y="65"/>
                    <a:pt x="166" y="64"/>
                    <a:pt x="165" y="63"/>
                  </a:cubicBezTo>
                  <a:cubicBezTo>
                    <a:pt x="163" y="62"/>
                    <a:pt x="162" y="62"/>
                    <a:pt x="161" y="61"/>
                  </a:cubicBezTo>
                  <a:cubicBezTo>
                    <a:pt x="159" y="60"/>
                    <a:pt x="157" y="60"/>
                    <a:pt x="156" y="59"/>
                  </a:cubicBezTo>
                  <a:cubicBezTo>
                    <a:pt x="153" y="59"/>
                    <a:pt x="149" y="58"/>
                    <a:pt x="146" y="58"/>
                  </a:cubicBezTo>
                  <a:cubicBezTo>
                    <a:pt x="145" y="58"/>
                    <a:pt x="144" y="58"/>
                    <a:pt x="142" y="58"/>
                  </a:cubicBezTo>
                  <a:cubicBezTo>
                    <a:pt x="141" y="59"/>
                    <a:pt x="139" y="59"/>
                    <a:pt x="138" y="59"/>
                  </a:cubicBezTo>
                  <a:cubicBezTo>
                    <a:pt x="127" y="61"/>
                    <a:pt x="117" y="65"/>
                    <a:pt x="108" y="70"/>
                  </a:cubicBezTo>
                  <a:cubicBezTo>
                    <a:pt x="103" y="74"/>
                    <a:pt x="98" y="77"/>
                    <a:pt x="94" y="81"/>
                  </a:cubicBezTo>
                  <a:cubicBezTo>
                    <a:pt x="94" y="69"/>
                    <a:pt x="94" y="56"/>
                    <a:pt x="95" y="44"/>
                  </a:cubicBezTo>
                  <a:cubicBezTo>
                    <a:pt x="96" y="31"/>
                    <a:pt x="98" y="19"/>
                    <a:pt x="100" y="6"/>
                  </a:cubicBezTo>
                  <a:cubicBezTo>
                    <a:pt x="100" y="5"/>
                    <a:pt x="100" y="4"/>
                    <a:pt x="99" y="3"/>
                  </a:cubicBezTo>
                  <a:cubicBezTo>
                    <a:pt x="98" y="2"/>
                    <a:pt x="97" y="2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5" y="1"/>
                    <a:pt x="95" y="1"/>
                    <a:pt x="94" y="1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91" y="1"/>
                    <a:pt x="89" y="2"/>
                    <a:pt x="89" y="4"/>
                  </a:cubicBezTo>
                  <a:close/>
                </a:path>
              </a:pathLst>
            </a:custGeom>
            <a:solidFill>
              <a:srgbClr val="B6C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2" name="Freeform 89"/>
            <p:cNvSpPr/>
            <p:nvPr>
              <p:custDataLst>
                <p:tags r:id="rId7"/>
              </p:custDataLst>
            </p:nvPr>
          </p:nvSpPr>
          <p:spPr bwMode="auto">
            <a:xfrm>
              <a:off x="5130362" y="2788462"/>
              <a:ext cx="326769" cy="334112"/>
            </a:xfrm>
            <a:custGeom>
              <a:gdLst>
                <a:gd name="T0" fmla="*/ 40 w 147"/>
                <a:gd name="T1" fmla="*/ 2 h 151"/>
                <a:gd name="T2" fmla="*/ 29 w 147"/>
                <a:gd name="T3" fmla="*/ 8 h 151"/>
                <a:gd name="T4" fmla="*/ 21 w 147"/>
                <a:gd name="T5" fmla="*/ 16 h 151"/>
                <a:gd name="T6" fmla="*/ 15 w 147"/>
                <a:gd name="T7" fmla="*/ 25 h 151"/>
                <a:gd name="T8" fmla="*/ 7 w 147"/>
                <a:gd name="T9" fmla="*/ 46 h 151"/>
                <a:gd name="T10" fmla="*/ 1 w 147"/>
                <a:gd name="T11" fmla="*/ 69 h 151"/>
                <a:gd name="T12" fmla="*/ 0 w 147"/>
                <a:gd name="T13" fmla="*/ 94 h 151"/>
                <a:gd name="T14" fmla="*/ 5 w 147"/>
                <a:gd name="T15" fmla="*/ 117 h 151"/>
                <a:gd name="T16" fmla="*/ 10 w 147"/>
                <a:gd name="T17" fmla="*/ 127 h 151"/>
                <a:gd name="T18" fmla="*/ 16 w 147"/>
                <a:gd name="T19" fmla="*/ 136 h 151"/>
                <a:gd name="T20" fmla="*/ 25 w 147"/>
                <a:gd name="T21" fmla="*/ 143 h 151"/>
                <a:gd name="T22" fmla="*/ 36 w 147"/>
                <a:gd name="T23" fmla="*/ 148 h 151"/>
                <a:gd name="T24" fmla="*/ 50 w 147"/>
                <a:gd name="T25" fmla="*/ 151 h 151"/>
                <a:gd name="T26" fmla="*/ 64 w 147"/>
                <a:gd name="T27" fmla="*/ 151 h 151"/>
                <a:gd name="T28" fmla="*/ 91 w 147"/>
                <a:gd name="T29" fmla="*/ 141 h 151"/>
                <a:gd name="T30" fmla="*/ 102 w 147"/>
                <a:gd name="T31" fmla="*/ 132 h 151"/>
                <a:gd name="T32" fmla="*/ 113 w 147"/>
                <a:gd name="T33" fmla="*/ 122 h 151"/>
                <a:gd name="T34" fmla="*/ 130 w 147"/>
                <a:gd name="T35" fmla="*/ 97 h 151"/>
                <a:gd name="T36" fmla="*/ 142 w 147"/>
                <a:gd name="T37" fmla="*/ 72 h 151"/>
                <a:gd name="T38" fmla="*/ 146 w 147"/>
                <a:gd name="T39" fmla="*/ 59 h 151"/>
                <a:gd name="T40" fmla="*/ 147 w 147"/>
                <a:gd name="T41" fmla="*/ 53 h 151"/>
                <a:gd name="T42" fmla="*/ 147 w 147"/>
                <a:gd name="T43" fmla="*/ 47 h 151"/>
                <a:gd name="T44" fmla="*/ 146 w 147"/>
                <a:gd name="T45" fmla="*/ 44 h 151"/>
                <a:gd name="T46" fmla="*/ 144 w 147"/>
                <a:gd name="T47" fmla="*/ 41 h 151"/>
                <a:gd name="T48" fmla="*/ 139 w 147"/>
                <a:gd name="T49" fmla="*/ 36 h 151"/>
                <a:gd name="T50" fmla="*/ 133 w 147"/>
                <a:gd name="T51" fmla="*/ 34 h 151"/>
                <a:gd name="T52" fmla="*/ 129 w 147"/>
                <a:gd name="T53" fmla="*/ 33 h 151"/>
                <a:gd name="T54" fmla="*/ 123 w 147"/>
                <a:gd name="T55" fmla="*/ 34 h 151"/>
                <a:gd name="T56" fmla="*/ 114 w 147"/>
                <a:gd name="T57" fmla="*/ 38 h 151"/>
                <a:gd name="T58" fmla="*/ 106 w 147"/>
                <a:gd name="T59" fmla="*/ 44 h 151"/>
                <a:gd name="T60" fmla="*/ 104 w 147"/>
                <a:gd name="T61" fmla="*/ 46 h 151"/>
                <a:gd name="T62" fmla="*/ 105 w 147"/>
                <a:gd name="T63" fmla="*/ 43 h 151"/>
                <a:gd name="T64" fmla="*/ 106 w 147"/>
                <a:gd name="T65" fmla="*/ 36 h 151"/>
                <a:gd name="T66" fmla="*/ 105 w 147"/>
                <a:gd name="T67" fmla="*/ 30 h 151"/>
                <a:gd name="T68" fmla="*/ 103 w 147"/>
                <a:gd name="T69" fmla="*/ 24 h 151"/>
                <a:gd name="T70" fmla="*/ 99 w 147"/>
                <a:gd name="T71" fmla="*/ 19 h 151"/>
                <a:gd name="T72" fmla="*/ 97 w 147"/>
                <a:gd name="T73" fmla="*/ 18 h 151"/>
                <a:gd name="T74" fmla="*/ 94 w 147"/>
                <a:gd name="T75" fmla="*/ 17 h 151"/>
                <a:gd name="T76" fmla="*/ 90 w 147"/>
                <a:gd name="T77" fmla="*/ 16 h 151"/>
                <a:gd name="T78" fmla="*/ 89 w 147"/>
                <a:gd name="T79" fmla="*/ 16 h 151"/>
                <a:gd name="T80" fmla="*/ 85 w 147"/>
                <a:gd name="T81" fmla="*/ 17 h 151"/>
                <a:gd name="T82" fmla="*/ 80 w 147"/>
                <a:gd name="T83" fmla="*/ 19 h 151"/>
                <a:gd name="T84" fmla="*/ 72 w 147"/>
                <a:gd name="T85" fmla="*/ 26 h 151"/>
                <a:gd name="T86" fmla="*/ 65 w 147"/>
                <a:gd name="T87" fmla="*/ 33 h 151"/>
                <a:gd name="T88" fmla="*/ 66 w 147"/>
                <a:gd name="T89" fmla="*/ 21 h 151"/>
                <a:gd name="T90" fmla="*/ 65 w 147"/>
                <a:gd name="T91" fmla="*/ 13 h 151"/>
                <a:gd name="T92" fmla="*/ 61 w 147"/>
                <a:gd name="T93" fmla="*/ 7 h 151"/>
                <a:gd name="T94" fmla="*/ 51 w 147"/>
                <a:gd name="T95" fmla="*/ 0 h 151"/>
                <a:gd name="T96" fmla="*/ 47 w 147"/>
                <a:gd name="T97" fmla="*/ 0 h 151"/>
                <a:gd name="T98" fmla="*/ 40 w 147"/>
                <a:gd name="T99" fmla="*/ 2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51">
                  <a:moveTo>
                    <a:pt x="40" y="2"/>
                  </a:moveTo>
                  <a:cubicBezTo>
                    <a:pt x="36" y="3"/>
                    <a:pt x="32" y="5"/>
                    <a:pt x="29" y="8"/>
                  </a:cubicBezTo>
                  <a:cubicBezTo>
                    <a:pt x="26" y="10"/>
                    <a:pt x="23" y="13"/>
                    <a:pt x="21" y="16"/>
                  </a:cubicBezTo>
                  <a:cubicBezTo>
                    <a:pt x="19" y="19"/>
                    <a:pt x="17" y="22"/>
                    <a:pt x="15" y="25"/>
                  </a:cubicBezTo>
                  <a:cubicBezTo>
                    <a:pt x="12" y="32"/>
                    <a:pt x="9" y="39"/>
                    <a:pt x="7" y="46"/>
                  </a:cubicBezTo>
                  <a:cubicBezTo>
                    <a:pt x="4" y="54"/>
                    <a:pt x="3" y="61"/>
                    <a:pt x="1" y="69"/>
                  </a:cubicBezTo>
                  <a:cubicBezTo>
                    <a:pt x="0" y="77"/>
                    <a:pt x="0" y="86"/>
                    <a:pt x="0" y="94"/>
                  </a:cubicBezTo>
                  <a:cubicBezTo>
                    <a:pt x="1" y="102"/>
                    <a:pt x="2" y="109"/>
                    <a:pt x="5" y="117"/>
                  </a:cubicBezTo>
                  <a:cubicBezTo>
                    <a:pt x="6" y="120"/>
                    <a:pt x="8" y="124"/>
                    <a:pt x="10" y="127"/>
                  </a:cubicBezTo>
                  <a:cubicBezTo>
                    <a:pt x="12" y="130"/>
                    <a:pt x="14" y="133"/>
                    <a:pt x="16" y="136"/>
                  </a:cubicBezTo>
                  <a:cubicBezTo>
                    <a:pt x="19" y="139"/>
                    <a:pt x="22" y="141"/>
                    <a:pt x="25" y="143"/>
                  </a:cubicBezTo>
                  <a:cubicBezTo>
                    <a:pt x="28" y="145"/>
                    <a:pt x="32" y="147"/>
                    <a:pt x="36" y="148"/>
                  </a:cubicBezTo>
                  <a:cubicBezTo>
                    <a:pt x="40" y="150"/>
                    <a:pt x="45" y="151"/>
                    <a:pt x="50" y="151"/>
                  </a:cubicBezTo>
                  <a:cubicBezTo>
                    <a:pt x="55" y="151"/>
                    <a:pt x="60" y="151"/>
                    <a:pt x="64" y="151"/>
                  </a:cubicBezTo>
                  <a:cubicBezTo>
                    <a:pt x="74" y="149"/>
                    <a:pt x="83" y="146"/>
                    <a:pt x="91" y="141"/>
                  </a:cubicBezTo>
                  <a:cubicBezTo>
                    <a:pt x="95" y="138"/>
                    <a:pt x="99" y="135"/>
                    <a:pt x="102" y="132"/>
                  </a:cubicBezTo>
                  <a:cubicBezTo>
                    <a:pt x="106" y="129"/>
                    <a:pt x="109" y="125"/>
                    <a:pt x="113" y="122"/>
                  </a:cubicBezTo>
                  <a:cubicBezTo>
                    <a:pt x="119" y="114"/>
                    <a:pt x="125" y="106"/>
                    <a:pt x="130" y="97"/>
                  </a:cubicBezTo>
                  <a:cubicBezTo>
                    <a:pt x="134" y="89"/>
                    <a:pt x="138" y="81"/>
                    <a:pt x="142" y="72"/>
                  </a:cubicBezTo>
                  <a:cubicBezTo>
                    <a:pt x="143" y="68"/>
                    <a:pt x="145" y="64"/>
                    <a:pt x="146" y="59"/>
                  </a:cubicBezTo>
                  <a:cubicBezTo>
                    <a:pt x="146" y="57"/>
                    <a:pt x="147" y="55"/>
                    <a:pt x="147" y="53"/>
                  </a:cubicBezTo>
                  <a:cubicBezTo>
                    <a:pt x="147" y="51"/>
                    <a:pt x="147" y="49"/>
                    <a:pt x="147" y="47"/>
                  </a:cubicBezTo>
                  <a:cubicBezTo>
                    <a:pt x="146" y="46"/>
                    <a:pt x="146" y="45"/>
                    <a:pt x="146" y="44"/>
                  </a:cubicBezTo>
                  <a:cubicBezTo>
                    <a:pt x="145" y="43"/>
                    <a:pt x="145" y="42"/>
                    <a:pt x="144" y="41"/>
                  </a:cubicBezTo>
                  <a:cubicBezTo>
                    <a:pt x="143" y="39"/>
                    <a:pt x="141" y="37"/>
                    <a:pt x="139" y="36"/>
                  </a:cubicBezTo>
                  <a:cubicBezTo>
                    <a:pt x="138" y="34"/>
                    <a:pt x="135" y="34"/>
                    <a:pt x="133" y="34"/>
                  </a:cubicBezTo>
                  <a:cubicBezTo>
                    <a:pt x="132" y="33"/>
                    <a:pt x="130" y="33"/>
                    <a:pt x="129" y="33"/>
                  </a:cubicBezTo>
                  <a:cubicBezTo>
                    <a:pt x="127" y="34"/>
                    <a:pt x="125" y="34"/>
                    <a:pt x="123" y="34"/>
                  </a:cubicBezTo>
                  <a:cubicBezTo>
                    <a:pt x="120" y="35"/>
                    <a:pt x="117" y="36"/>
                    <a:pt x="114" y="38"/>
                  </a:cubicBezTo>
                  <a:cubicBezTo>
                    <a:pt x="111" y="40"/>
                    <a:pt x="109" y="42"/>
                    <a:pt x="106" y="44"/>
                  </a:cubicBezTo>
                  <a:cubicBezTo>
                    <a:pt x="106" y="45"/>
                    <a:pt x="105" y="46"/>
                    <a:pt x="104" y="46"/>
                  </a:cubicBezTo>
                  <a:cubicBezTo>
                    <a:pt x="105" y="45"/>
                    <a:pt x="105" y="44"/>
                    <a:pt x="105" y="43"/>
                  </a:cubicBezTo>
                  <a:cubicBezTo>
                    <a:pt x="106" y="40"/>
                    <a:pt x="106" y="38"/>
                    <a:pt x="106" y="36"/>
                  </a:cubicBezTo>
                  <a:cubicBezTo>
                    <a:pt x="106" y="34"/>
                    <a:pt x="106" y="32"/>
                    <a:pt x="105" y="30"/>
                  </a:cubicBezTo>
                  <a:cubicBezTo>
                    <a:pt x="105" y="28"/>
                    <a:pt x="104" y="26"/>
                    <a:pt x="103" y="24"/>
                  </a:cubicBezTo>
                  <a:cubicBezTo>
                    <a:pt x="102" y="22"/>
                    <a:pt x="101" y="21"/>
                    <a:pt x="99" y="19"/>
                  </a:cubicBezTo>
                  <a:cubicBezTo>
                    <a:pt x="98" y="19"/>
                    <a:pt x="97" y="18"/>
                    <a:pt x="97" y="18"/>
                  </a:cubicBezTo>
                  <a:cubicBezTo>
                    <a:pt x="96" y="17"/>
                    <a:pt x="95" y="17"/>
                    <a:pt x="94" y="17"/>
                  </a:cubicBezTo>
                  <a:cubicBezTo>
                    <a:pt x="93" y="16"/>
                    <a:pt x="91" y="16"/>
                    <a:pt x="90" y="16"/>
                  </a:cubicBezTo>
                  <a:cubicBezTo>
                    <a:pt x="90" y="16"/>
                    <a:pt x="89" y="16"/>
                    <a:pt x="89" y="16"/>
                  </a:cubicBezTo>
                  <a:cubicBezTo>
                    <a:pt x="88" y="16"/>
                    <a:pt x="86" y="17"/>
                    <a:pt x="85" y="17"/>
                  </a:cubicBezTo>
                  <a:cubicBezTo>
                    <a:pt x="84" y="18"/>
                    <a:pt x="82" y="18"/>
                    <a:pt x="80" y="19"/>
                  </a:cubicBezTo>
                  <a:cubicBezTo>
                    <a:pt x="77" y="21"/>
                    <a:pt x="75" y="23"/>
                    <a:pt x="72" y="26"/>
                  </a:cubicBezTo>
                  <a:cubicBezTo>
                    <a:pt x="70" y="28"/>
                    <a:pt x="67" y="30"/>
                    <a:pt x="65" y="33"/>
                  </a:cubicBezTo>
                  <a:cubicBezTo>
                    <a:pt x="66" y="29"/>
                    <a:pt x="66" y="25"/>
                    <a:pt x="66" y="21"/>
                  </a:cubicBezTo>
                  <a:cubicBezTo>
                    <a:pt x="66" y="18"/>
                    <a:pt x="65" y="15"/>
                    <a:pt x="65" y="13"/>
                  </a:cubicBezTo>
                  <a:cubicBezTo>
                    <a:pt x="64" y="11"/>
                    <a:pt x="63" y="8"/>
                    <a:pt x="61" y="7"/>
                  </a:cubicBezTo>
                  <a:cubicBezTo>
                    <a:pt x="59" y="3"/>
                    <a:pt x="55" y="1"/>
                    <a:pt x="51" y="0"/>
                  </a:cubicBezTo>
                  <a:cubicBezTo>
                    <a:pt x="50" y="0"/>
                    <a:pt x="48" y="0"/>
                    <a:pt x="47" y="0"/>
                  </a:cubicBezTo>
                  <a:cubicBezTo>
                    <a:pt x="44" y="0"/>
                    <a:pt x="42" y="1"/>
                    <a:pt x="4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3" name="Freeform 90"/>
            <p:cNvSpPr/>
            <p:nvPr>
              <p:custDataLst>
                <p:tags r:id="rId8"/>
              </p:custDataLst>
            </p:nvPr>
          </p:nvSpPr>
          <p:spPr bwMode="auto">
            <a:xfrm>
              <a:off x="5293134" y="2688098"/>
              <a:ext cx="74655" cy="101579"/>
            </a:xfrm>
            <a:custGeom>
              <a:gdLst>
                <a:gd name="T0" fmla="*/ 22 w 34"/>
                <a:gd name="T1" fmla="*/ 0 h 46"/>
                <a:gd name="T2" fmla="*/ 19 w 34"/>
                <a:gd name="T3" fmla="*/ 2 h 46"/>
                <a:gd name="T4" fmla="*/ 17 w 34"/>
                <a:gd name="T5" fmla="*/ 3 h 46"/>
                <a:gd name="T6" fmla="*/ 8 w 34"/>
                <a:gd name="T7" fmla="*/ 13 h 46"/>
                <a:gd name="T8" fmla="*/ 2 w 34"/>
                <a:gd name="T9" fmla="*/ 27 h 46"/>
                <a:gd name="T10" fmla="*/ 0 w 34"/>
                <a:gd name="T11" fmla="*/ 42 h 46"/>
                <a:gd name="T12" fmla="*/ 2 w 34"/>
                <a:gd name="T13" fmla="*/ 45 h 46"/>
                <a:gd name="T14" fmla="*/ 5 w 34"/>
                <a:gd name="T15" fmla="*/ 46 h 46"/>
                <a:gd name="T16" fmla="*/ 7 w 34"/>
                <a:gd name="T17" fmla="*/ 45 h 46"/>
                <a:gd name="T18" fmla="*/ 10 w 34"/>
                <a:gd name="T19" fmla="*/ 44 h 46"/>
                <a:gd name="T20" fmla="*/ 19 w 34"/>
                <a:gd name="T21" fmla="*/ 34 h 46"/>
                <a:gd name="T22" fmla="*/ 29 w 34"/>
                <a:gd name="T23" fmla="*/ 23 h 46"/>
                <a:gd name="T24" fmla="*/ 32 w 34"/>
                <a:gd name="T25" fmla="*/ 17 h 46"/>
                <a:gd name="T26" fmla="*/ 33 w 34"/>
                <a:gd name="T27" fmla="*/ 10 h 46"/>
                <a:gd name="T28" fmla="*/ 32 w 34"/>
                <a:gd name="T29" fmla="*/ 4 h 46"/>
                <a:gd name="T30" fmla="*/ 30 w 34"/>
                <a:gd name="T31" fmla="*/ 1 h 46"/>
                <a:gd name="T32" fmla="*/ 27 w 34"/>
                <a:gd name="T33" fmla="*/ 0 h 46"/>
                <a:gd name="T34" fmla="*/ 25 w 34"/>
                <a:gd name="T35" fmla="*/ 0 h 46"/>
                <a:gd name="T36" fmla="*/ 25 w 34"/>
                <a:gd name="T37" fmla="*/ 0 h 46"/>
                <a:gd name="T38" fmla="*/ 22 w 34"/>
                <a:gd name="T39" fmla="*/ 0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46">
                  <a:moveTo>
                    <a:pt x="22" y="0"/>
                  </a:moveTo>
                  <a:cubicBezTo>
                    <a:pt x="21" y="1"/>
                    <a:pt x="20" y="1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3" y="5"/>
                    <a:pt x="10" y="9"/>
                    <a:pt x="8" y="13"/>
                  </a:cubicBezTo>
                  <a:cubicBezTo>
                    <a:pt x="5" y="18"/>
                    <a:pt x="4" y="22"/>
                    <a:pt x="2" y="27"/>
                  </a:cubicBezTo>
                  <a:cubicBezTo>
                    <a:pt x="1" y="32"/>
                    <a:pt x="1" y="37"/>
                    <a:pt x="0" y="42"/>
                  </a:cubicBezTo>
                  <a:cubicBezTo>
                    <a:pt x="0" y="43"/>
                    <a:pt x="1" y="44"/>
                    <a:pt x="2" y="45"/>
                  </a:cubicBezTo>
                  <a:cubicBezTo>
                    <a:pt x="3" y="46"/>
                    <a:pt x="4" y="46"/>
                    <a:pt x="5" y="46"/>
                  </a:cubicBezTo>
                  <a:cubicBezTo>
                    <a:pt x="6" y="46"/>
                    <a:pt x="7" y="46"/>
                    <a:pt x="7" y="45"/>
                  </a:cubicBezTo>
                  <a:cubicBezTo>
                    <a:pt x="8" y="45"/>
                    <a:pt x="9" y="44"/>
                    <a:pt x="10" y="44"/>
                  </a:cubicBezTo>
                  <a:cubicBezTo>
                    <a:pt x="13" y="40"/>
                    <a:pt x="16" y="37"/>
                    <a:pt x="19" y="34"/>
                  </a:cubicBezTo>
                  <a:cubicBezTo>
                    <a:pt x="23" y="31"/>
                    <a:pt x="26" y="27"/>
                    <a:pt x="29" y="23"/>
                  </a:cubicBezTo>
                  <a:cubicBezTo>
                    <a:pt x="30" y="21"/>
                    <a:pt x="31" y="19"/>
                    <a:pt x="32" y="17"/>
                  </a:cubicBezTo>
                  <a:cubicBezTo>
                    <a:pt x="33" y="15"/>
                    <a:pt x="33" y="13"/>
                    <a:pt x="33" y="10"/>
                  </a:cubicBezTo>
                  <a:cubicBezTo>
                    <a:pt x="34" y="8"/>
                    <a:pt x="33" y="6"/>
                    <a:pt x="32" y="4"/>
                  </a:cubicBezTo>
                  <a:cubicBezTo>
                    <a:pt x="32" y="3"/>
                    <a:pt x="31" y="2"/>
                    <a:pt x="30" y="1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4" name="Freeform 91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5392250" y="2732158"/>
              <a:ext cx="75878" cy="102802"/>
            </a:xfrm>
            <a:custGeom>
              <a:gdLst>
                <a:gd name="T0" fmla="*/ 12 w 34"/>
                <a:gd name="T1" fmla="*/ 32 h 46"/>
                <a:gd name="T2" fmla="*/ 12 w 34"/>
                <a:gd name="T3" fmla="*/ 32 h 46"/>
                <a:gd name="T4" fmla="*/ 12 w 34"/>
                <a:gd name="T5" fmla="*/ 32 h 46"/>
                <a:gd name="T6" fmla="*/ 11 w 34"/>
                <a:gd name="T7" fmla="*/ 33 h 46"/>
                <a:gd name="T8" fmla="*/ 12 w 34"/>
                <a:gd name="T9" fmla="*/ 33 h 46"/>
                <a:gd name="T10" fmla="*/ 12 w 34"/>
                <a:gd name="T11" fmla="*/ 32 h 46"/>
                <a:gd name="T12" fmla="*/ 22 w 34"/>
                <a:gd name="T13" fmla="*/ 0 h 46"/>
                <a:gd name="T14" fmla="*/ 18 w 34"/>
                <a:gd name="T15" fmla="*/ 3 h 46"/>
                <a:gd name="T16" fmla="*/ 14 w 34"/>
                <a:gd name="T17" fmla="*/ 7 h 46"/>
                <a:gd name="T18" fmla="*/ 7 w 34"/>
                <a:gd name="T19" fmla="*/ 18 h 46"/>
                <a:gd name="T20" fmla="*/ 2 w 34"/>
                <a:gd name="T21" fmla="*/ 31 h 46"/>
                <a:gd name="T22" fmla="*/ 0 w 34"/>
                <a:gd name="T23" fmla="*/ 41 h 46"/>
                <a:gd name="T24" fmla="*/ 5 w 34"/>
                <a:gd name="T25" fmla="*/ 45 h 46"/>
                <a:gd name="T26" fmla="*/ 6 w 34"/>
                <a:gd name="T27" fmla="*/ 45 h 46"/>
                <a:gd name="T28" fmla="*/ 9 w 34"/>
                <a:gd name="T29" fmla="*/ 45 h 46"/>
                <a:gd name="T30" fmla="*/ 14 w 34"/>
                <a:gd name="T31" fmla="*/ 42 h 46"/>
                <a:gd name="T32" fmla="*/ 20 w 34"/>
                <a:gd name="T33" fmla="*/ 37 h 46"/>
                <a:gd name="T34" fmla="*/ 28 w 34"/>
                <a:gd name="T35" fmla="*/ 24 h 46"/>
                <a:gd name="T36" fmla="*/ 31 w 34"/>
                <a:gd name="T37" fmla="*/ 20 h 46"/>
                <a:gd name="T38" fmla="*/ 32 w 34"/>
                <a:gd name="T39" fmla="*/ 15 h 46"/>
                <a:gd name="T40" fmla="*/ 33 w 34"/>
                <a:gd name="T41" fmla="*/ 10 h 46"/>
                <a:gd name="T42" fmla="*/ 33 w 34"/>
                <a:gd name="T43" fmla="*/ 5 h 46"/>
                <a:gd name="T44" fmla="*/ 29 w 34"/>
                <a:gd name="T45" fmla="*/ 0 h 46"/>
                <a:gd name="T46" fmla="*/ 26 w 34"/>
                <a:gd name="T47" fmla="*/ 0 h 46"/>
                <a:gd name="T48" fmla="*/ 22 w 34"/>
                <a:gd name="T49" fmla="*/ 0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46"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lose/>
                  <a:moveTo>
                    <a:pt x="22" y="0"/>
                  </a:moveTo>
                  <a:cubicBezTo>
                    <a:pt x="21" y="1"/>
                    <a:pt x="19" y="2"/>
                    <a:pt x="18" y="3"/>
                  </a:cubicBezTo>
                  <a:cubicBezTo>
                    <a:pt x="16" y="4"/>
                    <a:pt x="15" y="5"/>
                    <a:pt x="14" y="7"/>
                  </a:cubicBezTo>
                  <a:cubicBezTo>
                    <a:pt x="11" y="11"/>
                    <a:pt x="9" y="14"/>
                    <a:pt x="7" y="18"/>
                  </a:cubicBezTo>
                  <a:cubicBezTo>
                    <a:pt x="5" y="23"/>
                    <a:pt x="3" y="27"/>
                    <a:pt x="2" y="31"/>
                  </a:cubicBezTo>
                  <a:cubicBezTo>
                    <a:pt x="1" y="34"/>
                    <a:pt x="0" y="38"/>
                    <a:pt x="0" y="41"/>
                  </a:cubicBezTo>
                  <a:cubicBezTo>
                    <a:pt x="0" y="44"/>
                    <a:pt x="3" y="46"/>
                    <a:pt x="5" y="45"/>
                  </a:cubicBezTo>
                  <a:cubicBezTo>
                    <a:pt x="5" y="45"/>
                    <a:pt x="6" y="45"/>
                    <a:pt x="6" y="45"/>
                  </a:cubicBezTo>
                  <a:cubicBezTo>
                    <a:pt x="7" y="45"/>
                    <a:pt x="8" y="45"/>
                    <a:pt x="9" y="45"/>
                  </a:cubicBezTo>
                  <a:cubicBezTo>
                    <a:pt x="11" y="44"/>
                    <a:pt x="13" y="43"/>
                    <a:pt x="14" y="42"/>
                  </a:cubicBezTo>
                  <a:cubicBezTo>
                    <a:pt x="16" y="41"/>
                    <a:pt x="18" y="39"/>
                    <a:pt x="20" y="37"/>
                  </a:cubicBezTo>
                  <a:cubicBezTo>
                    <a:pt x="23" y="33"/>
                    <a:pt x="26" y="29"/>
                    <a:pt x="28" y="24"/>
                  </a:cubicBezTo>
                  <a:cubicBezTo>
                    <a:pt x="29" y="23"/>
                    <a:pt x="30" y="22"/>
                    <a:pt x="31" y="20"/>
                  </a:cubicBezTo>
                  <a:cubicBezTo>
                    <a:pt x="31" y="19"/>
                    <a:pt x="32" y="17"/>
                    <a:pt x="32" y="15"/>
                  </a:cubicBezTo>
                  <a:cubicBezTo>
                    <a:pt x="33" y="14"/>
                    <a:pt x="33" y="12"/>
                    <a:pt x="33" y="10"/>
                  </a:cubicBezTo>
                  <a:cubicBezTo>
                    <a:pt x="34" y="8"/>
                    <a:pt x="34" y="6"/>
                    <a:pt x="33" y="5"/>
                  </a:cubicBezTo>
                  <a:cubicBezTo>
                    <a:pt x="32" y="3"/>
                    <a:pt x="31" y="1"/>
                    <a:pt x="29" y="0"/>
                  </a:cubicBezTo>
                  <a:cubicBezTo>
                    <a:pt x="28" y="0"/>
                    <a:pt x="27" y="0"/>
                    <a:pt x="26" y="0"/>
                  </a:cubicBezTo>
                  <a:cubicBezTo>
                    <a:pt x="24" y="0"/>
                    <a:pt x="23" y="0"/>
                    <a:pt x="2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5" name="Freeform 92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5206224" y="2825161"/>
              <a:ext cx="219067" cy="124832"/>
            </a:xfrm>
            <a:custGeom>
              <a:gdLst>
                <a:gd name="T0" fmla="*/ 5 w 99"/>
                <a:gd name="T1" fmla="*/ 4 h 56"/>
                <a:gd name="T2" fmla="*/ 0 w 99"/>
                <a:gd name="T3" fmla="*/ 21 h 56"/>
                <a:gd name="T4" fmla="*/ 1 w 99"/>
                <a:gd name="T5" fmla="*/ 24 h 56"/>
                <a:gd name="T6" fmla="*/ 4 w 99"/>
                <a:gd name="T7" fmla="*/ 26 h 56"/>
                <a:gd name="T8" fmla="*/ 7 w 99"/>
                <a:gd name="T9" fmla="*/ 25 h 56"/>
                <a:gd name="T10" fmla="*/ 9 w 99"/>
                <a:gd name="T11" fmla="*/ 22 h 56"/>
                <a:gd name="T12" fmla="*/ 11 w 99"/>
                <a:gd name="T13" fmla="*/ 16 h 56"/>
                <a:gd name="T14" fmla="*/ 11 w 99"/>
                <a:gd name="T15" fmla="*/ 15 h 56"/>
                <a:gd name="T16" fmla="*/ 14 w 99"/>
                <a:gd name="T17" fmla="*/ 5 h 56"/>
                <a:gd name="T18" fmla="*/ 10 w 99"/>
                <a:gd name="T19" fmla="*/ 0 h 56"/>
                <a:gd name="T20" fmla="*/ 9 w 99"/>
                <a:gd name="T21" fmla="*/ 0 h 56"/>
                <a:gd name="T22" fmla="*/ 5 w 99"/>
                <a:gd name="T23" fmla="*/ 4 h 56"/>
                <a:gd name="T24" fmla="*/ 85 w 99"/>
                <a:gd name="T25" fmla="*/ 43 h 56"/>
                <a:gd name="T26" fmla="*/ 85 w 99"/>
                <a:gd name="T27" fmla="*/ 43 h 56"/>
                <a:gd name="T28" fmla="*/ 85 w 99"/>
                <a:gd name="T29" fmla="*/ 43 h 56"/>
                <a:gd name="T30" fmla="*/ 85 w 99"/>
                <a:gd name="T31" fmla="*/ 43 h 56"/>
                <a:gd name="T32" fmla="*/ 90 w 99"/>
                <a:gd name="T33" fmla="*/ 35 h 56"/>
                <a:gd name="T34" fmla="*/ 85 w 99"/>
                <a:gd name="T35" fmla="*/ 42 h 56"/>
                <a:gd name="T36" fmla="*/ 81 w 99"/>
                <a:gd name="T37" fmla="*/ 48 h 56"/>
                <a:gd name="T38" fmla="*/ 81 w 99"/>
                <a:gd name="T39" fmla="*/ 49 h 56"/>
                <a:gd name="T40" fmla="*/ 80 w 99"/>
                <a:gd name="T41" fmla="*/ 52 h 56"/>
                <a:gd name="T42" fmla="*/ 82 w 99"/>
                <a:gd name="T43" fmla="*/ 55 h 56"/>
                <a:gd name="T44" fmla="*/ 85 w 99"/>
                <a:gd name="T45" fmla="*/ 56 h 56"/>
                <a:gd name="T46" fmla="*/ 88 w 99"/>
                <a:gd name="T47" fmla="*/ 54 h 56"/>
                <a:gd name="T48" fmla="*/ 92 w 99"/>
                <a:gd name="T49" fmla="*/ 49 h 56"/>
                <a:gd name="T50" fmla="*/ 92 w 99"/>
                <a:gd name="T51" fmla="*/ 48 h 56"/>
                <a:gd name="T52" fmla="*/ 98 w 99"/>
                <a:gd name="T53" fmla="*/ 39 h 56"/>
                <a:gd name="T54" fmla="*/ 96 w 99"/>
                <a:gd name="T55" fmla="*/ 33 h 56"/>
                <a:gd name="T56" fmla="*/ 94 w 99"/>
                <a:gd name="T57" fmla="*/ 32 h 56"/>
                <a:gd name="T58" fmla="*/ 90 w 99"/>
                <a:gd name="T59" fmla="*/ 35 h 56"/>
                <a:gd name="T60" fmla="*/ 47 w 99"/>
                <a:gd name="T61" fmla="*/ 17 h 56"/>
                <a:gd name="T62" fmla="*/ 46 w 99"/>
                <a:gd name="T63" fmla="*/ 23 h 56"/>
                <a:gd name="T64" fmla="*/ 43 w 99"/>
                <a:gd name="T65" fmla="*/ 28 h 56"/>
                <a:gd name="T66" fmla="*/ 41 w 99"/>
                <a:gd name="T67" fmla="*/ 32 h 56"/>
                <a:gd name="T68" fmla="*/ 43 w 99"/>
                <a:gd name="T69" fmla="*/ 38 h 56"/>
                <a:gd name="T70" fmla="*/ 49 w 99"/>
                <a:gd name="T71" fmla="*/ 36 h 56"/>
                <a:gd name="T72" fmla="*/ 51 w 99"/>
                <a:gd name="T73" fmla="*/ 31 h 56"/>
                <a:gd name="T74" fmla="*/ 51 w 99"/>
                <a:gd name="T75" fmla="*/ 31 h 56"/>
                <a:gd name="T76" fmla="*/ 52 w 99"/>
                <a:gd name="T77" fmla="*/ 31 h 56"/>
                <a:gd name="T78" fmla="*/ 55 w 99"/>
                <a:gd name="T79" fmla="*/ 19 h 56"/>
                <a:gd name="T80" fmla="*/ 55 w 99"/>
                <a:gd name="T81" fmla="*/ 16 h 56"/>
                <a:gd name="T82" fmla="*/ 52 w 99"/>
                <a:gd name="T83" fmla="*/ 14 h 56"/>
                <a:gd name="T84" fmla="*/ 51 w 99"/>
                <a:gd name="T85" fmla="*/ 14 h 56"/>
                <a:gd name="T86" fmla="*/ 47 w 99"/>
                <a:gd name="T87" fmla="*/ 17 h 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" h="56">
                  <a:moveTo>
                    <a:pt x="5" y="4"/>
                  </a:moveTo>
                  <a:cubicBezTo>
                    <a:pt x="4" y="9"/>
                    <a:pt x="2" y="15"/>
                    <a:pt x="0" y="21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8" y="25"/>
                    <a:pt x="9" y="24"/>
                    <a:pt x="9" y="22"/>
                  </a:cubicBezTo>
                  <a:cubicBezTo>
                    <a:pt x="10" y="20"/>
                    <a:pt x="10" y="18"/>
                    <a:pt x="11" y="16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2" y="12"/>
                    <a:pt x="13" y="9"/>
                    <a:pt x="14" y="5"/>
                  </a:cubicBezTo>
                  <a:cubicBezTo>
                    <a:pt x="14" y="3"/>
                    <a:pt x="13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7" y="0"/>
                    <a:pt x="6" y="2"/>
                    <a:pt x="5" y="4"/>
                  </a:cubicBezTo>
                  <a:close/>
                  <a:moveTo>
                    <a:pt x="85" y="43"/>
                  </a:move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lose/>
                  <a:moveTo>
                    <a:pt x="90" y="35"/>
                  </a:moveTo>
                  <a:cubicBezTo>
                    <a:pt x="89" y="37"/>
                    <a:pt x="87" y="40"/>
                    <a:pt x="85" y="42"/>
                  </a:cubicBezTo>
                  <a:cubicBezTo>
                    <a:pt x="84" y="44"/>
                    <a:pt x="83" y="46"/>
                    <a:pt x="81" y="48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0" y="50"/>
                    <a:pt x="80" y="51"/>
                    <a:pt x="80" y="52"/>
                  </a:cubicBezTo>
                  <a:cubicBezTo>
                    <a:pt x="80" y="53"/>
                    <a:pt x="81" y="54"/>
                    <a:pt x="82" y="55"/>
                  </a:cubicBezTo>
                  <a:cubicBezTo>
                    <a:pt x="83" y="55"/>
                    <a:pt x="84" y="56"/>
                    <a:pt x="85" y="56"/>
                  </a:cubicBezTo>
                  <a:cubicBezTo>
                    <a:pt x="86" y="56"/>
                    <a:pt x="87" y="55"/>
                    <a:pt x="88" y="54"/>
                  </a:cubicBezTo>
                  <a:cubicBezTo>
                    <a:pt x="89" y="52"/>
                    <a:pt x="90" y="51"/>
                    <a:pt x="92" y="49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4" y="45"/>
                    <a:pt x="96" y="42"/>
                    <a:pt x="98" y="39"/>
                  </a:cubicBezTo>
                  <a:cubicBezTo>
                    <a:pt x="99" y="37"/>
                    <a:pt x="98" y="34"/>
                    <a:pt x="96" y="33"/>
                  </a:cubicBezTo>
                  <a:cubicBezTo>
                    <a:pt x="95" y="32"/>
                    <a:pt x="95" y="32"/>
                    <a:pt x="94" y="32"/>
                  </a:cubicBezTo>
                  <a:cubicBezTo>
                    <a:pt x="92" y="32"/>
                    <a:pt x="91" y="33"/>
                    <a:pt x="90" y="35"/>
                  </a:cubicBezTo>
                  <a:close/>
                  <a:moveTo>
                    <a:pt x="47" y="17"/>
                  </a:moveTo>
                  <a:cubicBezTo>
                    <a:pt x="47" y="19"/>
                    <a:pt x="46" y="21"/>
                    <a:pt x="46" y="23"/>
                  </a:cubicBezTo>
                  <a:cubicBezTo>
                    <a:pt x="45" y="24"/>
                    <a:pt x="44" y="26"/>
                    <a:pt x="43" y="28"/>
                  </a:cubicBezTo>
                  <a:cubicBezTo>
                    <a:pt x="43" y="29"/>
                    <a:pt x="42" y="31"/>
                    <a:pt x="41" y="32"/>
                  </a:cubicBezTo>
                  <a:cubicBezTo>
                    <a:pt x="40" y="34"/>
                    <a:pt x="41" y="37"/>
                    <a:pt x="43" y="38"/>
                  </a:cubicBezTo>
                  <a:cubicBezTo>
                    <a:pt x="45" y="39"/>
                    <a:pt x="48" y="38"/>
                    <a:pt x="49" y="36"/>
                  </a:cubicBezTo>
                  <a:cubicBezTo>
                    <a:pt x="50" y="35"/>
                    <a:pt x="51" y="33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2" y="31"/>
                  </a:cubicBezTo>
                  <a:cubicBezTo>
                    <a:pt x="53" y="27"/>
                    <a:pt x="55" y="23"/>
                    <a:pt x="55" y="19"/>
                  </a:cubicBezTo>
                  <a:cubicBezTo>
                    <a:pt x="55" y="18"/>
                    <a:pt x="55" y="17"/>
                    <a:pt x="55" y="16"/>
                  </a:cubicBezTo>
                  <a:cubicBezTo>
                    <a:pt x="54" y="15"/>
                    <a:pt x="53" y="14"/>
                    <a:pt x="52" y="14"/>
                  </a:cubicBezTo>
                  <a:cubicBezTo>
                    <a:pt x="52" y="14"/>
                    <a:pt x="51" y="14"/>
                    <a:pt x="51" y="14"/>
                  </a:cubicBezTo>
                  <a:cubicBezTo>
                    <a:pt x="49" y="14"/>
                    <a:pt x="47" y="15"/>
                    <a:pt x="47" y="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6495269" y="1918594"/>
            <a:ext cx="1554898" cy="1253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保持厨房和餐具的清洁，定期消毒</a:t>
            </a:r>
          </a:p>
        </p:txBody>
      </p:sp>
      <p:sp>
        <p:nvSpPr>
          <p:cNvPr id="651" name="文本框 650"/>
          <p:cNvSpPr txBox="1"/>
          <p:nvPr>
            <p:custDataLst>
              <p:tags r:id="rId12"/>
            </p:custDataLst>
          </p:nvPr>
        </p:nvSpPr>
        <p:spPr>
          <a:xfrm>
            <a:off x="6495269" y="1478280"/>
            <a:ext cx="442255" cy="410207"/>
          </a:xfrm>
          <a:prstGeom prst="rect">
            <a:avLst/>
          </a:prstGeom>
          <a:noFill/>
        </p:spPr>
        <p:txBody>
          <a:bodyPr wrap="square" rtlCol="0" anchor="ctr" anchorCtr="0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>
            <a:off x="6012931" y="1719763"/>
            <a:ext cx="104120" cy="104120"/>
          </a:xfrm>
          <a:prstGeom prst="ellipse">
            <a:avLst/>
          </a:prstGeom>
          <a:solidFill>
            <a:schemeClr val="accen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14"/>
            </p:custDataLst>
          </p:nvPr>
        </p:nvSpPr>
        <p:spPr>
          <a:xfrm>
            <a:off x="6012931" y="2683812"/>
            <a:ext cx="104120" cy="104120"/>
          </a:xfrm>
          <a:prstGeom prst="ellipse">
            <a:avLst/>
          </a:prstGeom>
          <a:solidFill>
            <a:schemeClr val="accent5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6" name="组合 45"/>
          <p:cNvGrpSpPr/>
          <p:nvPr>
            <p:custDataLst>
              <p:tags r:id="rId15"/>
            </p:custDataLst>
          </p:nvPr>
        </p:nvGrpSpPr>
        <p:grpSpPr>
          <a:xfrm rot="1176865">
            <a:off x="5747614" y="2643670"/>
            <a:ext cx="181269" cy="273471"/>
            <a:chOff x="5958729" y="2782128"/>
            <a:chExt cx="443327" cy="667835"/>
          </a:xfrm>
        </p:grpSpPr>
        <p:sp>
          <p:nvSpPr>
            <p:cNvPr id="47" name="Freeform 93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6110289" y="3122583"/>
              <a:ext cx="216304" cy="327380"/>
            </a:xfrm>
            <a:custGeom>
              <a:gdLst>
                <a:gd name="T0" fmla="*/ 43 w 122"/>
                <a:gd name="T1" fmla="*/ 124 h 185"/>
                <a:gd name="T2" fmla="*/ 44 w 122"/>
                <a:gd name="T3" fmla="*/ 127 h 185"/>
                <a:gd name="T4" fmla="*/ 43 w 122"/>
                <a:gd name="T5" fmla="*/ 185 h 185"/>
                <a:gd name="T6" fmla="*/ 47 w 122"/>
                <a:gd name="T7" fmla="*/ 183 h 185"/>
                <a:gd name="T8" fmla="*/ 56 w 122"/>
                <a:gd name="T9" fmla="*/ 169 h 185"/>
                <a:gd name="T10" fmla="*/ 60 w 122"/>
                <a:gd name="T11" fmla="*/ 138 h 185"/>
                <a:gd name="T12" fmla="*/ 61 w 122"/>
                <a:gd name="T13" fmla="*/ 128 h 185"/>
                <a:gd name="T14" fmla="*/ 66 w 122"/>
                <a:gd name="T15" fmla="*/ 84 h 185"/>
                <a:gd name="T16" fmla="*/ 110 w 122"/>
                <a:gd name="T17" fmla="*/ 75 h 185"/>
                <a:gd name="T18" fmla="*/ 121 w 122"/>
                <a:gd name="T19" fmla="*/ 61 h 185"/>
                <a:gd name="T20" fmla="*/ 119 w 122"/>
                <a:gd name="T21" fmla="*/ 50 h 185"/>
                <a:gd name="T22" fmla="*/ 114 w 122"/>
                <a:gd name="T23" fmla="*/ 46 h 185"/>
                <a:gd name="T24" fmla="*/ 106 w 122"/>
                <a:gd name="T25" fmla="*/ 44 h 185"/>
                <a:gd name="T26" fmla="*/ 86 w 122"/>
                <a:gd name="T27" fmla="*/ 51 h 185"/>
                <a:gd name="T28" fmla="*/ 67 w 122"/>
                <a:gd name="T29" fmla="*/ 64 h 185"/>
                <a:gd name="T30" fmla="*/ 62 w 122"/>
                <a:gd name="T31" fmla="*/ 3 h 185"/>
                <a:gd name="T32" fmla="*/ 58 w 122"/>
                <a:gd name="T33" fmla="*/ 0 h 185"/>
                <a:gd name="T34" fmla="*/ 54 w 122"/>
                <a:gd name="T35" fmla="*/ 2 h 185"/>
                <a:gd name="T36" fmla="*/ 54 w 122"/>
                <a:gd name="T37" fmla="*/ 5 h 185"/>
                <a:gd name="T38" fmla="*/ 55 w 122"/>
                <a:gd name="T39" fmla="*/ 9 h 185"/>
                <a:gd name="T40" fmla="*/ 50 w 122"/>
                <a:gd name="T41" fmla="*/ 96 h 185"/>
                <a:gd name="T42" fmla="*/ 43 w 122"/>
                <a:gd name="T43" fmla="*/ 110 h 185"/>
                <a:gd name="T44" fmla="*/ 27 w 122"/>
                <a:gd name="T45" fmla="*/ 95 h 185"/>
                <a:gd name="T46" fmla="*/ 14 w 122"/>
                <a:gd name="T47" fmla="*/ 91 h 185"/>
                <a:gd name="T48" fmla="*/ 10 w 122"/>
                <a:gd name="T49" fmla="*/ 91 h 185"/>
                <a:gd name="T50" fmla="*/ 4 w 122"/>
                <a:gd name="T51" fmla="*/ 95 h 185"/>
                <a:gd name="T52" fmla="*/ 0 w 122"/>
                <a:gd name="T53" fmla="*/ 104 h 185"/>
                <a:gd name="T54" fmla="*/ 5 w 122"/>
                <a:gd name="T55" fmla="*/ 117 h 185"/>
                <a:gd name="T56" fmla="*/ 24 w 122"/>
                <a:gd name="T57" fmla="*/ 130 h 185"/>
                <a:gd name="T58" fmla="*/ 45 w 122"/>
                <a:gd name="T59" fmla="*/ 136 h 185"/>
                <a:gd name="T60" fmla="*/ 38 w 122"/>
                <a:gd name="T61" fmla="*/ 184 h 185"/>
                <a:gd name="T62" fmla="*/ 42 w 122"/>
                <a:gd name="T63" fmla="*/ 185 h 185"/>
                <a:gd name="T64" fmla="*/ 50 w 122"/>
                <a:gd name="T65" fmla="*/ 95 h 185"/>
                <a:gd name="T66" fmla="*/ 50 w 122"/>
                <a:gd name="T67" fmla="*/ 95 h 185"/>
                <a:gd name="T68" fmla="*/ 73 w 122"/>
                <a:gd name="T69" fmla="*/ 75 h 185"/>
                <a:gd name="T70" fmla="*/ 68 w 122"/>
                <a:gd name="T71" fmla="*/ 75 h 185"/>
                <a:gd name="T72" fmla="*/ 73 w 122"/>
                <a:gd name="T73" fmla="*/ 75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185">
                  <a:moveTo>
                    <a:pt x="44" y="127"/>
                  </a:moveTo>
                  <a:cubicBezTo>
                    <a:pt x="44" y="126"/>
                    <a:pt x="43" y="125"/>
                    <a:pt x="43" y="124"/>
                  </a:cubicBezTo>
                  <a:cubicBezTo>
                    <a:pt x="43" y="125"/>
                    <a:pt x="44" y="126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lose/>
                  <a:moveTo>
                    <a:pt x="43" y="185"/>
                  </a:moveTo>
                  <a:cubicBezTo>
                    <a:pt x="43" y="185"/>
                    <a:pt x="43" y="185"/>
                    <a:pt x="43" y="185"/>
                  </a:cubicBezTo>
                  <a:cubicBezTo>
                    <a:pt x="44" y="184"/>
                    <a:pt x="46" y="184"/>
                    <a:pt x="47" y="183"/>
                  </a:cubicBezTo>
                  <a:cubicBezTo>
                    <a:pt x="49" y="182"/>
                    <a:pt x="51" y="180"/>
                    <a:pt x="52" y="177"/>
                  </a:cubicBezTo>
                  <a:cubicBezTo>
                    <a:pt x="54" y="175"/>
                    <a:pt x="55" y="172"/>
                    <a:pt x="56" y="169"/>
                  </a:cubicBezTo>
                  <a:cubicBezTo>
                    <a:pt x="57" y="165"/>
                    <a:pt x="57" y="162"/>
                    <a:pt x="58" y="159"/>
                  </a:cubicBezTo>
                  <a:cubicBezTo>
                    <a:pt x="59" y="152"/>
                    <a:pt x="60" y="145"/>
                    <a:pt x="60" y="138"/>
                  </a:cubicBezTo>
                  <a:cubicBezTo>
                    <a:pt x="61" y="136"/>
                    <a:pt x="61" y="134"/>
                    <a:pt x="61" y="131"/>
                  </a:cubicBezTo>
                  <a:cubicBezTo>
                    <a:pt x="61" y="130"/>
                    <a:pt x="61" y="129"/>
                    <a:pt x="61" y="128"/>
                  </a:cubicBezTo>
                  <a:cubicBezTo>
                    <a:pt x="62" y="125"/>
                    <a:pt x="62" y="122"/>
                    <a:pt x="63" y="119"/>
                  </a:cubicBezTo>
                  <a:cubicBezTo>
                    <a:pt x="64" y="107"/>
                    <a:pt x="66" y="96"/>
                    <a:pt x="66" y="84"/>
                  </a:cubicBezTo>
                  <a:cubicBezTo>
                    <a:pt x="78" y="83"/>
                    <a:pt x="89" y="82"/>
                    <a:pt x="100" y="79"/>
                  </a:cubicBezTo>
                  <a:cubicBezTo>
                    <a:pt x="103" y="78"/>
                    <a:pt x="107" y="76"/>
                    <a:pt x="110" y="75"/>
                  </a:cubicBezTo>
                  <a:cubicBezTo>
                    <a:pt x="113" y="73"/>
                    <a:pt x="115" y="72"/>
                    <a:pt x="117" y="69"/>
                  </a:cubicBezTo>
                  <a:cubicBezTo>
                    <a:pt x="119" y="67"/>
                    <a:pt x="121" y="64"/>
                    <a:pt x="121" y="61"/>
                  </a:cubicBezTo>
                  <a:cubicBezTo>
                    <a:pt x="122" y="58"/>
                    <a:pt x="121" y="55"/>
                    <a:pt x="120" y="52"/>
                  </a:cubicBezTo>
                  <a:cubicBezTo>
                    <a:pt x="120" y="51"/>
                    <a:pt x="119" y="51"/>
                    <a:pt x="119" y="50"/>
                  </a:cubicBezTo>
                  <a:cubicBezTo>
                    <a:pt x="118" y="49"/>
                    <a:pt x="118" y="49"/>
                    <a:pt x="117" y="48"/>
                  </a:cubicBezTo>
                  <a:cubicBezTo>
                    <a:pt x="116" y="47"/>
                    <a:pt x="115" y="46"/>
                    <a:pt x="114" y="46"/>
                  </a:cubicBezTo>
                  <a:cubicBezTo>
                    <a:pt x="112" y="44"/>
                    <a:pt x="109" y="44"/>
                    <a:pt x="106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2" y="44"/>
                    <a:pt x="99" y="45"/>
                    <a:pt x="96" y="46"/>
                  </a:cubicBezTo>
                  <a:cubicBezTo>
                    <a:pt x="93" y="48"/>
                    <a:pt x="89" y="49"/>
                    <a:pt x="86" y="51"/>
                  </a:cubicBezTo>
                  <a:cubicBezTo>
                    <a:pt x="80" y="55"/>
                    <a:pt x="75" y="59"/>
                    <a:pt x="69" y="63"/>
                  </a:cubicBezTo>
                  <a:cubicBezTo>
                    <a:pt x="69" y="63"/>
                    <a:pt x="68" y="64"/>
                    <a:pt x="67" y="64"/>
                  </a:cubicBezTo>
                  <a:cubicBezTo>
                    <a:pt x="67" y="63"/>
                    <a:pt x="67" y="62"/>
                    <a:pt x="67" y="60"/>
                  </a:cubicBezTo>
                  <a:cubicBezTo>
                    <a:pt x="68" y="41"/>
                    <a:pt x="66" y="22"/>
                    <a:pt x="62" y="3"/>
                  </a:cubicBezTo>
                  <a:cubicBezTo>
                    <a:pt x="62" y="2"/>
                    <a:pt x="61" y="1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5" y="1"/>
                    <a:pt x="54" y="2"/>
                  </a:cubicBezTo>
                  <a:cubicBezTo>
                    <a:pt x="54" y="2"/>
                    <a:pt x="54" y="3"/>
                    <a:pt x="54" y="3"/>
                  </a:cubicBezTo>
                  <a:cubicBezTo>
                    <a:pt x="54" y="4"/>
                    <a:pt x="54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5" y="8"/>
                    <a:pt x="55" y="9"/>
                    <a:pt x="55" y="9"/>
                  </a:cubicBezTo>
                  <a:cubicBezTo>
                    <a:pt x="53" y="10"/>
                    <a:pt x="51" y="12"/>
                    <a:pt x="51" y="14"/>
                  </a:cubicBezTo>
                  <a:cubicBezTo>
                    <a:pt x="52" y="41"/>
                    <a:pt x="52" y="69"/>
                    <a:pt x="50" y="96"/>
                  </a:cubicBezTo>
                  <a:cubicBezTo>
                    <a:pt x="50" y="103"/>
                    <a:pt x="49" y="109"/>
                    <a:pt x="48" y="116"/>
                  </a:cubicBezTo>
                  <a:cubicBezTo>
                    <a:pt x="47" y="114"/>
                    <a:pt x="45" y="112"/>
                    <a:pt x="43" y="110"/>
                  </a:cubicBezTo>
                  <a:cubicBezTo>
                    <a:pt x="40" y="106"/>
                    <a:pt x="37" y="102"/>
                    <a:pt x="33" y="99"/>
                  </a:cubicBezTo>
                  <a:cubicBezTo>
                    <a:pt x="31" y="97"/>
                    <a:pt x="29" y="96"/>
                    <a:pt x="27" y="95"/>
                  </a:cubicBezTo>
                  <a:cubicBezTo>
                    <a:pt x="25" y="93"/>
                    <a:pt x="23" y="92"/>
                    <a:pt x="20" y="92"/>
                  </a:cubicBezTo>
                  <a:cubicBezTo>
                    <a:pt x="18" y="91"/>
                    <a:pt x="16" y="91"/>
                    <a:pt x="14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2" y="91"/>
                    <a:pt x="11" y="91"/>
                    <a:pt x="10" y="91"/>
                  </a:cubicBezTo>
                  <a:cubicBezTo>
                    <a:pt x="9" y="92"/>
                    <a:pt x="8" y="92"/>
                    <a:pt x="7" y="93"/>
                  </a:cubicBezTo>
                  <a:cubicBezTo>
                    <a:pt x="6" y="93"/>
                    <a:pt x="5" y="94"/>
                    <a:pt x="4" y="95"/>
                  </a:cubicBezTo>
                  <a:cubicBezTo>
                    <a:pt x="3" y="95"/>
                    <a:pt x="3" y="96"/>
                    <a:pt x="2" y="97"/>
                  </a:cubicBezTo>
                  <a:cubicBezTo>
                    <a:pt x="1" y="99"/>
                    <a:pt x="0" y="102"/>
                    <a:pt x="0" y="104"/>
                  </a:cubicBezTo>
                  <a:cubicBezTo>
                    <a:pt x="0" y="106"/>
                    <a:pt x="1" y="109"/>
                    <a:pt x="1" y="111"/>
                  </a:cubicBezTo>
                  <a:cubicBezTo>
                    <a:pt x="2" y="113"/>
                    <a:pt x="4" y="115"/>
                    <a:pt x="5" y="117"/>
                  </a:cubicBezTo>
                  <a:cubicBezTo>
                    <a:pt x="8" y="121"/>
                    <a:pt x="11" y="124"/>
                    <a:pt x="15" y="126"/>
                  </a:cubicBezTo>
                  <a:cubicBezTo>
                    <a:pt x="18" y="128"/>
                    <a:pt x="21" y="129"/>
                    <a:pt x="24" y="130"/>
                  </a:cubicBezTo>
                  <a:cubicBezTo>
                    <a:pt x="28" y="132"/>
                    <a:pt x="31" y="133"/>
                    <a:pt x="35" y="134"/>
                  </a:cubicBezTo>
                  <a:cubicBezTo>
                    <a:pt x="38" y="135"/>
                    <a:pt x="42" y="135"/>
                    <a:pt x="45" y="136"/>
                  </a:cubicBezTo>
                  <a:cubicBezTo>
                    <a:pt x="43" y="150"/>
                    <a:pt x="40" y="165"/>
                    <a:pt x="36" y="179"/>
                  </a:cubicBezTo>
                  <a:cubicBezTo>
                    <a:pt x="35" y="181"/>
                    <a:pt x="36" y="183"/>
                    <a:pt x="38" y="184"/>
                  </a:cubicBezTo>
                  <a:cubicBezTo>
                    <a:pt x="39" y="184"/>
                    <a:pt x="39" y="184"/>
                    <a:pt x="40" y="184"/>
                  </a:cubicBezTo>
                  <a:cubicBezTo>
                    <a:pt x="41" y="185"/>
                    <a:pt x="42" y="185"/>
                    <a:pt x="42" y="185"/>
                  </a:cubicBezTo>
                  <a:cubicBezTo>
                    <a:pt x="43" y="185"/>
                    <a:pt x="43" y="185"/>
                    <a:pt x="43" y="185"/>
                  </a:cubicBezTo>
                  <a:close/>
                  <a:moveTo>
                    <a:pt x="50" y="95"/>
                  </a:moveTo>
                  <a:cubicBezTo>
                    <a:pt x="50" y="95"/>
                    <a:pt x="50" y="95"/>
                    <a:pt x="50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5"/>
                    <a:pt x="50" y="95"/>
                    <a:pt x="50" y="95"/>
                  </a:cubicBezTo>
                  <a:close/>
                  <a:moveTo>
                    <a:pt x="73" y="75"/>
                  </a:moveTo>
                  <a:cubicBezTo>
                    <a:pt x="71" y="75"/>
                    <a:pt x="70" y="75"/>
                    <a:pt x="68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70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lose/>
                </a:path>
              </a:pathLst>
            </a:custGeom>
            <a:solidFill>
              <a:srgbClr val="B6C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8" name="Freeform 94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 rot="896221">
              <a:off x="5958729" y="2782128"/>
              <a:ext cx="443327" cy="423840"/>
            </a:xfrm>
            <a:custGeom>
              <a:gdLst>
                <a:gd name="T0" fmla="*/ 154 w 251"/>
                <a:gd name="T1" fmla="*/ 178 h 240"/>
                <a:gd name="T2" fmla="*/ 154 w 251"/>
                <a:gd name="T3" fmla="*/ 178 h 240"/>
                <a:gd name="T4" fmla="*/ 67 w 251"/>
                <a:gd name="T5" fmla="*/ 131 h 240"/>
                <a:gd name="T6" fmla="*/ 68 w 251"/>
                <a:gd name="T7" fmla="*/ 131 h 240"/>
                <a:gd name="T8" fmla="*/ 198 w 251"/>
                <a:gd name="T9" fmla="*/ 95 h 240"/>
                <a:gd name="T10" fmla="*/ 12 w 251"/>
                <a:gd name="T11" fmla="*/ 96 h 240"/>
                <a:gd name="T12" fmla="*/ 12 w 251"/>
                <a:gd name="T13" fmla="*/ 96 h 240"/>
                <a:gd name="T14" fmla="*/ 174 w 251"/>
                <a:gd name="T15" fmla="*/ 60 h 240"/>
                <a:gd name="T16" fmla="*/ 174 w 251"/>
                <a:gd name="T17" fmla="*/ 60 h 240"/>
                <a:gd name="T18" fmla="*/ 130 w 251"/>
                <a:gd name="T19" fmla="*/ 13 h 240"/>
                <a:gd name="T20" fmla="*/ 119 w 251"/>
                <a:gd name="T21" fmla="*/ 30 h 240"/>
                <a:gd name="T22" fmla="*/ 104 w 251"/>
                <a:gd name="T23" fmla="*/ 15 h 240"/>
                <a:gd name="T24" fmla="*/ 77 w 251"/>
                <a:gd name="T25" fmla="*/ 7 h 240"/>
                <a:gd name="T26" fmla="*/ 71 w 251"/>
                <a:gd name="T27" fmla="*/ 8 h 240"/>
                <a:gd name="T28" fmla="*/ 58 w 251"/>
                <a:gd name="T29" fmla="*/ 14 h 240"/>
                <a:gd name="T30" fmla="*/ 48 w 251"/>
                <a:gd name="T31" fmla="*/ 32 h 240"/>
                <a:gd name="T32" fmla="*/ 49 w 251"/>
                <a:gd name="T33" fmla="*/ 48 h 240"/>
                <a:gd name="T34" fmla="*/ 60 w 251"/>
                <a:gd name="T35" fmla="*/ 75 h 240"/>
                <a:gd name="T36" fmla="*/ 45 w 251"/>
                <a:gd name="T37" fmla="*/ 75 h 240"/>
                <a:gd name="T38" fmla="*/ 16 w 251"/>
                <a:gd name="T39" fmla="*/ 82 h 240"/>
                <a:gd name="T40" fmla="*/ 6 w 251"/>
                <a:gd name="T41" fmla="*/ 89 h 240"/>
                <a:gd name="T42" fmla="*/ 1 w 251"/>
                <a:gd name="T43" fmla="*/ 97 h 240"/>
                <a:gd name="T44" fmla="*/ 1 w 251"/>
                <a:gd name="T45" fmla="*/ 106 h 240"/>
                <a:gd name="T46" fmla="*/ 3 w 251"/>
                <a:gd name="T47" fmla="*/ 116 h 240"/>
                <a:gd name="T48" fmla="*/ 11 w 251"/>
                <a:gd name="T49" fmla="*/ 127 h 240"/>
                <a:gd name="T50" fmla="*/ 29 w 251"/>
                <a:gd name="T51" fmla="*/ 136 h 240"/>
                <a:gd name="T52" fmla="*/ 30 w 251"/>
                <a:gd name="T53" fmla="*/ 158 h 240"/>
                <a:gd name="T54" fmla="*/ 20 w 251"/>
                <a:gd name="T55" fmla="*/ 182 h 240"/>
                <a:gd name="T56" fmla="*/ 22 w 251"/>
                <a:gd name="T57" fmla="*/ 196 h 240"/>
                <a:gd name="T58" fmla="*/ 28 w 251"/>
                <a:gd name="T59" fmla="*/ 208 h 240"/>
                <a:gd name="T60" fmla="*/ 45 w 251"/>
                <a:gd name="T61" fmla="*/ 219 h 240"/>
                <a:gd name="T62" fmla="*/ 56 w 251"/>
                <a:gd name="T63" fmla="*/ 219 h 240"/>
                <a:gd name="T64" fmla="*/ 71 w 251"/>
                <a:gd name="T65" fmla="*/ 212 h 240"/>
                <a:gd name="T66" fmla="*/ 89 w 251"/>
                <a:gd name="T67" fmla="*/ 192 h 240"/>
                <a:gd name="T68" fmla="*/ 98 w 251"/>
                <a:gd name="T69" fmla="*/ 216 h 240"/>
                <a:gd name="T70" fmla="*/ 112 w 251"/>
                <a:gd name="T71" fmla="*/ 234 h 240"/>
                <a:gd name="T72" fmla="*/ 135 w 251"/>
                <a:gd name="T73" fmla="*/ 239 h 240"/>
                <a:gd name="T74" fmla="*/ 161 w 251"/>
                <a:gd name="T75" fmla="*/ 207 h 240"/>
                <a:gd name="T76" fmla="*/ 185 w 251"/>
                <a:gd name="T77" fmla="*/ 210 h 240"/>
                <a:gd name="T78" fmla="*/ 203 w 251"/>
                <a:gd name="T79" fmla="*/ 210 h 240"/>
                <a:gd name="T80" fmla="*/ 213 w 251"/>
                <a:gd name="T81" fmla="*/ 204 h 240"/>
                <a:gd name="T82" fmla="*/ 219 w 251"/>
                <a:gd name="T83" fmla="*/ 192 h 240"/>
                <a:gd name="T84" fmla="*/ 220 w 251"/>
                <a:gd name="T85" fmla="*/ 173 h 240"/>
                <a:gd name="T86" fmla="*/ 213 w 251"/>
                <a:gd name="T87" fmla="*/ 153 h 240"/>
                <a:gd name="T88" fmla="*/ 240 w 251"/>
                <a:gd name="T89" fmla="*/ 150 h 240"/>
                <a:gd name="T90" fmla="*/ 250 w 251"/>
                <a:gd name="T91" fmla="*/ 137 h 240"/>
                <a:gd name="T92" fmla="*/ 250 w 251"/>
                <a:gd name="T93" fmla="*/ 124 h 240"/>
                <a:gd name="T94" fmla="*/ 246 w 251"/>
                <a:gd name="T95" fmla="*/ 111 h 240"/>
                <a:gd name="T96" fmla="*/ 235 w 251"/>
                <a:gd name="T97" fmla="*/ 100 h 240"/>
                <a:gd name="T98" fmla="*/ 226 w 251"/>
                <a:gd name="T99" fmla="*/ 92 h 240"/>
                <a:gd name="T100" fmla="*/ 243 w 251"/>
                <a:gd name="T101" fmla="*/ 74 h 240"/>
                <a:gd name="T102" fmla="*/ 243 w 251"/>
                <a:gd name="T103" fmla="*/ 61 h 240"/>
                <a:gd name="T104" fmla="*/ 238 w 251"/>
                <a:gd name="T105" fmla="*/ 48 h 240"/>
                <a:gd name="T106" fmla="*/ 229 w 251"/>
                <a:gd name="T107" fmla="*/ 39 h 240"/>
                <a:gd name="T108" fmla="*/ 218 w 251"/>
                <a:gd name="T109" fmla="*/ 35 h 240"/>
                <a:gd name="T110" fmla="*/ 204 w 251"/>
                <a:gd name="T111" fmla="*/ 36 h 240"/>
                <a:gd name="T112" fmla="*/ 188 w 251"/>
                <a:gd name="T113" fmla="*/ 41 h 240"/>
                <a:gd name="T114" fmla="*/ 185 w 251"/>
                <a:gd name="T115" fmla="*/ 23 h 240"/>
                <a:gd name="T116" fmla="*/ 164 w 251"/>
                <a:gd name="T117" fmla="*/ 2 h 240"/>
                <a:gd name="T118" fmla="*/ 152 w 251"/>
                <a:gd name="T119" fmla="*/ 1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1" h="240">
                  <a:moveTo>
                    <a:pt x="154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lose/>
                  <a:moveTo>
                    <a:pt x="68" y="131"/>
                  </a:moveTo>
                  <a:cubicBezTo>
                    <a:pt x="68" y="131"/>
                    <a:pt x="68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68" y="131"/>
                    <a:pt x="68" y="131"/>
                    <a:pt x="68" y="131"/>
                  </a:cubicBezTo>
                  <a:close/>
                  <a:moveTo>
                    <a:pt x="198" y="95"/>
                  </a:moveTo>
                  <a:cubicBezTo>
                    <a:pt x="198" y="95"/>
                    <a:pt x="198" y="95"/>
                    <a:pt x="198" y="95"/>
                  </a:cubicBezTo>
                  <a:cubicBezTo>
                    <a:pt x="198" y="95"/>
                    <a:pt x="198" y="95"/>
                    <a:pt x="198" y="95"/>
                  </a:cubicBezTo>
                  <a:close/>
                  <a:moveTo>
                    <a:pt x="12" y="96"/>
                  </a:moveTo>
                  <a:cubicBezTo>
                    <a:pt x="12" y="96"/>
                    <a:pt x="12" y="96"/>
                    <a:pt x="11" y="96"/>
                  </a:cubicBezTo>
                  <a:cubicBezTo>
                    <a:pt x="12" y="96"/>
                    <a:pt x="12" y="96"/>
                    <a:pt x="12" y="96"/>
                  </a:cubicBezTo>
                  <a:close/>
                  <a:moveTo>
                    <a:pt x="174" y="60"/>
                  </a:moveTo>
                  <a:cubicBezTo>
                    <a:pt x="174" y="60"/>
                    <a:pt x="174" y="60"/>
                    <a:pt x="174" y="60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4" y="61"/>
                    <a:pt x="174" y="61"/>
                    <a:pt x="174" y="60"/>
                  </a:cubicBezTo>
                  <a:close/>
                  <a:moveTo>
                    <a:pt x="152" y="1"/>
                  </a:moveTo>
                  <a:cubicBezTo>
                    <a:pt x="143" y="2"/>
                    <a:pt x="136" y="7"/>
                    <a:pt x="130" y="13"/>
                  </a:cubicBezTo>
                  <a:cubicBezTo>
                    <a:pt x="127" y="16"/>
                    <a:pt x="125" y="19"/>
                    <a:pt x="123" y="22"/>
                  </a:cubicBezTo>
                  <a:cubicBezTo>
                    <a:pt x="121" y="24"/>
                    <a:pt x="120" y="27"/>
                    <a:pt x="119" y="30"/>
                  </a:cubicBezTo>
                  <a:cubicBezTo>
                    <a:pt x="117" y="28"/>
                    <a:pt x="116" y="26"/>
                    <a:pt x="114" y="24"/>
                  </a:cubicBezTo>
                  <a:cubicBezTo>
                    <a:pt x="111" y="20"/>
                    <a:pt x="107" y="17"/>
                    <a:pt x="104" y="15"/>
                  </a:cubicBezTo>
                  <a:cubicBezTo>
                    <a:pt x="100" y="12"/>
                    <a:pt x="95" y="10"/>
                    <a:pt x="91" y="9"/>
                  </a:cubicBezTo>
                  <a:cubicBezTo>
                    <a:pt x="86" y="7"/>
                    <a:pt x="82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7"/>
                    <a:pt x="73" y="8"/>
                    <a:pt x="71" y="8"/>
                  </a:cubicBezTo>
                  <a:cubicBezTo>
                    <a:pt x="68" y="9"/>
                    <a:pt x="66" y="10"/>
                    <a:pt x="64" y="11"/>
                  </a:cubicBezTo>
                  <a:cubicBezTo>
                    <a:pt x="62" y="12"/>
                    <a:pt x="60" y="13"/>
                    <a:pt x="58" y="14"/>
                  </a:cubicBezTo>
                  <a:cubicBezTo>
                    <a:pt x="57" y="16"/>
                    <a:pt x="55" y="18"/>
                    <a:pt x="53" y="20"/>
                  </a:cubicBezTo>
                  <a:cubicBezTo>
                    <a:pt x="51" y="23"/>
                    <a:pt x="49" y="27"/>
                    <a:pt x="48" y="32"/>
                  </a:cubicBezTo>
                  <a:cubicBezTo>
                    <a:pt x="47" y="34"/>
                    <a:pt x="47" y="37"/>
                    <a:pt x="47" y="40"/>
                  </a:cubicBezTo>
                  <a:cubicBezTo>
                    <a:pt x="47" y="43"/>
                    <a:pt x="48" y="46"/>
                    <a:pt x="49" y="48"/>
                  </a:cubicBezTo>
                  <a:cubicBezTo>
                    <a:pt x="50" y="54"/>
                    <a:pt x="52" y="60"/>
                    <a:pt x="55" y="65"/>
                  </a:cubicBezTo>
                  <a:cubicBezTo>
                    <a:pt x="56" y="68"/>
                    <a:pt x="58" y="72"/>
                    <a:pt x="60" y="75"/>
                  </a:cubicBezTo>
                  <a:cubicBezTo>
                    <a:pt x="55" y="74"/>
                    <a:pt x="50" y="74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1" y="76"/>
                    <a:pt x="25" y="78"/>
                  </a:cubicBezTo>
                  <a:cubicBezTo>
                    <a:pt x="22" y="79"/>
                    <a:pt x="19" y="80"/>
                    <a:pt x="16" y="82"/>
                  </a:cubicBezTo>
                  <a:cubicBezTo>
                    <a:pt x="13" y="83"/>
                    <a:pt x="11" y="84"/>
                    <a:pt x="9" y="86"/>
                  </a:cubicBezTo>
                  <a:cubicBezTo>
                    <a:pt x="8" y="87"/>
                    <a:pt x="7" y="88"/>
                    <a:pt x="6" y="89"/>
                  </a:cubicBezTo>
                  <a:cubicBezTo>
                    <a:pt x="5" y="91"/>
                    <a:pt x="4" y="92"/>
                    <a:pt x="3" y="93"/>
                  </a:cubicBezTo>
                  <a:cubicBezTo>
                    <a:pt x="2" y="95"/>
                    <a:pt x="2" y="96"/>
                    <a:pt x="1" y="97"/>
                  </a:cubicBezTo>
                  <a:cubicBezTo>
                    <a:pt x="1" y="99"/>
                    <a:pt x="1" y="100"/>
                    <a:pt x="1" y="101"/>
                  </a:cubicBezTo>
                  <a:cubicBezTo>
                    <a:pt x="0" y="103"/>
                    <a:pt x="0" y="104"/>
                    <a:pt x="1" y="106"/>
                  </a:cubicBezTo>
                  <a:cubicBezTo>
                    <a:pt x="1" y="108"/>
                    <a:pt x="1" y="109"/>
                    <a:pt x="2" y="111"/>
                  </a:cubicBezTo>
                  <a:cubicBezTo>
                    <a:pt x="2" y="113"/>
                    <a:pt x="3" y="114"/>
                    <a:pt x="3" y="116"/>
                  </a:cubicBezTo>
                  <a:cubicBezTo>
                    <a:pt x="4" y="118"/>
                    <a:pt x="6" y="120"/>
                    <a:pt x="7" y="122"/>
                  </a:cubicBezTo>
                  <a:cubicBezTo>
                    <a:pt x="8" y="123"/>
                    <a:pt x="10" y="125"/>
                    <a:pt x="11" y="127"/>
                  </a:cubicBezTo>
                  <a:cubicBezTo>
                    <a:pt x="13" y="128"/>
                    <a:pt x="15" y="129"/>
                    <a:pt x="17" y="131"/>
                  </a:cubicBezTo>
                  <a:cubicBezTo>
                    <a:pt x="20" y="133"/>
                    <a:pt x="25" y="135"/>
                    <a:pt x="29" y="136"/>
                  </a:cubicBezTo>
                  <a:cubicBezTo>
                    <a:pt x="34" y="138"/>
                    <a:pt x="39" y="139"/>
                    <a:pt x="45" y="140"/>
                  </a:cubicBezTo>
                  <a:cubicBezTo>
                    <a:pt x="39" y="145"/>
                    <a:pt x="34" y="152"/>
                    <a:pt x="30" y="158"/>
                  </a:cubicBezTo>
                  <a:cubicBezTo>
                    <a:pt x="27" y="162"/>
                    <a:pt x="25" y="166"/>
                    <a:pt x="23" y="170"/>
                  </a:cubicBezTo>
                  <a:cubicBezTo>
                    <a:pt x="22" y="174"/>
                    <a:pt x="21" y="178"/>
                    <a:pt x="20" y="182"/>
                  </a:cubicBezTo>
                  <a:cubicBezTo>
                    <a:pt x="20" y="185"/>
                    <a:pt x="20" y="187"/>
                    <a:pt x="20" y="189"/>
                  </a:cubicBezTo>
                  <a:cubicBezTo>
                    <a:pt x="20" y="191"/>
                    <a:pt x="21" y="193"/>
                    <a:pt x="22" y="196"/>
                  </a:cubicBezTo>
                  <a:cubicBezTo>
                    <a:pt x="22" y="198"/>
                    <a:pt x="23" y="200"/>
                    <a:pt x="24" y="202"/>
                  </a:cubicBezTo>
                  <a:cubicBezTo>
                    <a:pt x="25" y="204"/>
                    <a:pt x="27" y="206"/>
                    <a:pt x="28" y="208"/>
                  </a:cubicBezTo>
                  <a:cubicBezTo>
                    <a:pt x="31" y="211"/>
                    <a:pt x="35" y="214"/>
                    <a:pt x="39" y="217"/>
                  </a:cubicBezTo>
                  <a:cubicBezTo>
                    <a:pt x="41" y="218"/>
                    <a:pt x="43" y="218"/>
                    <a:pt x="45" y="219"/>
                  </a:cubicBezTo>
                  <a:cubicBezTo>
                    <a:pt x="47" y="219"/>
                    <a:pt x="49" y="220"/>
                    <a:pt x="51" y="220"/>
                  </a:cubicBezTo>
                  <a:cubicBezTo>
                    <a:pt x="52" y="220"/>
                    <a:pt x="54" y="219"/>
                    <a:pt x="56" y="219"/>
                  </a:cubicBezTo>
                  <a:cubicBezTo>
                    <a:pt x="58" y="219"/>
                    <a:pt x="59" y="218"/>
                    <a:pt x="61" y="218"/>
                  </a:cubicBezTo>
                  <a:cubicBezTo>
                    <a:pt x="65" y="216"/>
                    <a:pt x="68" y="214"/>
                    <a:pt x="71" y="212"/>
                  </a:cubicBezTo>
                  <a:cubicBezTo>
                    <a:pt x="78" y="206"/>
                    <a:pt x="83" y="200"/>
                    <a:pt x="88" y="193"/>
                  </a:cubicBezTo>
                  <a:cubicBezTo>
                    <a:pt x="88" y="193"/>
                    <a:pt x="89" y="193"/>
                    <a:pt x="89" y="192"/>
                  </a:cubicBezTo>
                  <a:cubicBezTo>
                    <a:pt x="90" y="197"/>
                    <a:pt x="91" y="201"/>
                    <a:pt x="93" y="205"/>
                  </a:cubicBezTo>
                  <a:cubicBezTo>
                    <a:pt x="94" y="209"/>
                    <a:pt x="96" y="213"/>
                    <a:pt x="98" y="216"/>
                  </a:cubicBezTo>
                  <a:cubicBezTo>
                    <a:pt x="100" y="220"/>
                    <a:pt x="102" y="223"/>
                    <a:pt x="104" y="226"/>
                  </a:cubicBezTo>
                  <a:cubicBezTo>
                    <a:pt x="106" y="229"/>
                    <a:pt x="109" y="232"/>
                    <a:pt x="112" y="234"/>
                  </a:cubicBezTo>
                  <a:cubicBezTo>
                    <a:pt x="115" y="236"/>
                    <a:pt x="119" y="238"/>
                    <a:pt x="123" y="239"/>
                  </a:cubicBezTo>
                  <a:cubicBezTo>
                    <a:pt x="127" y="240"/>
                    <a:pt x="131" y="240"/>
                    <a:pt x="135" y="239"/>
                  </a:cubicBezTo>
                  <a:cubicBezTo>
                    <a:pt x="139" y="238"/>
                    <a:pt x="143" y="236"/>
                    <a:pt x="147" y="233"/>
                  </a:cubicBezTo>
                  <a:cubicBezTo>
                    <a:pt x="155" y="227"/>
                    <a:pt x="159" y="217"/>
                    <a:pt x="161" y="207"/>
                  </a:cubicBezTo>
                  <a:cubicBezTo>
                    <a:pt x="162" y="204"/>
                    <a:pt x="162" y="201"/>
                    <a:pt x="163" y="198"/>
                  </a:cubicBezTo>
                  <a:cubicBezTo>
                    <a:pt x="170" y="203"/>
                    <a:pt x="177" y="207"/>
                    <a:pt x="185" y="210"/>
                  </a:cubicBezTo>
                  <a:cubicBezTo>
                    <a:pt x="189" y="211"/>
                    <a:pt x="193" y="211"/>
                    <a:pt x="197" y="211"/>
                  </a:cubicBezTo>
                  <a:cubicBezTo>
                    <a:pt x="199" y="211"/>
                    <a:pt x="201" y="211"/>
                    <a:pt x="203" y="210"/>
                  </a:cubicBezTo>
                  <a:cubicBezTo>
                    <a:pt x="205" y="210"/>
                    <a:pt x="207" y="209"/>
                    <a:pt x="208" y="208"/>
                  </a:cubicBezTo>
                  <a:cubicBezTo>
                    <a:pt x="210" y="207"/>
                    <a:pt x="211" y="206"/>
                    <a:pt x="213" y="204"/>
                  </a:cubicBezTo>
                  <a:cubicBezTo>
                    <a:pt x="214" y="203"/>
                    <a:pt x="216" y="201"/>
                    <a:pt x="217" y="199"/>
                  </a:cubicBezTo>
                  <a:cubicBezTo>
                    <a:pt x="218" y="197"/>
                    <a:pt x="219" y="195"/>
                    <a:pt x="219" y="192"/>
                  </a:cubicBezTo>
                  <a:cubicBezTo>
                    <a:pt x="220" y="190"/>
                    <a:pt x="220" y="187"/>
                    <a:pt x="221" y="185"/>
                  </a:cubicBezTo>
                  <a:cubicBezTo>
                    <a:pt x="221" y="181"/>
                    <a:pt x="221" y="177"/>
                    <a:pt x="220" y="173"/>
                  </a:cubicBezTo>
                  <a:cubicBezTo>
                    <a:pt x="220" y="169"/>
                    <a:pt x="219" y="166"/>
                    <a:pt x="217" y="162"/>
                  </a:cubicBezTo>
                  <a:cubicBezTo>
                    <a:pt x="216" y="159"/>
                    <a:pt x="215" y="156"/>
                    <a:pt x="213" y="153"/>
                  </a:cubicBezTo>
                  <a:cubicBezTo>
                    <a:pt x="220" y="154"/>
                    <a:pt x="228" y="154"/>
                    <a:pt x="235" y="152"/>
                  </a:cubicBezTo>
                  <a:cubicBezTo>
                    <a:pt x="236" y="151"/>
                    <a:pt x="238" y="151"/>
                    <a:pt x="240" y="150"/>
                  </a:cubicBezTo>
                  <a:cubicBezTo>
                    <a:pt x="241" y="149"/>
                    <a:pt x="243" y="148"/>
                    <a:pt x="244" y="147"/>
                  </a:cubicBezTo>
                  <a:cubicBezTo>
                    <a:pt x="247" y="144"/>
                    <a:pt x="249" y="140"/>
                    <a:pt x="250" y="137"/>
                  </a:cubicBezTo>
                  <a:cubicBezTo>
                    <a:pt x="250" y="135"/>
                    <a:pt x="251" y="133"/>
                    <a:pt x="251" y="131"/>
                  </a:cubicBezTo>
                  <a:cubicBezTo>
                    <a:pt x="251" y="128"/>
                    <a:pt x="251" y="126"/>
                    <a:pt x="250" y="124"/>
                  </a:cubicBezTo>
                  <a:cubicBezTo>
                    <a:pt x="250" y="122"/>
                    <a:pt x="250" y="120"/>
                    <a:pt x="249" y="118"/>
                  </a:cubicBezTo>
                  <a:cubicBezTo>
                    <a:pt x="248" y="115"/>
                    <a:pt x="247" y="113"/>
                    <a:pt x="246" y="111"/>
                  </a:cubicBezTo>
                  <a:cubicBezTo>
                    <a:pt x="244" y="109"/>
                    <a:pt x="243" y="107"/>
                    <a:pt x="241" y="105"/>
                  </a:cubicBezTo>
                  <a:cubicBezTo>
                    <a:pt x="239" y="103"/>
                    <a:pt x="237" y="102"/>
                    <a:pt x="235" y="100"/>
                  </a:cubicBezTo>
                  <a:cubicBezTo>
                    <a:pt x="232" y="97"/>
                    <a:pt x="228" y="95"/>
                    <a:pt x="224" y="93"/>
                  </a:cubicBezTo>
                  <a:cubicBezTo>
                    <a:pt x="225" y="93"/>
                    <a:pt x="226" y="92"/>
                    <a:pt x="226" y="92"/>
                  </a:cubicBezTo>
                  <a:cubicBezTo>
                    <a:pt x="230" y="90"/>
                    <a:pt x="233" y="87"/>
                    <a:pt x="236" y="84"/>
                  </a:cubicBezTo>
                  <a:cubicBezTo>
                    <a:pt x="239" y="81"/>
                    <a:pt x="241" y="78"/>
                    <a:pt x="243" y="74"/>
                  </a:cubicBezTo>
                  <a:cubicBezTo>
                    <a:pt x="243" y="72"/>
                    <a:pt x="244" y="70"/>
                    <a:pt x="244" y="68"/>
                  </a:cubicBezTo>
                  <a:cubicBezTo>
                    <a:pt x="244" y="65"/>
                    <a:pt x="244" y="63"/>
                    <a:pt x="243" y="61"/>
                  </a:cubicBezTo>
                  <a:cubicBezTo>
                    <a:pt x="243" y="58"/>
                    <a:pt x="242" y="56"/>
                    <a:pt x="241" y="54"/>
                  </a:cubicBezTo>
                  <a:cubicBezTo>
                    <a:pt x="240" y="52"/>
                    <a:pt x="239" y="50"/>
                    <a:pt x="238" y="48"/>
                  </a:cubicBezTo>
                  <a:cubicBezTo>
                    <a:pt x="236" y="46"/>
                    <a:pt x="235" y="45"/>
                    <a:pt x="234" y="43"/>
                  </a:cubicBezTo>
                  <a:cubicBezTo>
                    <a:pt x="232" y="42"/>
                    <a:pt x="230" y="40"/>
                    <a:pt x="229" y="39"/>
                  </a:cubicBezTo>
                  <a:cubicBezTo>
                    <a:pt x="227" y="38"/>
                    <a:pt x="226" y="38"/>
                    <a:pt x="224" y="37"/>
                  </a:cubicBezTo>
                  <a:cubicBezTo>
                    <a:pt x="222" y="36"/>
                    <a:pt x="220" y="36"/>
                    <a:pt x="218" y="35"/>
                  </a:cubicBezTo>
                  <a:cubicBezTo>
                    <a:pt x="215" y="35"/>
                    <a:pt x="213" y="35"/>
                    <a:pt x="210" y="35"/>
                  </a:cubicBezTo>
                  <a:cubicBezTo>
                    <a:pt x="208" y="35"/>
                    <a:pt x="206" y="35"/>
                    <a:pt x="204" y="36"/>
                  </a:cubicBezTo>
                  <a:cubicBezTo>
                    <a:pt x="199" y="37"/>
                    <a:pt x="194" y="38"/>
                    <a:pt x="190" y="40"/>
                  </a:cubicBezTo>
                  <a:cubicBezTo>
                    <a:pt x="189" y="41"/>
                    <a:pt x="188" y="41"/>
                    <a:pt x="188" y="41"/>
                  </a:cubicBezTo>
                  <a:cubicBezTo>
                    <a:pt x="188" y="40"/>
                    <a:pt x="188" y="40"/>
                    <a:pt x="188" y="39"/>
                  </a:cubicBezTo>
                  <a:cubicBezTo>
                    <a:pt x="188" y="33"/>
                    <a:pt x="186" y="28"/>
                    <a:pt x="185" y="23"/>
                  </a:cubicBezTo>
                  <a:cubicBezTo>
                    <a:pt x="182" y="18"/>
                    <a:pt x="179" y="13"/>
                    <a:pt x="175" y="9"/>
                  </a:cubicBezTo>
                  <a:cubicBezTo>
                    <a:pt x="172" y="6"/>
                    <a:pt x="168" y="3"/>
                    <a:pt x="164" y="2"/>
                  </a:cubicBezTo>
                  <a:cubicBezTo>
                    <a:pt x="161" y="1"/>
                    <a:pt x="157" y="0"/>
                    <a:pt x="154" y="1"/>
                  </a:cubicBezTo>
                  <a:cubicBezTo>
                    <a:pt x="153" y="1"/>
                    <a:pt x="153" y="1"/>
                    <a:pt x="1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Freeform 95"/>
            <p:cNvSpPr/>
            <p:nvPr>
              <p:custDataLst>
                <p:tags r:id="rId18"/>
              </p:custDataLst>
            </p:nvPr>
          </p:nvSpPr>
          <p:spPr bwMode="auto">
            <a:xfrm rot="896221">
              <a:off x="6102404" y="2916102"/>
              <a:ext cx="167588" cy="153947"/>
            </a:xfrm>
            <a:custGeom>
              <a:gdLst>
                <a:gd name="T0" fmla="*/ 37 w 95"/>
                <a:gd name="T1" fmla="*/ 1 h 87"/>
                <a:gd name="T2" fmla="*/ 28 w 95"/>
                <a:gd name="T3" fmla="*/ 3 h 87"/>
                <a:gd name="T4" fmla="*/ 25 w 95"/>
                <a:gd name="T5" fmla="*/ 4 h 87"/>
                <a:gd name="T6" fmla="*/ 16 w 95"/>
                <a:gd name="T7" fmla="*/ 8 h 87"/>
                <a:gd name="T8" fmla="*/ 5 w 95"/>
                <a:gd name="T9" fmla="*/ 21 h 87"/>
                <a:gd name="T10" fmla="*/ 2 w 95"/>
                <a:gd name="T11" fmla="*/ 30 h 87"/>
                <a:gd name="T12" fmla="*/ 1 w 95"/>
                <a:gd name="T13" fmla="*/ 43 h 87"/>
                <a:gd name="T14" fmla="*/ 10 w 95"/>
                <a:gd name="T15" fmla="*/ 67 h 87"/>
                <a:gd name="T16" fmla="*/ 30 w 95"/>
                <a:gd name="T17" fmla="*/ 82 h 87"/>
                <a:gd name="T18" fmla="*/ 55 w 95"/>
                <a:gd name="T19" fmla="*/ 87 h 87"/>
                <a:gd name="T20" fmla="*/ 78 w 95"/>
                <a:gd name="T21" fmla="*/ 77 h 87"/>
                <a:gd name="T22" fmla="*/ 83 w 95"/>
                <a:gd name="T23" fmla="*/ 72 h 87"/>
                <a:gd name="T24" fmla="*/ 88 w 95"/>
                <a:gd name="T25" fmla="*/ 66 h 87"/>
                <a:gd name="T26" fmla="*/ 93 w 95"/>
                <a:gd name="T27" fmla="*/ 53 h 87"/>
                <a:gd name="T28" fmla="*/ 95 w 95"/>
                <a:gd name="T29" fmla="*/ 39 h 87"/>
                <a:gd name="T30" fmla="*/ 93 w 95"/>
                <a:gd name="T31" fmla="*/ 26 h 87"/>
                <a:gd name="T32" fmla="*/ 90 w 95"/>
                <a:gd name="T33" fmla="*/ 20 h 87"/>
                <a:gd name="T34" fmla="*/ 85 w 95"/>
                <a:gd name="T35" fmla="*/ 14 h 87"/>
                <a:gd name="T36" fmla="*/ 74 w 95"/>
                <a:gd name="T37" fmla="*/ 6 h 87"/>
                <a:gd name="T38" fmla="*/ 71 w 95"/>
                <a:gd name="T39" fmla="*/ 5 h 87"/>
                <a:gd name="T40" fmla="*/ 61 w 95"/>
                <a:gd name="T41" fmla="*/ 1 h 87"/>
                <a:gd name="T42" fmla="*/ 49 w 95"/>
                <a:gd name="T43" fmla="*/ 0 h 87"/>
                <a:gd name="T44" fmla="*/ 44 w 95"/>
                <a:gd name="T45" fmla="*/ 0 h 87"/>
                <a:gd name="T46" fmla="*/ 37 w 95"/>
                <a:gd name="T47" fmla="*/ 1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" h="87">
                  <a:moveTo>
                    <a:pt x="37" y="1"/>
                  </a:moveTo>
                  <a:cubicBezTo>
                    <a:pt x="34" y="1"/>
                    <a:pt x="31" y="2"/>
                    <a:pt x="28" y="3"/>
                  </a:cubicBezTo>
                  <a:cubicBezTo>
                    <a:pt x="27" y="3"/>
                    <a:pt x="26" y="4"/>
                    <a:pt x="25" y="4"/>
                  </a:cubicBezTo>
                  <a:cubicBezTo>
                    <a:pt x="22" y="5"/>
                    <a:pt x="19" y="7"/>
                    <a:pt x="16" y="8"/>
                  </a:cubicBezTo>
                  <a:cubicBezTo>
                    <a:pt x="12" y="11"/>
                    <a:pt x="8" y="16"/>
                    <a:pt x="5" y="21"/>
                  </a:cubicBezTo>
                  <a:cubicBezTo>
                    <a:pt x="4" y="24"/>
                    <a:pt x="3" y="27"/>
                    <a:pt x="2" y="30"/>
                  </a:cubicBezTo>
                  <a:cubicBezTo>
                    <a:pt x="1" y="34"/>
                    <a:pt x="0" y="39"/>
                    <a:pt x="1" y="43"/>
                  </a:cubicBezTo>
                  <a:cubicBezTo>
                    <a:pt x="1" y="52"/>
                    <a:pt x="5" y="60"/>
                    <a:pt x="10" y="67"/>
                  </a:cubicBezTo>
                  <a:cubicBezTo>
                    <a:pt x="15" y="74"/>
                    <a:pt x="22" y="79"/>
                    <a:pt x="30" y="82"/>
                  </a:cubicBezTo>
                  <a:cubicBezTo>
                    <a:pt x="38" y="86"/>
                    <a:pt x="46" y="87"/>
                    <a:pt x="55" y="87"/>
                  </a:cubicBezTo>
                  <a:cubicBezTo>
                    <a:pt x="63" y="86"/>
                    <a:pt x="72" y="82"/>
                    <a:pt x="78" y="77"/>
                  </a:cubicBezTo>
                  <a:cubicBezTo>
                    <a:pt x="80" y="75"/>
                    <a:pt x="82" y="74"/>
                    <a:pt x="83" y="72"/>
                  </a:cubicBezTo>
                  <a:cubicBezTo>
                    <a:pt x="85" y="70"/>
                    <a:pt x="86" y="68"/>
                    <a:pt x="88" y="66"/>
                  </a:cubicBezTo>
                  <a:cubicBezTo>
                    <a:pt x="90" y="62"/>
                    <a:pt x="92" y="58"/>
                    <a:pt x="93" y="53"/>
                  </a:cubicBezTo>
                  <a:cubicBezTo>
                    <a:pt x="95" y="49"/>
                    <a:pt x="95" y="44"/>
                    <a:pt x="95" y="39"/>
                  </a:cubicBezTo>
                  <a:cubicBezTo>
                    <a:pt x="95" y="35"/>
                    <a:pt x="94" y="31"/>
                    <a:pt x="93" y="26"/>
                  </a:cubicBezTo>
                  <a:cubicBezTo>
                    <a:pt x="92" y="24"/>
                    <a:pt x="91" y="22"/>
                    <a:pt x="90" y="20"/>
                  </a:cubicBezTo>
                  <a:cubicBezTo>
                    <a:pt x="89" y="18"/>
                    <a:pt x="87" y="16"/>
                    <a:pt x="85" y="14"/>
                  </a:cubicBezTo>
                  <a:cubicBezTo>
                    <a:pt x="82" y="11"/>
                    <a:pt x="79" y="8"/>
                    <a:pt x="74" y="6"/>
                  </a:cubicBezTo>
                  <a:cubicBezTo>
                    <a:pt x="73" y="6"/>
                    <a:pt x="72" y="5"/>
                    <a:pt x="71" y="5"/>
                  </a:cubicBezTo>
                  <a:cubicBezTo>
                    <a:pt x="68" y="3"/>
                    <a:pt x="64" y="2"/>
                    <a:pt x="61" y="1"/>
                  </a:cubicBezTo>
                  <a:cubicBezTo>
                    <a:pt x="57" y="0"/>
                    <a:pt x="53" y="0"/>
                    <a:pt x="49" y="0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2" y="0"/>
                    <a:pt x="39" y="0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Freeform 96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896221">
              <a:off x="6011334" y="2824403"/>
              <a:ext cx="341996" cy="332252"/>
            </a:xfrm>
            <a:custGeom>
              <a:gdLst>
                <a:gd name="T0" fmla="*/ 50 w 194"/>
                <a:gd name="T1" fmla="*/ 12 h 188"/>
                <a:gd name="T2" fmla="*/ 54 w 194"/>
                <a:gd name="T3" fmla="*/ 19 h 188"/>
                <a:gd name="T4" fmla="*/ 59 w 194"/>
                <a:gd name="T5" fmla="*/ 25 h 188"/>
                <a:gd name="T6" fmla="*/ 64 w 194"/>
                <a:gd name="T7" fmla="*/ 22 h 188"/>
                <a:gd name="T8" fmla="*/ 57 w 194"/>
                <a:gd name="T9" fmla="*/ 7 h 188"/>
                <a:gd name="T10" fmla="*/ 51 w 194"/>
                <a:gd name="T11" fmla="*/ 6 h 188"/>
                <a:gd name="T12" fmla="*/ 104 w 194"/>
                <a:gd name="T13" fmla="*/ 104 h 188"/>
                <a:gd name="T14" fmla="*/ 102 w 194"/>
                <a:gd name="T15" fmla="*/ 70 h 188"/>
                <a:gd name="T16" fmla="*/ 95 w 194"/>
                <a:gd name="T17" fmla="*/ 169 h 188"/>
                <a:gd name="T18" fmla="*/ 94 w 194"/>
                <a:gd name="T19" fmla="*/ 179 h 188"/>
                <a:gd name="T20" fmla="*/ 94 w 194"/>
                <a:gd name="T21" fmla="*/ 184 h 188"/>
                <a:gd name="T22" fmla="*/ 103 w 194"/>
                <a:gd name="T23" fmla="*/ 184 h 188"/>
                <a:gd name="T24" fmla="*/ 101 w 194"/>
                <a:gd name="T25" fmla="*/ 168 h 188"/>
                <a:gd name="T26" fmla="*/ 95 w 194"/>
                <a:gd name="T27" fmla="*/ 169 h 188"/>
                <a:gd name="T28" fmla="*/ 152 w 194"/>
                <a:gd name="T29" fmla="*/ 151 h 188"/>
                <a:gd name="T30" fmla="*/ 155 w 194"/>
                <a:gd name="T31" fmla="*/ 159 h 188"/>
                <a:gd name="T32" fmla="*/ 157 w 194"/>
                <a:gd name="T33" fmla="*/ 162 h 188"/>
                <a:gd name="T34" fmla="*/ 163 w 194"/>
                <a:gd name="T35" fmla="*/ 163 h 188"/>
                <a:gd name="T36" fmla="*/ 164 w 194"/>
                <a:gd name="T37" fmla="*/ 157 h 188"/>
                <a:gd name="T38" fmla="*/ 160 w 194"/>
                <a:gd name="T39" fmla="*/ 149 h 188"/>
                <a:gd name="T40" fmla="*/ 155 w 194"/>
                <a:gd name="T41" fmla="*/ 146 h 188"/>
                <a:gd name="T42" fmla="*/ 174 w 194"/>
                <a:gd name="T43" fmla="*/ 102 h 188"/>
                <a:gd name="T44" fmla="*/ 177 w 194"/>
                <a:gd name="T45" fmla="*/ 107 h 188"/>
                <a:gd name="T46" fmla="*/ 185 w 194"/>
                <a:gd name="T47" fmla="*/ 108 h 188"/>
                <a:gd name="T48" fmla="*/ 193 w 194"/>
                <a:gd name="T49" fmla="*/ 105 h 188"/>
                <a:gd name="T50" fmla="*/ 179 w 194"/>
                <a:gd name="T51" fmla="*/ 98 h 188"/>
                <a:gd name="T52" fmla="*/ 176 w 194"/>
                <a:gd name="T53" fmla="*/ 99 h 188"/>
                <a:gd name="T54" fmla="*/ 178 w 194"/>
                <a:gd name="T55" fmla="*/ 44 h 188"/>
                <a:gd name="T56" fmla="*/ 173 w 194"/>
                <a:gd name="T57" fmla="*/ 48 h 188"/>
                <a:gd name="T58" fmla="*/ 174 w 194"/>
                <a:gd name="T59" fmla="*/ 55 h 188"/>
                <a:gd name="T60" fmla="*/ 187 w 194"/>
                <a:gd name="T61" fmla="*/ 49 h 188"/>
                <a:gd name="T62" fmla="*/ 192 w 194"/>
                <a:gd name="T63" fmla="*/ 46 h 188"/>
                <a:gd name="T64" fmla="*/ 190 w 194"/>
                <a:gd name="T65" fmla="*/ 40 h 188"/>
                <a:gd name="T66" fmla="*/ 186 w 194"/>
                <a:gd name="T67" fmla="*/ 40 h 188"/>
                <a:gd name="T68" fmla="*/ 131 w 194"/>
                <a:gd name="T69" fmla="*/ 2 h 188"/>
                <a:gd name="T70" fmla="*/ 124 w 194"/>
                <a:gd name="T71" fmla="*/ 15 h 188"/>
                <a:gd name="T72" fmla="*/ 121 w 194"/>
                <a:gd name="T73" fmla="*/ 21 h 188"/>
                <a:gd name="T74" fmla="*/ 129 w 194"/>
                <a:gd name="T75" fmla="*/ 24 h 188"/>
                <a:gd name="T76" fmla="*/ 137 w 194"/>
                <a:gd name="T77" fmla="*/ 0 h 188"/>
                <a:gd name="T78" fmla="*/ 133 w 194"/>
                <a:gd name="T79" fmla="*/ 0 h 188"/>
                <a:gd name="T80" fmla="*/ 23 w 194"/>
                <a:gd name="T81" fmla="*/ 159 h 188"/>
                <a:gd name="T82" fmla="*/ 28 w 194"/>
                <a:gd name="T83" fmla="*/ 166 h 188"/>
                <a:gd name="T84" fmla="*/ 36 w 194"/>
                <a:gd name="T85" fmla="*/ 161 h 188"/>
                <a:gd name="T86" fmla="*/ 41 w 194"/>
                <a:gd name="T87" fmla="*/ 152 h 188"/>
                <a:gd name="T88" fmla="*/ 35 w 194"/>
                <a:gd name="T89" fmla="*/ 151 h 188"/>
                <a:gd name="T90" fmla="*/ 0 w 194"/>
                <a:gd name="T91" fmla="*/ 83 h 188"/>
                <a:gd name="T92" fmla="*/ 4 w 194"/>
                <a:gd name="T93" fmla="*/ 87 h 188"/>
                <a:gd name="T94" fmla="*/ 23 w 194"/>
                <a:gd name="T95" fmla="*/ 86 h 188"/>
                <a:gd name="T96" fmla="*/ 23 w 194"/>
                <a:gd name="T97" fmla="*/ 80 h 188"/>
                <a:gd name="T98" fmla="*/ 15 w 194"/>
                <a:gd name="T99" fmla="*/ 79 h 188"/>
                <a:gd name="T100" fmla="*/ 4 w 194"/>
                <a:gd name="T101" fmla="*/ 79 h 188"/>
                <a:gd name="T102" fmla="*/ 1 w 194"/>
                <a:gd name="T103" fmla="*/ 80 h 1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4" h="188">
                  <a:moveTo>
                    <a:pt x="51" y="6"/>
                  </a:moveTo>
                  <a:cubicBezTo>
                    <a:pt x="49" y="7"/>
                    <a:pt x="49" y="10"/>
                    <a:pt x="50" y="12"/>
                  </a:cubicBezTo>
                  <a:cubicBezTo>
                    <a:pt x="52" y="14"/>
                    <a:pt x="53" y="16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21"/>
                    <a:pt x="56" y="22"/>
                    <a:pt x="57" y="23"/>
                  </a:cubicBezTo>
                  <a:cubicBezTo>
                    <a:pt x="57" y="24"/>
                    <a:pt x="58" y="25"/>
                    <a:pt x="59" y="25"/>
                  </a:cubicBezTo>
                  <a:cubicBezTo>
                    <a:pt x="60" y="25"/>
                    <a:pt x="62" y="25"/>
                    <a:pt x="63" y="24"/>
                  </a:cubicBezTo>
                  <a:cubicBezTo>
                    <a:pt x="63" y="24"/>
                    <a:pt x="64" y="23"/>
                    <a:pt x="64" y="22"/>
                  </a:cubicBezTo>
                  <a:cubicBezTo>
                    <a:pt x="65" y="21"/>
                    <a:pt x="64" y="20"/>
                    <a:pt x="64" y="19"/>
                  </a:cubicBezTo>
                  <a:cubicBezTo>
                    <a:pt x="62" y="15"/>
                    <a:pt x="60" y="11"/>
                    <a:pt x="57" y="7"/>
                  </a:cubicBezTo>
                  <a:cubicBezTo>
                    <a:pt x="56" y="6"/>
                    <a:pt x="55" y="5"/>
                    <a:pt x="53" y="5"/>
                  </a:cubicBezTo>
                  <a:cubicBezTo>
                    <a:pt x="53" y="5"/>
                    <a:pt x="52" y="5"/>
                    <a:pt x="51" y="6"/>
                  </a:cubicBezTo>
                  <a:close/>
                  <a:moveTo>
                    <a:pt x="86" y="88"/>
                  </a:moveTo>
                  <a:cubicBezTo>
                    <a:pt x="87" y="97"/>
                    <a:pt x="95" y="104"/>
                    <a:pt x="104" y="104"/>
                  </a:cubicBezTo>
                  <a:cubicBezTo>
                    <a:pt x="113" y="103"/>
                    <a:pt x="120" y="95"/>
                    <a:pt x="119" y="86"/>
                  </a:cubicBezTo>
                  <a:cubicBezTo>
                    <a:pt x="119" y="77"/>
                    <a:pt x="111" y="70"/>
                    <a:pt x="102" y="70"/>
                  </a:cubicBezTo>
                  <a:cubicBezTo>
                    <a:pt x="93" y="71"/>
                    <a:pt x="85" y="79"/>
                    <a:pt x="86" y="88"/>
                  </a:cubicBezTo>
                  <a:close/>
                  <a:moveTo>
                    <a:pt x="95" y="169"/>
                  </a:moveTo>
                  <a:cubicBezTo>
                    <a:pt x="95" y="170"/>
                    <a:pt x="94" y="171"/>
                    <a:pt x="94" y="172"/>
                  </a:cubicBezTo>
                  <a:cubicBezTo>
                    <a:pt x="94" y="174"/>
                    <a:pt x="94" y="177"/>
                    <a:pt x="94" y="179"/>
                  </a:cubicBezTo>
                  <a:cubicBezTo>
                    <a:pt x="94" y="179"/>
                    <a:pt x="94" y="179"/>
                    <a:pt x="94" y="179"/>
                  </a:cubicBezTo>
                  <a:cubicBezTo>
                    <a:pt x="94" y="181"/>
                    <a:pt x="94" y="183"/>
                    <a:pt x="94" y="184"/>
                  </a:cubicBezTo>
                  <a:cubicBezTo>
                    <a:pt x="94" y="186"/>
                    <a:pt x="97" y="188"/>
                    <a:pt x="99" y="188"/>
                  </a:cubicBezTo>
                  <a:cubicBezTo>
                    <a:pt x="101" y="188"/>
                    <a:pt x="103" y="186"/>
                    <a:pt x="103" y="184"/>
                  </a:cubicBezTo>
                  <a:cubicBezTo>
                    <a:pt x="103" y="179"/>
                    <a:pt x="103" y="175"/>
                    <a:pt x="103" y="171"/>
                  </a:cubicBezTo>
                  <a:cubicBezTo>
                    <a:pt x="103" y="170"/>
                    <a:pt x="102" y="169"/>
                    <a:pt x="101" y="168"/>
                  </a:cubicBezTo>
                  <a:cubicBezTo>
                    <a:pt x="101" y="168"/>
                    <a:pt x="99" y="167"/>
                    <a:pt x="98" y="167"/>
                  </a:cubicBezTo>
                  <a:cubicBezTo>
                    <a:pt x="97" y="167"/>
                    <a:pt x="96" y="168"/>
                    <a:pt x="95" y="169"/>
                  </a:cubicBezTo>
                  <a:close/>
                  <a:moveTo>
                    <a:pt x="155" y="146"/>
                  </a:moveTo>
                  <a:cubicBezTo>
                    <a:pt x="153" y="147"/>
                    <a:pt x="151" y="149"/>
                    <a:pt x="152" y="151"/>
                  </a:cubicBezTo>
                  <a:cubicBezTo>
                    <a:pt x="153" y="154"/>
                    <a:pt x="154" y="156"/>
                    <a:pt x="155" y="158"/>
                  </a:cubicBezTo>
                  <a:cubicBezTo>
                    <a:pt x="155" y="158"/>
                    <a:pt x="155" y="158"/>
                    <a:pt x="155" y="159"/>
                  </a:cubicBezTo>
                  <a:cubicBezTo>
                    <a:pt x="156" y="160"/>
                    <a:pt x="156" y="161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8" y="163"/>
                    <a:pt x="159" y="164"/>
                    <a:pt x="160" y="164"/>
                  </a:cubicBezTo>
                  <a:cubicBezTo>
                    <a:pt x="161" y="164"/>
                    <a:pt x="162" y="164"/>
                    <a:pt x="163" y="163"/>
                  </a:cubicBezTo>
                  <a:cubicBezTo>
                    <a:pt x="164" y="163"/>
                    <a:pt x="165" y="162"/>
                    <a:pt x="165" y="161"/>
                  </a:cubicBezTo>
                  <a:cubicBezTo>
                    <a:pt x="165" y="159"/>
                    <a:pt x="165" y="158"/>
                    <a:pt x="164" y="157"/>
                  </a:cubicBezTo>
                  <a:cubicBezTo>
                    <a:pt x="164" y="156"/>
                    <a:pt x="163" y="154"/>
                    <a:pt x="162" y="153"/>
                  </a:cubicBezTo>
                  <a:cubicBezTo>
                    <a:pt x="161" y="151"/>
                    <a:pt x="161" y="150"/>
                    <a:pt x="160" y="149"/>
                  </a:cubicBezTo>
                  <a:cubicBezTo>
                    <a:pt x="160" y="147"/>
                    <a:pt x="158" y="146"/>
                    <a:pt x="156" y="146"/>
                  </a:cubicBezTo>
                  <a:cubicBezTo>
                    <a:pt x="156" y="146"/>
                    <a:pt x="155" y="146"/>
                    <a:pt x="155" y="146"/>
                  </a:cubicBezTo>
                  <a:close/>
                  <a:moveTo>
                    <a:pt x="176" y="99"/>
                  </a:moveTo>
                  <a:cubicBezTo>
                    <a:pt x="175" y="100"/>
                    <a:pt x="174" y="100"/>
                    <a:pt x="174" y="102"/>
                  </a:cubicBezTo>
                  <a:cubicBezTo>
                    <a:pt x="173" y="103"/>
                    <a:pt x="174" y="104"/>
                    <a:pt x="174" y="105"/>
                  </a:cubicBezTo>
                  <a:cubicBezTo>
                    <a:pt x="175" y="106"/>
                    <a:pt x="176" y="107"/>
                    <a:pt x="177" y="107"/>
                  </a:cubicBezTo>
                  <a:cubicBezTo>
                    <a:pt x="180" y="107"/>
                    <a:pt x="182" y="107"/>
                    <a:pt x="184" y="108"/>
                  </a:cubicBezTo>
                  <a:cubicBezTo>
                    <a:pt x="184" y="108"/>
                    <a:pt x="184" y="108"/>
                    <a:pt x="185" y="108"/>
                  </a:cubicBezTo>
                  <a:cubicBezTo>
                    <a:pt x="186" y="108"/>
                    <a:pt x="187" y="108"/>
                    <a:pt x="188" y="108"/>
                  </a:cubicBezTo>
                  <a:cubicBezTo>
                    <a:pt x="190" y="109"/>
                    <a:pt x="193" y="107"/>
                    <a:pt x="193" y="105"/>
                  </a:cubicBezTo>
                  <a:cubicBezTo>
                    <a:pt x="194" y="103"/>
                    <a:pt x="192" y="100"/>
                    <a:pt x="190" y="100"/>
                  </a:cubicBezTo>
                  <a:cubicBezTo>
                    <a:pt x="186" y="99"/>
                    <a:pt x="183" y="99"/>
                    <a:pt x="179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7" y="98"/>
                    <a:pt x="176" y="98"/>
                    <a:pt x="176" y="99"/>
                  </a:cubicBezTo>
                  <a:close/>
                  <a:moveTo>
                    <a:pt x="186" y="40"/>
                  </a:moveTo>
                  <a:cubicBezTo>
                    <a:pt x="184" y="41"/>
                    <a:pt x="181" y="43"/>
                    <a:pt x="178" y="44"/>
                  </a:cubicBezTo>
                  <a:cubicBezTo>
                    <a:pt x="178" y="45"/>
                    <a:pt x="177" y="45"/>
                    <a:pt x="177" y="45"/>
                  </a:cubicBezTo>
                  <a:cubicBezTo>
                    <a:pt x="176" y="46"/>
                    <a:pt x="174" y="47"/>
                    <a:pt x="173" y="48"/>
                  </a:cubicBezTo>
                  <a:cubicBezTo>
                    <a:pt x="171" y="49"/>
                    <a:pt x="170" y="52"/>
                    <a:pt x="171" y="54"/>
                  </a:cubicBezTo>
                  <a:cubicBezTo>
                    <a:pt x="172" y="54"/>
                    <a:pt x="173" y="55"/>
                    <a:pt x="174" y="55"/>
                  </a:cubicBezTo>
                  <a:cubicBezTo>
                    <a:pt x="175" y="56"/>
                    <a:pt x="176" y="55"/>
                    <a:pt x="177" y="55"/>
                  </a:cubicBezTo>
                  <a:cubicBezTo>
                    <a:pt x="181" y="53"/>
                    <a:pt x="184" y="51"/>
                    <a:pt x="187" y="49"/>
                  </a:cubicBezTo>
                  <a:cubicBezTo>
                    <a:pt x="188" y="49"/>
                    <a:pt x="188" y="49"/>
                    <a:pt x="189" y="48"/>
                  </a:cubicBezTo>
                  <a:cubicBezTo>
                    <a:pt x="190" y="48"/>
                    <a:pt x="191" y="47"/>
                    <a:pt x="192" y="46"/>
                  </a:cubicBezTo>
                  <a:cubicBezTo>
                    <a:pt x="192" y="45"/>
                    <a:pt x="192" y="44"/>
                    <a:pt x="192" y="43"/>
                  </a:cubicBezTo>
                  <a:cubicBezTo>
                    <a:pt x="192" y="42"/>
                    <a:pt x="191" y="41"/>
                    <a:pt x="190" y="40"/>
                  </a:cubicBezTo>
                  <a:cubicBezTo>
                    <a:pt x="189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6" y="40"/>
                  </a:cubicBezTo>
                  <a:close/>
                  <a:moveTo>
                    <a:pt x="133" y="0"/>
                  </a:moveTo>
                  <a:cubicBezTo>
                    <a:pt x="132" y="0"/>
                    <a:pt x="131" y="1"/>
                    <a:pt x="131" y="2"/>
                  </a:cubicBezTo>
                  <a:cubicBezTo>
                    <a:pt x="128" y="6"/>
                    <a:pt x="126" y="11"/>
                    <a:pt x="12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6"/>
                    <a:pt x="123" y="17"/>
                    <a:pt x="122" y="18"/>
                  </a:cubicBezTo>
                  <a:cubicBezTo>
                    <a:pt x="122" y="19"/>
                    <a:pt x="121" y="20"/>
                    <a:pt x="121" y="21"/>
                  </a:cubicBezTo>
                  <a:cubicBezTo>
                    <a:pt x="120" y="23"/>
                    <a:pt x="121" y="25"/>
                    <a:pt x="123" y="26"/>
                  </a:cubicBezTo>
                  <a:cubicBezTo>
                    <a:pt x="125" y="27"/>
                    <a:pt x="128" y="27"/>
                    <a:pt x="129" y="24"/>
                  </a:cubicBezTo>
                  <a:cubicBezTo>
                    <a:pt x="132" y="18"/>
                    <a:pt x="135" y="12"/>
                    <a:pt x="138" y="6"/>
                  </a:cubicBezTo>
                  <a:cubicBezTo>
                    <a:pt x="140" y="4"/>
                    <a:pt x="139" y="1"/>
                    <a:pt x="137" y="0"/>
                  </a:cubicBezTo>
                  <a:cubicBezTo>
                    <a:pt x="136" y="0"/>
                    <a:pt x="135" y="0"/>
                    <a:pt x="134" y="0"/>
                  </a:cubicBezTo>
                  <a:cubicBezTo>
                    <a:pt x="134" y="0"/>
                    <a:pt x="134" y="0"/>
                    <a:pt x="133" y="0"/>
                  </a:cubicBezTo>
                  <a:close/>
                  <a:moveTo>
                    <a:pt x="35" y="151"/>
                  </a:moveTo>
                  <a:cubicBezTo>
                    <a:pt x="31" y="154"/>
                    <a:pt x="27" y="156"/>
                    <a:pt x="23" y="159"/>
                  </a:cubicBezTo>
                  <a:cubicBezTo>
                    <a:pt x="21" y="161"/>
                    <a:pt x="21" y="163"/>
                    <a:pt x="22" y="165"/>
                  </a:cubicBezTo>
                  <a:cubicBezTo>
                    <a:pt x="23" y="167"/>
                    <a:pt x="26" y="168"/>
                    <a:pt x="28" y="166"/>
                  </a:cubicBezTo>
                  <a:cubicBezTo>
                    <a:pt x="31" y="165"/>
                    <a:pt x="33" y="163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7" y="160"/>
                    <a:pt x="39" y="159"/>
                    <a:pt x="40" y="158"/>
                  </a:cubicBezTo>
                  <a:cubicBezTo>
                    <a:pt x="42" y="156"/>
                    <a:pt x="43" y="154"/>
                    <a:pt x="41" y="152"/>
                  </a:cubicBezTo>
                  <a:cubicBezTo>
                    <a:pt x="41" y="151"/>
                    <a:pt x="39" y="150"/>
                    <a:pt x="37" y="150"/>
                  </a:cubicBezTo>
                  <a:cubicBezTo>
                    <a:pt x="37" y="150"/>
                    <a:pt x="36" y="150"/>
                    <a:pt x="35" y="151"/>
                  </a:cubicBezTo>
                  <a:close/>
                  <a:moveTo>
                    <a:pt x="1" y="80"/>
                  </a:moveTo>
                  <a:cubicBezTo>
                    <a:pt x="0" y="81"/>
                    <a:pt x="0" y="82"/>
                    <a:pt x="0" y="83"/>
                  </a:cubicBezTo>
                  <a:cubicBezTo>
                    <a:pt x="0" y="84"/>
                    <a:pt x="0" y="85"/>
                    <a:pt x="1" y="86"/>
                  </a:cubicBezTo>
                  <a:cubicBezTo>
                    <a:pt x="2" y="87"/>
                    <a:pt x="3" y="87"/>
                    <a:pt x="4" y="87"/>
                  </a:cubicBezTo>
                  <a:cubicBezTo>
                    <a:pt x="10" y="87"/>
                    <a:pt x="15" y="87"/>
                    <a:pt x="20" y="88"/>
                  </a:cubicBezTo>
                  <a:cubicBezTo>
                    <a:pt x="22" y="88"/>
                    <a:pt x="23" y="87"/>
                    <a:pt x="23" y="86"/>
                  </a:cubicBezTo>
                  <a:cubicBezTo>
                    <a:pt x="24" y="85"/>
                    <a:pt x="25" y="84"/>
                    <a:pt x="24" y="83"/>
                  </a:cubicBezTo>
                  <a:cubicBezTo>
                    <a:pt x="24" y="82"/>
                    <a:pt x="24" y="81"/>
                    <a:pt x="23" y="80"/>
                  </a:cubicBezTo>
                  <a:cubicBezTo>
                    <a:pt x="22" y="79"/>
                    <a:pt x="21" y="79"/>
                    <a:pt x="20" y="79"/>
                  </a:cubicBezTo>
                  <a:cubicBezTo>
                    <a:pt x="18" y="79"/>
                    <a:pt x="17" y="79"/>
                    <a:pt x="15" y="79"/>
                  </a:cubicBezTo>
                  <a:cubicBezTo>
                    <a:pt x="15" y="79"/>
                    <a:pt x="15" y="79"/>
                    <a:pt x="14" y="79"/>
                  </a:cubicBezTo>
                  <a:cubicBezTo>
                    <a:pt x="11" y="79"/>
                    <a:pt x="7" y="79"/>
                    <a:pt x="4" y="79"/>
                  </a:cubicBezTo>
                  <a:cubicBezTo>
                    <a:pt x="4" y="79"/>
                    <a:pt x="4" y="79"/>
                    <a:pt x="3" y="79"/>
                  </a:cubicBezTo>
                  <a:cubicBezTo>
                    <a:pt x="2" y="79"/>
                    <a:pt x="1" y="79"/>
                    <a:pt x="1" y="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20"/>
            </p:custDataLst>
          </p:nvPr>
        </p:nvSpPr>
        <p:spPr>
          <a:xfrm>
            <a:off x="4148182" y="2908360"/>
            <a:ext cx="1554898" cy="1253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处理食物前要洗手，避免交叉污染</a:t>
            </a:r>
          </a:p>
        </p:txBody>
      </p:sp>
      <p:sp>
        <p:nvSpPr>
          <p:cNvPr id="11" name="文本框 10"/>
          <p:cNvSpPr txBox="1"/>
          <p:nvPr>
            <p:custDataLst>
              <p:tags r:id="rId21"/>
            </p:custDataLst>
          </p:nvPr>
        </p:nvSpPr>
        <p:spPr>
          <a:xfrm>
            <a:off x="5264208" y="2471809"/>
            <a:ext cx="438873" cy="407071"/>
          </a:xfrm>
          <a:prstGeom prst="rect">
            <a:avLst/>
          </a:prstGeom>
          <a:noFill/>
        </p:spPr>
        <p:txBody>
          <a:bodyPr wrap="square" rtlCol="0" anchor="ctr" anchorCtr="0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grpSp>
        <p:nvGrpSpPr>
          <p:cNvPr id="5" name="组合 4"/>
          <p:cNvGrpSpPr/>
          <p:nvPr>
            <p:custDataLst>
              <p:tags r:id="rId22"/>
            </p:custDataLst>
          </p:nvPr>
        </p:nvGrpSpPr>
        <p:grpSpPr>
          <a:xfrm rot="298766">
            <a:off x="6216780" y="3624027"/>
            <a:ext cx="190050" cy="323650"/>
            <a:chOff x="5065384" y="2688098"/>
            <a:chExt cx="402744" cy="684324"/>
          </a:xfrm>
        </p:grpSpPr>
        <p:sp>
          <p:nvSpPr>
            <p:cNvPr id="6" name="Freeform 88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 rot="620360">
              <a:off x="5065384" y="3073423"/>
              <a:ext cx="267117" cy="298999"/>
            </a:xfrm>
            <a:custGeom>
              <a:gdLst>
                <a:gd name="T0" fmla="*/ 98 w 171"/>
                <a:gd name="T1" fmla="*/ 88 h 191"/>
                <a:gd name="T2" fmla="*/ 98 w 171"/>
                <a:gd name="T3" fmla="*/ 88 h 191"/>
                <a:gd name="T4" fmla="*/ 78 w 171"/>
                <a:gd name="T5" fmla="*/ 89 h 191"/>
                <a:gd name="T6" fmla="*/ 78 w 171"/>
                <a:gd name="T7" fmla="*/ 89 h 191"/>
                <a:gd name="T8" fmla="*/ 137 w 171"/>
                <a:gd name="T9" fmla="*/ 68 h 191"/>
                <a:gd name="T10" fmla="*/ 89 w 171"/>
                <a:gd name="T11" fmla="*/ 4 h 191"/>
                <a:gd name="T12" fmla="*/ 75 w 171"/>
                <a:gd name="T13" fmla="*/ 71 h 191"/>
                <a:gd name="T14" fmla="*/ 63 w 171"/>
                <a:gd name="T15" fmla="*/ 58 h 191"/>
                <a:gd name="T16" fmla="*/ 25 w 171"/>
                <a:gd name="T17" fmla="*/ 33 h 191"/>
                <a:gd name="T18" fmla="*/ 17 w 171"/>
                <a:gd name="T19" fmla="*/ 32 h 191"/>
                <a:gd name="T20" fmla="*/ 10 w 171"/>
                <a:gd name="T21" fmla="*/ 34 h 191"/>
                <a:gd name="T22" fmla="*/ 5 w 171"/>
                <a:gd name="T23" fmla="*/ 37 h 191"/>
                <a:gd name="T24" fmla="*/ 1 w 171"/>
                <a:gd name="T25" fmla="*/ 46 h 191"/>
                <a:gd name="T26" fmla="*/ 8 w 171"/>
                <a:gd name="T27" fmla="*/ 71 h 191"/>
                <a:gd name="T28" fmla="*/ 40 w 171"/>
                <a:gd name="T29" fmla="*/ 92 h 191"/>
                <a:gd name="T30" fmla="*/ 79 w 171"/>
                <a:gd name="T31" fmla="*/ 98 h 191"/>
                <a:gd name="T32" fmla="*/ 79 w 171"/>
                <a:gd name="T33" fmla="*/ 129 h 191"/>
                <a:gd name="T34" fmla="*/ 79 w 171"/>
                <a:gd name="T35" fmla="*/ 142 h 191"/>
                <a:gd name="T36" fmla="*/ 79 w 171"/>
                <a:gd name="T37" fmla="*/ 166 h 191"/>
                <a:gd name="T38" fmla="*/ 82 w 171"/>
                <a:gd name="T39" fmla="*/ 183 h 191"/>
                <a:gd name="T40" fmla="*/ 89 w 171"/>
                <a:gd name="T41" fmla="*/ 191 h 191"/>
                <a:gd name="T42" fmla="*/ 98 w 171"/>
                <a:gd name="T43" fmla="*/ 188 h 191"/>
                <a:gd name="T44" fmla="*/ 100 w 171"/>
                <a:gd name="T45" fmla="*/ 181 h 191"/>
                <a:gd name="T46" fmla="*/ 98 w 171"/>
                <a:gd name="T47" fmla="*/ 170 h 191"/>
                <a:gd name="T48" fmla="*/ 94 w 171"/>
                <a:gd name="T49" fmla="*/ 139 h 191"/>
                <a:gd name="T50" fmla="*/ 94 w 171"/>
                <a:gd name="T51" fmla="*/ 95 h 191"/>
                <a:gd name="T52" fmla="*/ 115 w 171"/>
                <a:gd name="T53" fmla="*/ 101 h 191"/>
                <a:gd name="T54" fmla="*/ 152 w 171"/>
                <a:gd name="T55" fmla="*/ 97 h 191"/>
                <a:gd name="T56" fmla="*/ 169 w 171"/>
                <a:gd name="T57" fmla="*/ 83 h 191"/>
                <a:gd name="T58" fmla="*/ 170 w 171"/>
                <a:gd name="T59" fmla="*/ 70 h 191"/>
                <a:gd name="T60" fmla="*/ 168 w 171"/>
                <a:gd name="T61" fmla="*/ 66 h 191"/>
                <a:gd name="T62" fmla="*/ 161 w 171"/>
                <a:gd name="T63" fmla="*/ 61 h 191"/>
                <a:gd name="T64" fmla="*/ 146 w 171"/>
                <a:gd name="T65" fmla="*/ 58 h 191"/>
                <a:gd name="T66" fmla="*/ 138 w 171"/>
                <a:gd name="T67" fmla="*/ 59 h 191"/>
                <a:gd name="T68" fmla="*/ 94 w 171"/>
                <a:gd name="T69" fmla="*/ 81 h 191"/>
                <a:gd name="T70" fmla="*/ 100 w 171"/>
                <a:gd name="T71" fmla="*/ 6 h 191"/>
                <a:gd name="T72" fmla="*/ 96 w 171"/>
                <a:gd name="T73" fmla="*/ 1 h 191"/>
                <a:gd name="T74" fmla="*/ 94 w 171"/>
                <a:gd name="T75" fmla="*/ 1 h 191"/>
                <a:gd name="T76" fmla="*/ 89 w 171"/>
                <a:gd name="T77" fmla="*/ 4 h 1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1" h="191">
                  <a:moveTo>
                    <a:pt x="98" y="88"/>
                  </a:moveTo>
                  <a:cubicBezTo>
                    <a:pt x="98" y="88"/>
                    <a:pt x="98" y="88"/>
                    <a:pt x="98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8"/>
                    <a:pt x="99" y="88"/>
                    <a:pt x="98" y="88"/>
                  </a:cubicBezTo>
                  <a:close/>
                  <a:moveTo>
                    <a:pt x="78" y="89"/>
                  </a:move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lose/>
                  <a:moveTo>
                    <a:pt x="138" y="68"/>
                  </a:moveTo>
                  <a:cubicBezTo>
                    <a:pt x="138" y="68"/>
                    <a:pt x="138" y="68"/>
                    <a:pt x="137" y="68"/>
                  </a:cubicBezTo>
                  <a:cubicBezTo>
                    <a:pt x="138" y="68"/>
                    <a:pt x="138" y="68"/>
                    <a:pt x="138" y="68"/>
                  </a:cubicBezTo>
                  <a:close/>
                  <a:moveTo>
                    <a:pt x="89" y="4"/>
                  </a:moveTo>
                  <a:cubicBezTo>
                    <a:pt x="85" y="28"/>
                    <a:pt x="82" y="53"/>
                    <a:pt x="80" y="77"/>
                  </a:cubicBezTo>
                  <a:cubicBezTo>
                    <a:pt x="79" y="75"/>
                    <a:pt x="77" y="73"/>
                    <a:pt x="75" y="71"/>
                  </a:cubicBezTo>
                  <a:cubicBezTo>
                    <a:pt x="73" y="69"/>
                    <a:pt x="71" y="67"/>
                    <a:pt x="69" y="65"/>
                  </a:cubicBezTo>
                  <a:cubicBezTo>
                    <a:pt x="67" y="63"/>
                    <a:pt x="65" y="60"/>
                    <a:pt x="63" y="58"/>
                  </a:cubicBezTo>
                  <a:cubicBezTo>
                    <a:pt x="55" y="50"/>
                    <a:pt x="47" y="41"/>
                    <a:pt x="36" y="37"/>
                  </a:cubicBezTo>
                  <a:cubicBezTo>
                    <a:pt x="33" y="35"/>
                    <a:pt x="29" y="34"/>
                    <a:pt x="25" y="33"/>
                  </a:cubicBezTo>
                  <a:cubicBezTo>
                    <a:pt x="23" y="32"/>
                    <a:pt x="21" y="32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3" y="33"/>
                    <a:pt x="11" y="33"/>
                    <a:pt x="10" y="34"/>
                  </a:cubicBezTo>
                  <a:cubicBezTo>
                    <a:pt x="9" y="34"/>
                    <a:pt x="8" y="34"/>
                    <a:pt x="7" y="35"/>
                  </a:cubicBezTo>
                  <a:cubicBezTo>
                    <a:pt x="6" y="35"/>
                    <a:pt x="6" y="36"/>
                    <a:pt x="5" y="37"/>
                  </a:cubicBezTo>
                  <a:cubicBezTo>
                    <a:pt x="4" y="38"/>
                    <a:pt x="3" y="39"/>
                    <a:pt x="2" y="41"/>
                  </a:cubicBezTo>
                  <a:cubicBezTo>
                    <a:pt x="1" y="42"/>
                    <a:pt x="1" y="44"/>
                    <a:pt x="1" y="46"/>
                  </a:cubicBezTo>
                  <a:cubicBezTo>
                    <a:pt x="0" y="51"/>
                    <a:pt x="1" y="56"/>
                    <a:pt x="2" y="60"/>
                  </a:cubicBezTo>
                  <a:cubicBezTo>
                    <a:pt x="3" y="64"/>
                    <a:pt x="5" y="68"/>
                    <a:pt x="8" y="71"/>
                  </a:cubicBezTo>
                  <a:cubicBezTo>
                    <a:pt x="13" y="78"/>
                    <a:pt x="20" y="83"/>
                    <a:pt x="28" y="87"/>
                  </a:cubicBezTo>
                  <a:cubicBezTo>
                    <a:pt x="32" y="89"/>
                    <a:pt x="36" y="90"/>
                    <a:pt x="40" y="92"/>
                  </a:cubicBezTo>
                  <a:cubicBezTo>
                    <a:pt x="45" y="93"/>
                    <a:pt x="49" y="94"/>
                    <a:pt x="53" y="95"/>
                  </a:cubicBezTo>
                  <a:cubicBezTo>
                    <a:pt x="62" y="97"/>
                    <a:pt x="71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108"/>
                    <a:pt x="79" y="119"/>
                    <a:pt x="79" y="129"/>
                  </a:cubicBezTo>
                  <a:cubicBezTo>
                    <a:pt x="79" y="133"/>
                    <a:pt x="79" y="136"/>
                    <a:pt x="79" y="139"/>
                  </a:cubicBezTo>
                  <a:cubicBezTo>
                    <a:pt x="79" y="140"/>
                    <a:pt x="79" y="141"/>
                    <a:pt x="79" y="142"/>
                  </a:cubicBezTo>
                  <a:cubicBezTo>
                    <a:pt x="79" y="144"/>
                    <a:pt x="79" y="146"/>
                    <a:pt x="79" y="148"/>
                  </a:cubicBezTo>
                  <a:cubicBezTo>
                    <a:pt x="79" y="154"/>
                    <a:pt x="79" y="160"/>
                    <a:pt x="79" y="166"/>
                  </a:cubicBezTo>
                  <a:cubicBezTo>
                    <a:pt x="80" y="169"/>
                    <a:pt x="80" y="172"/>
                    <a:pt x="80" y="175"/>
                  </a:cubicBezTo>
                  <a:cubicBezTo>
                    <a:pt x="81" y="178"/>
                    <a:pt x="81" y="180"/>
                    <a:pt x="82" y="183"/>
                  </a:cubicBezTo>
                  <a:cubicBezTo>
                    <a:pt x="83" y="185"/>
                    <a:pt x="84" y="188"/>
                    <a:pt x="86" y="189"/>
                  </a:cubicBezTo>
                  <a:cubicBezTo>
                    <a:pt x="87" y="190"/>
                    <a:pt x="88" y="191"/>
                    <a:pt x="89" y="191"/>
                  </a:cubicBezTo>
                  <a:cubicBezTo>
                    <a:pt x="91" y="191"/>
                    <a:pt x="92" y="191"/>
                    <a:pt x="94" y="191"/>
                  </a:cubicBezTo>
                  <a:cubicBezTo>
                    <a:pt x="95" y="190"/>
                    <a:pt x="97" y="189"/>
                    <a:pt x="98" y="188"/>
                  </a:cubicBezTo>
                  <a:cubicBezTo>
                    <a:pt x="98" y="187"/>
                    <a:pt x="99" y="186"/>
                    <a:pt x="99" y="185"/>
                  </a:cubicBezTo>
                  <a:cubicBezTo>
                    <a:pt x="100" y="184"/>
                    <a:pt x="100" y="183"/>
                    <a:pt x="100" y="181"/>
                  </a:cubicBezTo>
                  <a:cubicBezTo>
                    <a:pt x="100" y="179"/>
                    <a:pt x="99" y="177"/>
                    <a:pt x="99" y="175"/>
                  </a:cubicBezTo>
                  <a:cubicBezTo>
                    <a:pt x="99" y="173"/>
                    <a:pt x="98" y="171"/>
                    <a:pt x="98" y="170"/>
                  </a:cubicBezTo>
                  <a:cubicBezTo>
                    <a:pt x="97" y="165"/>
                    <a:pt x="96" y="160"/>
                    <a:pt x="96" y="155"/>
                  </a:cubicBezTo>
                  <a:cubicBezTo>
                    <a:pt x="95" y="150"/>
                    <a:pt x="95" y="145"/>
                    <a:pt x="94" y="139"/>
                  </a:cubicBezTo>
                  <a:cubicBezTo>
                    <a:pt x="94" y="129"/>
                    <a:pt x="94" y="118"/>
                    <a:pt x="93" y="108"/>
                  </a:cubicBezTo>
                  <a:cubicBezTo>
                    <a:pt x="93" y="104"/>
                    <a:pt x="93" y="100"/>
                    <a:pt x="94" y="95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101" y="99"/>
                    <a:pt x="108" y="100"/>
                    <a:pt x="115" y="101"/>
                  </a:cubicBezTo>
                  <a:cubicBezTo>
                    <a:pt x="123" y="102"/>
                    <a:pt x="132" y="102"/>
                    <a:pt x="140" y="100"/>
                  </a:cubicBezTo>
                  <a:cubicBezTo>
                    <a:pt x="144" y="100"/>
                    <a:pt x="148" y="99"/>
                    <a:pt x="152" y="97"/>
                  </a:cubicBezTo>
                  <a:cubicBezTo>
                    <a:pt x="156" y="96"/>
                    <a:pt x="159" y="94"/>
                    <a:pt x="162" y="92"/>
                  </a:cubicBezTo>
                  <a:cubicBezTo>
                    <a:pt x="165" y="89"/>
                    <a:pt x="167" y="86"/>
                    <a:pt x="169" y="83"/>
                  </a:cubicBezTo>
                  <a:cubicBezTo>
                    <a:pt x="169" y="81"/>
                    <a:pt x="170" y="79"/>
                    <a:pt x="170" y="77"/>
                  </a:cubicBezTo>
                  <a:cubicBezTo>
                    <a:pt x="171" y="75"/>
                    <a:pt x="171" y="72"/>
                    <a:pt x="170" y="70"/>
                  </a:cubicBezTo>
                  <a:cubicBezTo>
                    <a:pt x="170" y="69"/>
                    <a:pt x="169" y="69"/>
                    <a:pt x="169" y="68"/>
                  </a:cubicBezTo>
                  <a:cubicBezTo>
                    <a:pt x="169" y="67"/>
                    <a:pt x="168" y="67"/>
                    <a:pt x="168" y="66"/>
                  </a:cubicBezTo>
                  <a:cubicBezTo>
                    <a:pt x="167" y="65"/>
                    <a:pt x="166" y="64"/>
                    <a:pt x="165" y="63"/>
                  </a:cubicBezTo>
                  <a:cubicBezTo>
                    <a:pt x="163" y="62"/>
                    <a:pt x="162" y="62"/>
                    <a:pt x="161" y="61"/>
                  </a:cubicBezTo>
                  <a:cubicBezTo>
                    <a:pt x="159" y="60"/>
                    <a:pt x="157" y="60"/>
                    <a:pt x="156" y="59"/>
                  </a:cubicBezTo>
                  <a:cubicBezTo>
                    <a:pt x="153" y="59"/>
                    <a:pt x="149" y="58"/>
                    <a:pt x="146" y="58"/>
                  </a:cubicBezTo>
                  <a:cubicBezTo>
                    <a:pt x="145" y="58"/>
                    <a:pt x="144" y="58"/>
                    <a:pt x="142" y="58"/>
                  </a:cubicBezTo>
                  <a:cubicBezTo>
                    <a:pt x="141" y="59"/>
                    <a:pt x="139" y="59"/>
                    <a:pt x="138" y="59"/>
                  </a:cubicBezTo>
                  <a:cubicBezTo>
                    <a:pt x="127" y="61"/>
                    <a:pt x="117" y="65"/>
                    <a:pt x="108" y="70"/>
                  </a:cubicBezTo>
                  <a:cubicBezTo>
                    <a:pt x="103" y="74"/>
                    <a:pt x="98" y="77"/>
                    <a:pt x="94" y="81"/>
                  </a:cubicBezTo>
                  <a:cubicBezTo>
                    <a:pt x="94" y="69"/>
                    <a:pt x="94" y="56"/>
                    <a:pt x="95" y="44"/>
                  </a:cubicBezTo>
                  <a:cubicBezTo>
                    <a:pt x="96" y="31"/>
                    <a:pt x="98" y="19"/>
                    <a:pt x="100" y="6"/>
                  </a:cubicBezTo>
                  <a:cubicBezTo>
                    <a:pt x="100" y="5"/>
                    <a:pt x="100" y="4"/>
                    <a:pt x="99" y="3"/>
                  </a:cubicBezTo>
                  <a:cubicBezTo>
                    <a:pt x="98" y="2"/>
                    <a:pt x="97" y="2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5" y="1"/>
                    <a:pt x="95" y="1"/>
                    <a:pt x="94" y="1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91" y="1"/>
                    <a:pt x="89" y="2"/>
                    <a:pt x="89" y="4"/>
                  </a:cubicBezTo>
                  <a:close/>
                </a:path>
              </a:pathLst>
            </a:custGeom>
            <a:solidFill>
              <a:srgbClr val="B6C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4" name="Freeform 89"/>
            <p:cNvSpPr/>
            <p:nvPr>
              <p:custDataLst>
                <p:tags r:id="rId24"/>
              </p:custDataLst>
            </p:nvPr>
          </p:nvSpPr>
          <p:spPr bwMode="auto">
            <a:xfrm>
              <a:off x="5130362" y="2788462"/>
              <a:ext cx="326769" cy="334112"/>
            </a:xfrm>
            <a:custGeom>
              <a:gdLst>
                <a:gd name="T0" fmla="*/ 40 w 147"/>
                <a:gd name="T1" fmla="*/ 2 h 151"/>
                <a:gd name="T2" fmla="*/ 29 w 147"/>
                <a:gd name="T3" fmla="*/ 8 h 151"/>
                <a:gd name="T4" fmla="*/ 21 w 147"/>
                <a:gd name="T5" fmla="*/ 16 h 151"/>
                <a:gd name="T6" fmla="*/ 15 w 147"/>
                <a:gd name="T7" fmla="*/ 25 h 151"/>
                <a:gd name="T8" fmla="*/ 7 w 147"/>
                <a:gd name="T9" fmla="*/ 46 h 151"/>
                <a:gd name="T10" fmla="*/ 1 w 147"/>
                <a:gd name="T11" fmla="*/ 69 h 151"/>
                <a:gd name="T12" fmla="*/ 0 w 147"/>
                <a:gd name="T13" fmla="*/ 94 h 151"/>
                <a:gd name="T14" fmla="*/ 5 w 147"/>
                <a:gd name="T15" fmla="*/ 117 h 151"/>
                <a:gd name="T16" fmla="*/ 10 w 147"/>
                <a:gd name="T17" fmla="*/ 127 h 151"/>
                <a:gd name="T18" fmla="*/ 16 w 147"/>
                <a:gd name="T19" fmla="*/ 136 h 151"/>
                <a:gd name="T20" fmla="*/ 25 w 147"/>
                <a:gd name="T21" fmla="*/ 143 h 151"/>
                <a:gd name="T22" fmla="*/ 36 w 147"/>
                <a:gd name="T23" fmla="*/ 148 h 151"/>
                <a:gd name="T24" fmla="*/ 50 w 147"/>
                <a:gd name="T25" fmla="*/ 151 h 151"/>
                <a:gd name="T26" fmla="*/ 64 w 147"/>
                <a:gd name="T27" fmla="*/ 151 h 151"/>
                <a:gd name="T28" fmla="*/ 91 w 147"/>
                <a:gd name="T29" fmla="*/ 141 h 151"/>
                <a:gd name="T30" fmla="*/ 102 w 147"/>
                <a:gd name="T31" fmla="*/ 132 h 151"/>
                <a:gd name="T32" fmla="*/ 113 w 147"/>
                <a:gd name="T33" fmla="*/ 122 h 151"/>
                <a:gd name="T34" fmla="*/ 130 w 147"/>
                <a:gd name="T35" fmla="*/ 97 h 151"/>
                <a:gd name="T36" fmla="*/ 142 w 147"/>
                <a:gd name="T37" fmla="*/ 72 h 151"/>
                <a:gd name="T38" fmla="*/ 146 w 147"/>
                <a:gd name="T39" fmla="*/ 59 h 151"/>
                <a:gd name="T40" fmla="*/ 147 w 147"/>
                <a:gd name="T41" fmla="*/ 53 h 151"/>
                <a:gd name="T42" fmla="*/ 147 w 147"/>
                <a:gd name="T43" fmla="*/ 47 h 151"/>
                <a:gd name="T44" fmla="*/ 146 w 147"/>
                <a:gd name="T45" fmla="*/ 44 h 151"/>
                <a:gd name="T46" fmla="*/ 144 w 147"/>
                <a:gd name="T47" fmla="*/ 41 h 151"/>
                <a:gd name="T48" fmla="*/ 139 w 147"/>
                <a:gd name="T49" fmla="*/ 36 h 151"/>
                <a:gd name="T50" fmla="*/ 133 w 147"/>
                <a:gd name="T51" fmla="*/ 34 h 151"/>
                <a:gd name="T52" fmla="*/ 129 w 147"/>
                <a:gd name="T53" fmla="*/ 33 h 151"/>
                <a:gd name="T54" fmla="*/ 123 w 147"/>
                <a:gd name="T55" fmla="*/ 34 h 151"/>
                <a:gd name="T56" fmla="*/ 114 w 147"/>
                <a:gd name="T57" fmla="*/ 38 h 151"/>
                <a:gd name="T58" fmla="*/ 106 w 147"/>
                <a:gd name="T59" fmla="*/ 44 h 151"/>
                <a:gd name="T60" fmla="*/ 104 w 147"/>
                <a:gd name="T61" fmla="*/ 46 h 151"/>
                <a:gd name="T62" fmla="*/ 105 w 147"/>
                <a:gd name="T63" fmla="*/ 43 h 151"/>
                <a:gd name="T64" fmla="*/ 106 w 147"/>
                <a:gd name="T65" fmla="*/ 36 h 151"/>
                <a:gd name="T66" fmla="*/ 105 w 147"/>
                <a:gd name="T67" fmla="*/ 30 h 151"/>
                <a:gd name="T68" fmla="*/ 103 w 147"/>
                <a:gd name="T69" fmla="*/ 24 h 151"/>
                <a:gd name="T70" fmla="*/ 99 w 147"/>
                <a:gd name="T71" fmla="*/ 19 h 151"/>
                <a:gd name="T72" fmla="*/ 97 w 147"/>
                <a:gd name="T73" fmla="*/ 18 h 151"/>
                <a:gd name="T74" fmla="*/ 94 w 147"/>
                <a:gd name="T75" fmla="*/ 17 h 151"/>
                <a:gd name="T76" fmla="*/ 90 w 147"/>
                <a:gd name="T77" fmla="*/ 16 h 151"/>
                <a:gd name="T78" fmla="*/ 89 w 147"/>
                <a:gd name="T79" fmla="*/ 16 h 151"/>
                <a:gd name="T80" fmla="*/ 85 w 147"/>
                <a:gd name="T81" fmla="*/ 17 h 151"/>
                <a:gd name="T82" fmla="*/ 80 w 147"/>
                <a:gd name="T83" fmla="*/ 19 h 151"/>
                <a:gd name="T84" fmla="*/ 72 w 147"/>
                <a:gd name="T85" fmla="*/ 26 h 151"/>
                <a:gd name="T86" fmla="*/ 65 w 147"/>
                <a:gd name="T87" fmla="*/ 33 h 151"/>
                <a:gd name="T88" fmla="*/ 66 w 147"/>
                <a:gd name="T89" fmla="*/ 21 h 151"/>
                <a:gd name="T90" fmla="*/ 65 w 147"/>
                <a:gd name="T91" fmla="*/ 13 h 151"/>
                <a:gd name="T92" fmla="*/ 61 w 147"/>
                <a:gd name="T93" fmla="*/ 7 h 151"/>
                <a:gd name="T94" fmla="*/ 51 w 147"/>
                <a:gd name="T95" fmla="*/ 0 h 151"/>
                <a:gd name="T96" fmla="*/ 47 w 147"/>
                <a:gd name="T97" fmla="*/ 0 h 151"/>
                <a:gd name="T98" fmla="*/ 40 w 147"/>
                <a:gd name="T99" fmla="*/ 2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51">
                  <a:moveTo>
                    <a:pt x="40" y="2"/>
                  </a:moveTo>
                  <a:cubicBezTo>
                    <a:pt x="36" y="3"/>
                    <a:pt x="32" y="5"/>
                    <a:pt x="29" y="8"/>
                  </a:cubicBezTo>
                  <a:cubicBezTo>
                    <a:pt x="26" y="10"/>
                    <a:pt x="23" y="13"/>
                    <a:pt x="21" y="16"/>
                  </a:cubicBezTo>
                  <a:cubicBezTo>
                    <a:pt x="19" y="19"/>
                    <a:pt x="17" y="22"/>
                    <a:pt x="15" y="25"/>
                  </a:cubicBezTo>
                  <a:cubicBezTo>
                    <a:pt x="12" y="32"/>
                    <a:pt x="9" y="39"/>
                    <a:pt x="7" y="46"/>
                  </a:cubicBezTo>
                  <a:cubicBezTo>
                    <a:pt x="4" y="54"/>
                    <a:pt x="3" y="61"/>
                    <a:pt x="1" y="69"/>
                  </a:cubicBezTo>
                  <a:cubicBezTo>
                    <a:pt x="0" y="77"/>
                    <a:pt x="0" y="86"/>
                    <a:pt x="0" y="94"/>
                  </a:cubicBezTo>
                  <a:cubicBezTo>
                    <a:pt x="1" y="102"/>
                    <a:pt x="2" y="109"/>
                    <a:pt x="5" y="117"/>
                  </a:cubicBezTo>
                  <a:cubicBezTo>
                    <a:pt x="6" y="120"/>
                    <a:pt x="8" y="124"/>
                    <a:pt x="10" y="127"/>
                  </a:cubicBezTo>
                  <a:cubicBezTo>
                    <a:pt x="12" y="130"/>
                    <a:pt x="14" y="133"/>
                    <a:pt x="16" y="136"/>
                  </a:cubicBezTo>
                  <a:cubicBezTo>
                    <a:pt x="19" y="139"/>
                    <a:pt x="22" y="141"/>
                    <a:pt x="25" y="143"/>
                  </a:cubicBezTo>
                  <a:cubicBezTo>
                    <a:pt x="28" y="145"/>
                    <a:pt x="32" y="147"/>
                    <a:pt x="36" y="148"/>
                  </a:cubicBezTo>
                  <a:cubicBezTo>
                    <a:pt x="40" y="150"/>
                    <a:pt x="45" y="151"/>
                    <a:pt x="50" y="151"/>
                  </a:cubicBezTo>
                  <a:cubicBezTo>
                    <a:pt x="55" y="151"/>
                    <a:pt x="60" y="151"/>
                    <a:pt x="64" y="151"/>
                  </a:cubicBezTo>
                  <a:cubicBezTo>
                    <a:pt x="74" y="149"/>
                    <a:pt x="83" y="146"/>
                    <a:pt x="91" y="141"/>
                  </a:cubicBezTo>
                  <a:cubicBezTo>
                    <a:pt x="95" y="138"/>
                    <a:pt x="99" y="135"/>
                    <a:pt x="102" y="132"/>
                  </a:cubicBezTo>
                  <a:cubicBezTo>
                    <a:pt x="106" y="129"/>
                    <a:pt x="109" y="125"/>
                    <a:pt x="113" y="122"/>
                  </a:cubicBezTo>
                  <a:cubicBezTo>
                    <a:pt x="119" y="114"/>
                    <a:pt x="125" y="106"/>
                    <a:pt x="130" y="97"/>
                  </a:cubicBezTo>
                  <a:cubicBezTo>
                    <a:pt x="134" y="89"/>
                    <a:pt x="138" y="81"/>
                    <a:pt x="142" y="72"/>
                  </a:cubicBezTo>
                  <a:cubicBezTo>
                    <a:pt x="143" y="68"/>
                    <a:pt x="145" y="64"/>
                    <a:pt x="146" y="59"/>
                  </a:cubicBezTo>
                  <a:cubicBezTo>
                    <a:pt x="146" y="57"/>
                    <a:pt x="147" y="55"/>
                    <a:pt x="147" y="53"/>
                  </a:cubicBezTo>
                  <a:cubicBezTo>
                    <a:pt x="147" y="51"/>
                    <a:pt x="147" y="49"/>
                    <a:pt x="147" y="47"/>
                  </a:cubicBezTo>
                  <a:cubicBezTo>
                    <a:pt x="146" y="46"/>
                    <a:pt x="146" y="45"/>
                    <a:pt x="146" y="44"/>
                  </a:cubicBezTo>
                  <a:cubicBezTo>
                    <a:pt x="145" y="43"/>
                    <a:pt x="145" y="42"/>
                    <a:pt x="144" y="41"/>
                  </a:cubicBezTo>
                  <a:cubicBezTo>
                    <a:pt x="143" y="39"/>
                    <a:pt x="141" y="37"/>
                    <a:pt x="139" y="36"/>
                  </a:cubicBezTo>
                  <a:cubicBezTo>
                    <a:pt x="138" y="34"/>
                    <a:pt x="135" y="34"/>
                    <a:pt x="133" y="34"/>
                  </a:cubicBezTo>
                  <a:cubicBezTo>
                    <a:pt x="132" y="33"/>
                    <a:pt x="130" y="33"/>
                    <a:pt x="129" y="33"/>
                  </a:cubicBezTo>
                  <a:cubicBezTo>
                    <a:pt x="127" y="34"/>
                    <a:pt x="125" y="34"/>
                    <a:pt x="123" y="34"/>
                  </a:cubicBezTo>
                  <a:cubicBezTo>
                    <a:pt x="120" y="35"/>
                    <a:pt x="117" y="36"/>
                    <a:pt x="114" y="38"/>
                  </a:cubicBezTo>
                  <a:cubicBezTo>
                    <a:pt x="111" y="40"/>
                    <a:pt x="109" y="42"/>
                    <a:pt x="106" y="44"/>
                  </a:cubicBezTo>
                  <a:cubicBezTo>
                    <a:pt x="106" y="45"/>
                    <a:pt x="105" y="46"/>
                    <a:pt x="104" y="46"/>
                  </a:cubicBezTo>
                  <a:cubicBezTo>
                    <a:pt x="105" y="45"/>
                    <a:pt x="105" y="44"/>
                    <a:pt x="105" y="43"/>
                  </a:cubicBezTo>
                  <a:cubicBezTo>
                    <a:pt x="106" y="40"/>
                    <a:pt x="106" y="38"/>
                    <a:pt x="106" y="36"/>
                  </a:cubicBezTo>
                  <a:cubicBezTo>
                    <a:pt x="106" y="34"/>
                    <a:pt x="106" y="32"/>
                    <a:pt x="105" y="30"/>
                  </a:cubicBezTo>
                  <a:cubicBezTo>
                    <a:pt x="105" y="28"/>
                    <a:pt x="104" y="26"/>
                    <a:pt x="103" y="24"/>
                  </a:cubicBezTo>
                  <a:cubicBezTo>
                    <a:pt x="102" y="22"/>
                    <a:pt x="101" y="21"/>
                    <a:pt x="99" y="19"/>
                  </a:cubicBezTo>
                  <a:cubicBezTo>
                    <a:pt x="98" y="19"/>
                    <a:pt x="97" y="18"/>
                    <a:pt x="97" y="18"/>
                  </a:cubicBezTo>
                  <a:cubicBezTo>
                    <a:pt x="96" y="17"/>
                    <a:pt x="95" y="17"/>
                    <a:pt x="94" y="17"/>
                  </a:cubicBezTo>
                  <a:cubicBezTo>
                    <a:pt x="93" y="16"/>
                    <a:pt x="91" y="16"/>
                    <a:pt x="90" y="16"/>
                  </a:cubicBezTo>
                  <a:cubicBezTo>
                    <a:pt x="90" y="16"/>
                    <a:pt x="89" y="16"/>
                    <a:pt x="89" y="16"/>
                  </a:cubicBezTo>
                  <a:cubicBezTo>
                    <a:pt x="88" y="16"/>
                    <a:pt x="86" y="17"/>
                    <a:pt x="85" y="17"/>
                  </a:cubicBezTo>
                  <a:cubicBezTo>
                    <a:pt x="84" y="18"/>
                    <a:pt x="82" y="18"/>
                    <a:pt x="80" y="19"/>
                  </a:cubicBezTo>
                  <a:cubicBezTo>
                    <a:pt x="77" y="21"/>
                    <a:pt x="75" y="23"/>
                    <a:pt x="72" y="26"/>
                  </a:cubicBezTo>
                  <a:cubicBezTo>
                    <a:pt x="70" y="28"/>
                    <a:pt x="67" y="30"/>
                    <a:pt x="65" y="33"/>
                  </a:cubicBezTo>
                  <a:cubicBezTo>
                    <a:pt x="66" y="29"/>
                    <a:pt x="66" y="25"/>
                    <a:pt x="66" y="21"/>
                  </a:cubicBezTo>
                  <a:cubicBezTo>
                    <a:pt x="66" y="18"/>
                    <a:pt x="65" y="15"/>
                    <a:pt x="65" y="13"/>
                  </a:cubicBezTo>
                  <a:cubicBezTo>
                    <a:pt x="64" y="11"/>
                    <a:pt x="63" y="8"/>
                    <a:pt x="61" y="7"/>
                  </a:cubicBezTo>
                  <a:cubicBezTo>
                    <a:pt x="59" y="3"/>
                    <a:pt x="55" y="1"/>
                    <a:pt x="51" y="0"/>
                  </a:cubicBezTo>
                  <a:cubicBezTo>
                    <a:pt x="50" y="0"/>
                    <a:pt x="48" y="0"/>
                    <a:pt x="47" y="0"/>
                  </a:cubicBezTo>
                  <a:cubicBezTo>
                    <a:pt x="44" y="0"/>
                    <a:pt x="42" y="1"/>
                    <a:pt x="4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5" name="Freeform 90"/>
            <p:cNvSpPr/>
            <p:nvPr>
              <p:custDataLst>
                <p:tags r:id="rId25"/>
              </p:custDataLst>
            </p:nvPr>
          </p:nvSpPr>
          <p:spPr bwMode="auto">
            <a:xfrm>
              <a:off x="5293134" y="2688098"/>
              <a:ext cx="74655" cy="101579"/>
            </a:xfrm>
            <a:custGeom>
              <a:gdLst>
                <a:gd name="T0" fmla="*/ 22 w 34"/>
                <a:gd name="T1" fmla="*/ 0 h 46"/>
                <a:gd name="T2" fmla="*/ 19 w 34"/>
                <a:gd name="T3" fmla="*/ 2 h 46"/>
                <a:gd name="T4" fmla="*/ 17 w 34"/>
                <a:gd name="T5" fmla="*/ 3 h 46"/>
                <a:gd name="T6" fmla="*/ 8 w 34"/>
                <a:gd name="T7" fmla="*/ 13 h 46"/>
                <a:gd name="T8" fmla="*/ 2 w 34"/>
                <a:gd name="T9" fmla="*/ 27 h 46"/>
                <a:gd name="T10" fmla="*/ 0 w 34"/>
                <a:gd name="T11" fmla="*/ 42 h 46"/>
                <a:gd name="T12" fmla="*/ 2 w 34"/>
                <a:gd name="T13" fmla="*/ 45 h 46"/>
                <a:gd name="T14" fmla="*/ 5 w 34"/>
                <a:gd name="T15" fmla="*/ 46 h 46"/>
                <a:gd name="T16" fmla="*/ 7 w 34"/>
                <a:gd name="T17" fmla="*/ 45 h 46"/>
                <a:gd name="T18" fmla="*/ 10 w 34"/>
                <a:gd name="T19" fmla="*/ 44 h 46"/>
                <a:gd name="T20" fmla="*/ 19 w 34"/>
                <a:gd name="T21" fmla="*/ 34 h 46"/>
                <a:gd name="T22" fmla="*/ 29 w 34"/>
                <a:gd name="T23" fmla="*/ 23 h 46"/>
                <a:gd name="T24" fmla="*/ 32 w 34"/>
                <a:gd name="T25" fmla="*/ 17 h 46"/>
                <a:gd name="T26" fmla="*/ 33 w 34"/>
                <a:gd name="T27" fmla="*/ 10 h 46"/>
                <a:gd name="T28" fmla="*/ 32 w 34"/>
                <a:gd name="T29" fmla="*/ 4 h 46"/>
                <a:gd name="T30" fmla="*/ 30 w 34"/>
                <a:gd name="T31" fmla="*/ 1 h 46"/>
                <a:gd name="T32" fmla="*/ 27 w 34"/>
                <a:gd name="T33" fmla="*/ 0 h 46"/>
                <a:gd name="T34" fmla="*/ 25 w 34"/>
                <a:gd name="T35" fmla="*/ 0 h 46"/>
                <a:gd name="T36" fmla="*/ 25 w 34"/>
                <a:gd name="T37" fmla="*/ 0 h 46"/>
                <a:gd name="T38" fmla="*/ 22 w 34"/>
                <a:gd name="T39" fmla="*/ 0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46">
                  <a:moveTo>
                    <a:pt x="22" y="0"/>
                  </a:moveTo>
                  <a:cubicBezTo>
                    <a:pt x="21" y="1"/>
                    <a:pt x="20" y="1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3" y="5"/>
                    <a:pt x="10" y="9"/>
                    <a:pt x="8" y="13"/>
                  </a:cubicBezTo>
                  <a:cubicBezTo>
                    <a:pt x="5" y="18"/>
                    <a:pt x="4" y="22"/>
                    <a:pt x="2" y="27"/>
                  </a:cubicBezTo>
                  <a:cubicBezTo>
                    <a:pt x="1" y="32"/>
                    <a:pt x="1" y="37"/>
                    <a:pt x="0" y="42"/>
                  </a:cubicBezTo>
                  <a:cubicBezTo>
                    <a:pt x="0" y="43"/>
                    <a:pt x="1" y="44"/>
                    <a:pt x="2" y="45"/>
                  </a:cubicBezTo>
                  <a:cubicBezTo>
                    <a:pt x="3" y="46"/>
                    <a:pt x="4" y="46"/>
                    <a:pt x="5" y="46"/>
                  </a:cubicBezTo>
                  <a:cubicBezTo>
                    <a:pt x="6" y="46"/>
                    <a:pt x="7" y="46"/>
                    <a:pt x="7" y="45"/>
                  </a:cubicBezTo>
                  <a:cubicBezTo>
                    <a:pt x="8" y="45"/>
                    <a:pt x="9" y="44"/>
                    <a:pt x="10" y="44"/>
                  </a:cubicBezTo>
                  <a:cubicBezTo>
                    <a:pt x="13" y="40"/>
                    <a:pt x="16" y="37"/>
                    <a:pt x="19" y="34"/>
                  </a:cubicBezTo>
                  <a:cubicBezTo>
                    <a:pt x="23" y="31"/>
                    <a:pt x="26" y="27"/>
                    <a:pt x="29" y="23"/>
                  </a:cubicBezTo>
                  <a:cubicBezTo>
                    <a:pt x="30" y="21"/>
                    <a:pt x="31" y="19"/>
                    <a:pt x="32" y="17"/>
                  </a:cubicBezTo>
                  <a:cubicBezTo>
                    <a:pt x="33" y="15"/>
                    <a:pt x="33" y="13"/>
                    <a:pt x="33" y="10"/>
                  </a:cubicBezTo>
                  <a:cubicBezTo>
                    <a:pt x="34" y="8"/>
                    <a:pt x="33" y="6"/>
                    <a:pt x="32" y="4"/>
                  </a:cubicBezTo>
                  <a:cubicBezTo>
                    <a:pt x="32" y="3"/>
                    <a:pt x="31" y="2"/>
                    <a:pt x="30" y="1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Freeform 91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5392250" y="2732158"/>
              <a:ext cx="75878" cy="102802"/>
            </a:xfrm>
            <a:custGeom>
              <a:gdLst>
                <a:gd name="T0" fmla="*/ 12 w 34"/>
                <a:gd name="T1" fmla="*/ 32 h 46"/>
                <a:gd name="T2" fmla="*/ 12 w 34"/>
                <a:gd name="T3" fmla="*/ 32 h 46"/>
                <a:gd name="T4" fmla="*/ 12 w 34"/>
                <a:gd name="T5" fmla="*/ 32 h 46"/>
                <a:gd name="T6" fmla="*/ 11 w 34"/>
                <a:gd name="T7" fmla="*/ 33 h 46"/>
                <a:gd name="T8" fmla="*/ 12 w 34"/>
                <a:gd name="T9" fmla="*/ 33 h 46"/>
                <a:gd name="T10" fmla="*/ 12 w 34"/>
                <a:gd name="T11" fmla="*/ 32 h 46"/>
                <a:gd name="T12" fmla="*/ 22 w 34"/>
                <a:gd name="T13" fmla="*/ 0 h 46"/>
                <a:gd name="T14" fmla="*/ 18 w 34"/>
                <a:gd name="T15" fmla="*/ 3 h 46"/>
                <a:gd name="T16" fmla="*/ 14 w 34"/>
                <a:gd name="T17" fmla="*/ 7 h 46"/>
                <a:gd name="T18" fmla="*/ 7 w 34"/>
                <a:gd name="T19" fmla="*/ 18 h 46"/>
                <a:gd name="T20" fmla="*/ 2 w 34"/>
                <a:gd name="T21" fmla="*/ 31 h 46"/>
                <a:gd name="T22" fmla="*/ 0 w 34"/>
                <a:gd name="T23" fmla="*/ 41 h 46"/>
                <a:gd name="T24" fmla="*/ 5 w 34"/>
                <a:gd name="T25" fmla="*/ 45 h 46"/>
                <a:gd name="T26" fmla="*/ 6 w 34"/>
                <a:gd name="T27" fmla="*/ 45 h 46"/>
                <a:gd name="T28" fmla="*/ 9 w 34"/>
                <a:gd name="T29" fmla="*/ 45 h 46"/>
                <a:gd name="T30" fmla="*/ 14 w 34"/>
                <a:gd name="T31" fmla="*/ 42 h 46"/>
                <a:gd name="T32" fmla="*/ 20 w 34"/>
                <a:gd name="T33" fmla="*/ 37 h 46"/>
                <a:gd name="T34" fmla="*/ 28 w 34"/>
                <a:gd name="T35" fmla="*/ 24 h 46"/>
                <a:gd name="T36" fmla="*/ 31 w 34"/>
                <a:gd name="T37" fmla="*/ 20 h 46"/>
                <a:gd name="T38" fmla="*/ 32 w 34"/>
                <a:gd name="T39" fmla="*/ 15 h 46"/>
                <a:gd name="T40" fmla="*/ 33 w 34"/>
                <a:gd name="T41" fmla="*/ 10 h 46"/>
                <a:gd name="T42" fmla="*/ 33 w 34"/>
                <a:gd name="T43" fmla="*/ 5 h 46"/>
                <a:gd name="T44" fmla="*/ 29 w 34"/>
                <a:gd name="T45" fmla="*/ 0 h 46"/>
                <a:gd name="T46" fmla="*/ 26 w 34"/>
                <a:gd name="T47" fmla="*/ 0 h 46"/>
                <a:gd name="T48" fmla="*/ 22 w 34"/>
                <a:gd name="T49" fmla="*/ 0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46"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lose/>
                  <a:moveTo>
                    <a:pt x="22" y="0"/>
                  </a:moveTo>
                  <a:cubicBezTo>
                    <a:pt x="21" y="1"/>
                    <a:pt x="19" y="2"/>
                    <a:pt x="18" y="3"/>
                  </a:cubicBezTo>
                  <a:cubicBezTo>
                    <a:pt x="16" y="4"/>
                    <a:pt x="15" y="5"/>
                    <a:pt x="14" y="7"/>
                  </a:cubicBezTo>
                  <a:cubicBezTo>
                    <a:pt x="11" y="11"/>
                    <a:pt x="9" y="14"/>
                    <a:pt x="7" y="18"/>
                  </a:cubicBezTo>
                  <a:cubicBezTo>
                    <a:pt x="5" y="23"/>
                    <a:pt x="3" y="27"/>
                    <a:pt x="2" y="31"/>
                  </a:cubicBezTo>
                  <a:cubicBezTo>
                    <a:pt x="1" y="34"/>
                    <a:pt x="0" y="38"/>
                    <a:pt x="0" y="41"/>
                  </a:cubicBezTo>
                  <a:cubicBezTo>
                    <a:pt x="0" y="44"/>
                    <a:pt x="3" y="46"/>
                    <a:pt x="5" y="45"/>
                  </a:cubicBezTo>
                  <a:cubicBezTo>
                    <a:pt x="5" y="45"/>
                    <a:pt x="6" y="45"/>
                    <a:pt x="6" y="45"/>
                  </a:cubicBezTo>
                  <a:cubicBezTo>
                    <a:pt x="7" y="45"/>
                    <a:pt x="8" y="45"/>
                    <a:pt x="9" y="45"/>
                  </a:cubicBezTo>
                  <a:cubicBezTo>
                    <a:pt x="11" y="44"/>
                    <a:pt x="13" y="43"/>
                    <a:pt x="14" y="42"/>
                  </a:cubicBezTo>
                  <a:cubicBezTo>
                    <a:pt x="16" y="41"/>
                    <a:pt x="18" y="39"/>
                    <a:pt x="20" y="37"/>
                  </a:cubicBezTo>
                  <a:cubicBezTo>
                    <a:pt x="23" y="33"/>
                    <a:pt x="26" y="29"/>
                    <a:pt x="28" y="24"/>
                  </a:cubicBezTo>
                  <a:cubicBezTo>
                    <a:pt x="29" y="23"/>
                    <a:pt x="30" y="22"/>
                    <a:pt x="31" y="20"/>
                  </a:cubicBezTo>
                  <a:cubicBezTo>
                    <a:pt x="31" y="19"/>
                    <a:pt x="32" y="17"/>
                    <a:pt x="32" y="15"/>
                  </a:cubicBezTo>
                  <a:cubicBezTo>
                    <a:pt x="33" y="14"/>
                    <a:pt x="33" y="12"/>
                    <a:pt x="33" y="10"/>
                  </a:cubicBezTo>
                  <a:cubicBezTo>
                    <a:pt x="34" y="8"/>
                    <a:pt x="34" y="6"/>
                    <a:pt x="33" y="5"/>
                  </a:cubicBezTo>
                  <a:cubicBezTo>
                    <a:pt x="32" y="3"/>
                    <a:pt x="31" y="1"/>
                    <a:pt x="29" y="0"/>
                  </a:cubicBezTo>
                  <a:cubicBezTo>
                    <a:pt x="28" y="0"/>
                    <a:pt x="27" y="0"/>
                    <a:pt x="26" y="0"/>
                  </a:cubicBezTo>
                  <a:cubicBezTo>
                    <a:pt x="24" y="0"/>
                    <a:pt x="23" y="0"/>
                    <a:pt x="2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7" name="Freeform 92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5206224" y="2825161"/>
              <a:ext cx="219067" cy="124832"/>
            </a:xfrm>
            <a:custGeom>
              <a:gdLst>
                <a:gd name="T0" fmla="*/ 5 w 99"/>
                <a:gd name="T1" fmla="*/ 4 h 56"/>
                <a:gd name="T2" fmla="*/ 0 w 99"/>
                <a:gd name="T3" fmla="*/ 21 h 56"/>
                <a:gd name="T4" fmla="*/ 1 w 99"/>
                <a:gd name="T5" fmla="*/ 24 h 56"/>
                <a:gd name="T6" fmla="*/ 4 w 99"/>
                <a:gd name="T7" fmla="*/ 26 h 56"/>
                <a:gd name="T8" fmla="*/ 7 w 99"/>
                <a:gd name="T9" fmla="*/ 25 h 56"/>
                <a:gd name="T10" fmla="*/ 9 w 99"/>
                <a:gd name="T11" fmla="*/ 22 h 56"/>
                <a:gd name="T12" fmla="*/ 11 w 99"/>
                <a:gd name="T13" fmla="*/ 16 h 56"/>
                <a:gd name="T14" fmla="*/ 11 w 99"/>
                <a:gd name="T15" fmla="*/ 15 h 56"/>
                <a:gd name="T16" fmla="*/ 14 w 99"/>
                <a:gd name="T17" fmla="*/ 5 h 56"/>
                <a:gd name="T18" fmla="*/ 10 w 99"/>
                <a:gd name="T19" fmla="*/ 0 h 56"/>
                <a:gd name="T20" fmla="*/ 9 w 99"/>
                <a:gd name="T21" fmla="*/ 0 h 56"/>
                <a:gd name="T22" fmla="*/ 5 w 99"/>
                <a:gd name="T23" fmla="*/ 4 h 56"/>
                <a:gd name="T24" fmla="*/ 85 w 99"/>
                <a:gd name="T25" fmla="*/ 43 h 56"/>
                <a:gd name="T26" fmla="*/ 85 w 99"/>
                <a:gd name="T27" fmla="*/ 43 h 56"/>
                <a:gd name="T28" fmla="*/ 85 w 99"/>
                <a:gd name="T29" fmla="*/ 43 h 56"/>
                <a:gd name="T30" fmla="*/ 85 w 99"/>
                <a:gd name="T31" fmla="*/ 43 h 56"/>
                <a:gd name="T32" fmla="*/ 90 w 99"/>
                <a:gd name="T33" fmla="*/ 35 h 56"/>
                <a:gd name="T34" fmla="*/ 85 w 99"/>
                <a:gd name="T35" fmla="*/ 42 h 56"/>
                <a:gd name="T36" fmla="*/ 81 w 99"/>
                <a:gd name="T37" fmla="*/ 48 h 56"/>
                <a:gd name="T38" fmla="*/ 81 w 99"/>
                <a:gd name="T39" fmla="*/ 49 h 56"/>
                <a:gd name="T40" fmla="*/ 80 w 99"/>
                <a:gd name="T41" fmla="*/ 52 h 56"/>
                <a:gd name="T42" fmla="*/ 82 w 99"/>
                <a:gd name="T43" fmla="*/ 55 h 56"/>
                <a:gd name="T44" fmla="*/ 85 w 99"/>
                <a:gd name="T45" fmla="*/ 56 h 56"/>
                <a:gd name="T46" fmla="*/ 88 w 99"/>
                <a:gd name="T47" fmla="*/ 54 h 56"/>
                <a:gd name="T48" fmla="*/ 92 w 99"/>
                <a:gd name="T49" fmla="*/ 49 h 56"/>
                <a:gd name="T50" fmla="*/ 92 w 99"/>
                <a:gd name="T51" fmla="*/ 48 h 56"/>
                <a:gd name="T52" fmla="*/ 98 w 99"/>
                <a:gd name="T53" fmla="*/ 39 h 56"/>
                <a:gd name="T54" fmla="*/ 96 w 99"/>
                <a:gd name="T55" fmla="*/ 33 h 56"/>
                <a:gd name="T56" fmla="*/ 94 w 99"/>
                <a:gd name="T57" fmla="*/ 32 h 56"/>
                <a:gd name="T58" fmla="*/ 90 w 99"/>
                <a:gd name="T59" fmla="*/ 35 h 56"/>
                <a:gd name="T60" fmla="*/ 47 w 99"/>
                <a:gd name="T61" fmla="*/ 17 h 56"/>
                <a:gd name="T62" fmla="*/ 46 w 99"/>
                <a:gd name="T63" fmla="*/ 23 h 56"/>
                <a:gd name="T64" fmla="*/ 43 w 99"/>
                <a:gd name="T65" fmla="*/ 28 h 56"/>
                <a:gd name="T66" fmla="*/ 41 w 99"/>
                <a:gd name="T67" fmla="*/ 32 h 56"/>
                <a:gd name="T68" fmla="*/ 43 w 99"/>
                <a:gd name="T69" fmla="*/ 38 h 56"/>
                <a:gd name="T70" fmla="*/ 49 w 99"/>
                <a:gd name="T71" fmla="*/ 36 h 56"/>
                <a:gd name="T72" fmla="*/ 51 w 99"/>
                <a:gd name="T73" fmla="*/ 31 h 56"/>
                <a:gd name="T74" fmla="*/ 51 w 99"/>
                <a:gd name="T75" fmla="*/ 31 h 56"/>
                <a:gd name="T76" fmla="*/ 52 w 99"/>
                <a:gd name="T77" fmla="*/ 31 h 56"/>
                <a:gd name="T78" fmla="*/ 55 w 99"/>
                <a:gd name="T79" fmla="*/ 19 h 56"/>
                <a:gd name="T80" fmla="*/ 55 w 99"/>
                <a:gd name="T81" fmla="*/ 16 h 56"/>
                <a:gd name="T82" fmla="*/ 52 w 99"/>
                <a:gd name="T83" fmla="*/ 14 h 56"/>
                <a:gd name="T84" fmla="*/ 51 w 99"/>
                <a:gd name="T85" fmla="*/ 14 h 56"/>
                <a:gd name="T86" fmla="*/ 47 w 99"/>
                <a:gd name="T87" fmla="*/ 17 h 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" h="56">
                  <a:moveTo>
                    <a:pt x="5" y="4"/>
                  </a:moveTo>
                  <a:cubicBezTo>
                    <a:pt x="4" y="9"/>
                    <a:pt x="2" y="15"/>
                    <a:pt x="0" y="21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8" y="25"/>
                    <a:pt x="9" y="24"/>
                    <a:pt x="9" y="22"/>
                  </a:cubicBezTo>
                  <a:cubicBezTo>
                    <a:pt x="10" y="20"/>
                    <a:pt x="10" y="18"/>
                    <a:pt x="11" y="16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2" y="12"/>
                    <a:pt x="13" y="9"/>
                    <a:pt x="14" y="5"/>
                  </a:cubicBezTo>
                  <a:cubicBezTo>
                    <a:pt x="14" y="3"/>
                    <a:pt x="13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7" y="0"/>
                    <a:pt x="6" y="2"/>
                    <a:pt x="5" y="4"/>
                  </a:cubicBezTo>
                  <a:close/>
                  <a:moveTo>
                    <a:pt x="85" y="43"/>
                  </a:move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lose/>
                  <a:moveTo>
                    <a:pt x="90" y="35"/>
                  </a:moveTo>
                  <a:cubicBezTo>
                    <a:pt x="89" y="37"/>
                    <a:pt x="87" y="40"/>
                    <a:pt x="85" y="42"/>
                  </a:cubicBezTo>
                  <a:cubicBezTo>
                    <a:pt x="84" y="44"/>
                    <a:pt x="83" y="46"/>
                    <a:pt x="81" y="48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0" y="50"/>
                    <a:pt x="80" y="51"/>
                    <a:pt x="80" y="52"/>
                  </a:cubicBezTo>
                  <a:cubicBezTo>
                    <a:pt x="80" y="53"/>
                    <a:pt x="81" y="54"/>
                    <a:pt x="82" y="55"/>
                  </a:cubicBezTo>
                  <a:cubicBezTo>
                    <a:pt x="83" y="55"/>
                    <a:pt x="84" y="56"/>
                    <a:pt x="85" y="56"/>
                  </a:cubicBezTo>
                  <a:cubicBezTo>
                    <a:pt x="86" y="56"/>
                    <a:pt x="87" y="55"/>
                    <a:pt x="88" y="54"/>
                  </a:cubicBezTo>
                  <a:cubicBezTo>
                    <a:pt x="89" y="52"/>
                    <a:pt x="90" y="51"/>
                    <a:pt x="92" y="49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4" y="45"/>
                    <a:pt x="96" y="42"/>
                    <a:pt x="98" y="39"/>
                  </a:cubicBezTo>
                  <a:cubicBezTo>
                    <a:pt x="99" y="37"/>
                    <a:pt x="98" y="34"/>
                    <a:pt x="96" y="33"/>
                  </a:cubicBezTo>
                  <a:cubicBezTo>
                    <a:pt x="95" y="32"/>
                    <a:pt x="95" y="32"/>
                    <a:pt x="94" y="32"/>
                  </a:cubicBezTo>
                  <a:cubicBezTo>
                    <a:pt x="92" y="32"/>
                    <a:pt x="91" y="33"/>
                    <a:pt x="90" y="35"/>
                  </a:cubicBezTo>
                  <a:close/>
                  <a:moveTo>
                    <a:pt x="47" y="17"/>
                  </a:moveTo>
                  <a:cubicBezTo>
                    <a:pt x="47" y="19"/>
                    <a:pt x="46" y="21"/>
                    <a:pt x="46" y="23"/>
                  </a:cubicBezTo>
                  <a:cubicBezTo>
                    <a:pt x="45" y="24"/>
                    <a:pt x="44" y="26"/>
                    <a:pt x="43" y="28"/>
                  </a:cubicBezTo>
                  <a:cubicBezTo>
                    <a:pt x="43" y="29"/>
                    <a:pt x="42" y="31"/>
                    <a:pt x="41" y="32"/>
                  </a:cubicBezTo>
                  <a:cubicBezTo>
                    <a:pt x="40" y="34"/>
                    <a:pt x="41" y="37"/>
                    <a:pt x="43" y="38"/>
                  </a:cubicBezTo>
                  <a:cubicBezTo>
                    <a:pt x="45" y="39"/>
                    <a:pt x="48" y="38"/>
                    <a:pt x="49" y="36"/>
                  </a:cubicBezTo>
                  <a:cubicBezTo>
                    <a:pt x="50" y="35"/>
                    <a:pt x="51" y="33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2" y="31"/>
                  </a:cubicBezTo>
                  <a:cubicBezTo>
                    <a:pt x="53" y="27"/>
                    <a:pt x="55" y="23"/>
                    <a:pt x="55" y="19"/>
                  </a:cubicBezTo>
                  <a:cubicBezTo>
                    <a:pt x="55" y="18"/>
                    <a:pt x="55" y="17"/>
                    <a:pt x="55" y="16"/>
                  </a:cubicBezTo>
                  <a:cubicBezTo>
                    <a:pt x="54" y="15"/>
                    <a:pt x="53" y="14"/>
                    <a:pt x="52" y="14"/>
                  </a:cubicBezTo>
                  <a:cubicBezTo>
                    <a:pt x="52" y="14"/>
                    <a:pt x="51" y="14"/>
                    <a:pt x="51" y="14"/>
                  </a:cubicBezTo>
                  <a:cubicBezTo>
                    <a:pt x="49" y="14"/>
                    <a:pt x="47" y="15"/>
                    <a:pt x="47" y="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8" name="文本框 17"/>
          <p:cNvSpPr txBox="1"/>
          <p:nvPr>
            <p:custDataLst>
              <p:tags r:id="rId28"/>
            </p:custDataLst>
          </p:nvPr>
        </p:nvSpPr>
        <p:spPr>
          <a:xfrm>
            <a:off x="6495897" y="3898753"/>
            <a:ext cx="1554898" cy="1253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生熟食物分开处理，避免交叉污染</a:t>
            </a:r>
          </a:p>
        </p:txBody>
      </p:sp>
      <p:sp>
        <p:nvSpPr>
          <p:cNvPr id="19" name="文本框 18"/>
          <p:cNvSpPr txBox="1"/>
          <p:nvPr>
            <p:custDataLst>
              <p:tags r:id="rId29"/>
            </p:custDataLst>
          </p:nvPr>
        </p:nvSpPr>
        <p:spPr>
          <a:xfrm>
            <a:off x="6495897" y="3458439"/>
            <a:ext cx="442255" cy="410207"/>
          </a:xfrm>
          <a:prstGeom prst="rect">
            <a:avLst/>
          </a:prstGeom>
          <a:noFill/>
        </p:spPr>
        <p:txBody>
          <a:bodyPr wrap="square" rtlCol="0" anchor="ctr" anchorCtr="0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0" name="椭圆 19"/>
          <p:cNvSpPr/>
          <p:nvPr>
            <p:custDataLst>
              <p:tags r:id="rId30"/>
            </p:custDataLst>
          </p:nvPr>
        </p:nvSpPr>
        <p:spPr>
          <a:xfrm>
            <a:off x="6013558" y="3699921"/>
            <a:ext cx="104120" cy="104120"/>
          </a:xfrm>
          <a:prstGeom prst="ellipse">
            <a:avLst/>
          </a:prstGeom>
          <a:solidFill>
            <a:schemeClr val="accen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椭圆 21"/>
          <p:cNvSpPr/>
          <p:nvPr>
            <p:custDataLst>
              <p:tags r:id="rId31"/>
            </p:custDataLst>
          </p:nvPr>
        </p:nvSpPr>
        <p:spPr>
          <a:xfrm>
            <a:off x="6013558" y="4663971"/>
            <a:ext cx="104120" cy="104120"/>
          </a:xfrm>
          <a:prstGeom prst="ellipse">
            <a:avLst/>
          </a:prstGeom>
          <a:solidFill>
            <a:schemeClr val="accent5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3" name="组合 22"/>
          <p:cNvGrpSpPr/>
          <p:nvPr>
            <p:custDataLst>
              <p:tags r:id="rId32"/>
            </p:custDataLst>
          </p:nvPr>
        </p:nvGrpSpPr>
        <p:grpSpPr>
          <a:xfrm rot="1176865">
            <a:off x="5748241" y="4623828"/>
            <a:ext cx="181269" cy="273471"/>
            <a:chOff x="5958729" y="2782128"/>
            <a:chExt cx="443327" cy="667835"/>
          </a:xfrm>
        </p:grpSpPr>
        <p:sp>
          <p:nvSpPr>
            <p:cNvPr id="37" name="Freeform 93"/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6110289" y="3122583"/>
              <a:ext cx="216304" cy="327380"/>
            </a:xfrm>
            <a:custGeom>
              <a:gdLst>
                <a:gd name="T0" fmla="*/ 43 w 122"/>
                <a:gd name="T1" fmla="*/ 124 h 185"/>
                <a:gd name="T2" fmla="*/ 44 w 122"/>
                <a:gd name="T3" fmla="*/ 127 h 185"/>
                <a:gd name="T4" fmla="*/ 43 w 122"/>
                <a:gd name="T5" fmla="*/ 185 h 185"/>
                <a:gd name="T6" fmla="*/ 47 w 122"/>
                <a:gd name="T7" fmla="*/ 183 h 185"/>
                <a:gd name="T8" fmla="*/ 56 w 122"/>
                <a:gd name="T9" fmla="*/ 169 h 185"/>
                <a:gd name="T10" fmla="*/ 60 w 122"/>
                <a:gd name="T11" fmla="*/ 138 h 185"/>
                <a:gd name="T12" fmla="*/ 61 w 122"/>
                <a:gd name="T13" fmla="*/ 128 h 185"/>
                <a:gd name="T14" fmla="*/ 66 w 122"/>
                <a:gd name="T15" fmla="*/ 84 h 185"/>
                <a:gd name="T16" fmla="*/ 110 w 122"/>
                <a:gd name="T17" fmla="*/ 75 h 185"/>
                <a:gd name="T18" fmla="*/ 121 w 122"/>
                <a:gd name="T19" fmla="*/ 61 h 185"/>
                <a:gd name="T20" fmla="*/ 119 w 122"/>
                <a:gd name="T21" fmla="*/ 50 h 185"/>
                <a:gd name="T22" fmla="*/ 114 w 122"/>
                <a:gd name="T23" fmla="*/ 46 h 185"/>
                <a:gd name="T24" fmla="*/ 106 w 122"/>
                <a:gd name="T25" fmla="*/ 44 h 185"/>
                <a:gd name="T26" fmla="*/ 86 w 122"/>
                <a:gd name="T27" fmla="*/ 51 h 185"/>
                <a:gd name="T28" fmla="*/ 67 w 122"/>
                <a:gd name="T29" fmla="*/ 64 h 185"/>
                <a:gd name="T30" fmla="*/ 62 w 122"/>
                <a:gd name="T31" fmla="*/ 3 h 185"/>
                <a:gd name="T32" fmla="*/ 58 w 122"/>
                <a:gd name="T33" fmla="*/ 0 h 185"/>
                <a:gd name="T34" fmla="*/ 54 w 122"/>
                <a:gd name="T35" fmla="*/ 2 h 185"/>
                <a:gd name="T36" fmla="*/ 54 w 122"/>
                <a:gd name="T37" fmla="*/ 5 h 185"/>
                <a:gd name="T38" fmla="*/ 55 w 122"/>
                <a:gd name="T39" fmla="*/ 9 h 185"/>
                <a:gd name="T40" fmla="*/ 50 w 122"/>
                <a:gd name="T41" fmla="*/ 96 h 185"/>
                <a:gd name="T42" fmla="*/ 43 w 122"/>
                <a:gd name="T43" fmla="*/ 110 h 185"/>
                <a:gd name="T44" fmla="*/ 27 w 122"/>
                <a:gd name="T45" fmla="*/ 95 h 185"/>
                <a:gd name="T46" fmla="*/ 14 w 122"/>
                <a:gd name="T47" fmla="*/ 91 h 185"/>
                <a:gd name="T48" fmla="*/ 10 w 122"/>
                <a:gd name="T49" fmla="*/ 91 h 185"/>
                <a:gd name="T50" fmla="*/ 4 w 122"/>
                <a:gd name="T51" fmla="*/ 95 h 185"/>
                <a:gd name="T52" fmla="*/ 0 w 122"/>
                <a:gd name="T53" fmla="*/ 104 h 185"/>
                <a:gd name="T54" fmla="*/ 5 w 122"/>
                <a:gd name="T55" fmla="*/ 117 h 185"/>
                <a:gd name="T56" fmla="*/ 24 w 122"/>
                <a:gd name="T57" fmla="*/ 130 h 185"/>
                <a:gd name="T58" fmla="*/ 45 w 122"/>
                <a:gd name="T59" fmla="*/ 136 h 185"/>
                <a:gd name="T60" fmla="*/ 38 w 122"/>
                <a:gd name="T61" fmla="*/ 184 h 185"/>
                <a:gd name="T62" fmla="*/ 42 w 122"/>
                <a:gd name="T63" fmla="*/ 185 h 185"/>
                <a:gd name="T64" fmla="*/ 50 w 122"/>
                <a:gd name="T65" fmla="*/ 95 h 185"/>
                <a:gd name="T66" fmla="*/ 50 w 122"/>
                <a:gd name="T67" fmla="*/ 95 h 185"/>
                <a:gd name="T68" fmla="*/ 73 w 122"/>
                <a:gd name="T69" fmla="*/ 75 h 185"/>
                <a:gd name="T70" fmla="*/ 68 w 122"/>
                <a:gd name="T71" fmla="*/ 75 h 185"/>
                <a:gd name="T72" fmla="*/ 73 w 122"/>
                <a:gd name="T73" fmla="*/ 75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185">
                  <a:moveTo>
                    <a:pt x="44" y="127"/>
                  </a:moveTo>
                  <a:cubicBezTo>
                    <a:pt x="44" y="126"/>
                    <a:pt x="43" y="125"/>
                    <a:pt x="43" y="124"/>
                  </a:cubicBezTo>
                  <a:cubicBezTo>
                    <a:pt x="43" y="125"/>
                    <a:pt x="44" y="126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lose/>
                  <a:moveTo>
                    <a:pt x="43" y="185"/>
                  </a:moveTo>
                  <a:cubicBezTo>
                    <a:pt x="43" y="185"/>
                    <a:pt x="43" y="185"/>
                    <a:pt x="43" y="185"/>
                  </a:cubicBezTo>
                  <a:cubicBezTo>
                    <a:pt x="44" y="184"/>
                    <a:pt x="46" y="184"/>
                    <a:pt x="47" y="183"/>
                  </a:cubicBezTo>
                  <a:cubicBezTo>
                    <a:pt x="49" y="182"/>
                    <a:pt x="51" y="180"/>
                    <a:pt x="52" y="177"/>
                  </a:cubicBezTo>
                  <a:cubicBezTo>
                    <a:pt x="54" y="175"/>
                    <a:pt x="55" y="172"/>
                    <a:pt x="56" y="169"/>
                  </a:cubicBezTo>
                  <a:cubicBezTo>
                    <a:pt x="57" y="165"/>
                    <a:pt x="57" y="162"/>
                    <a:pt x="58" y="159"/>
                  </a:cubicBezTo>
                  <a:cubicBezTo>
                    <a:pt x="59" y="152"/>
                    <a:pt x="60" y="145"/>
                    <a:pt x="60" y="138"/>
                  </a:cubicBezTo>
                  <a:cubicBezTo>
                    <a:pt x="61" y="136"/>
                    <a:pt x="61" y="134"/>
                    <a:pt x="61" y="131"/>
                  </a:cubicBezTo>
                  <a:cubicBezTo>
                    <a:pt x="61" y="130"/>
                    <a:pt x="61" y="129"/>
                    <a:pt x="61" y="128"/>
                  </a:cubicBezTo>
                  <a:cubicBezTo>
                    <a:pt x="62" y="125"/>
                    <a:pt x="62" y="122"/>
                    <a:pt x="63" y="119"/>
                  </a:cubicBezTo>
                  <a:cubicBezTo>
                    <a:pt x="64" y="107"/>
                    <a:pt x="66" y="96"/>
                    <a:pt x="66" y="84"/>
                  </a:cubicBezTo>
                  <a:cubicBezTo>
                    <a:pt x="78" y="83"/>
                    <a:pt x="89" y="82"/>
                    <a:pt x="100" y="79"/>
                  </a:cubicBezTo>
                  <a:cubicBezTo>
                    <a:pt x="103" y="78"/>
                    <a:pt x="107" y="76"/>
                    <a:pt x="110" y="75"/>
                  </a:cubicBezTo>
                  <a:cubicBezTo>
                    <a:pt x="113" y="73"/>
                    <a:pt x="115" y="72"/>
                    <a:pt x="117" y="69"/>
                  </a:cubicBezTo>
                  <a:cubicBezTo>
                    <a:pt x="119" y="67"/>
                    <a:pt x="121" y="64"/>
                    <a:pt x="121" y="61"/>
                  </a:cubicBezTo>
                  <a:cubicBezTo>
                    <a:pt x="122" y="58"/>
                    <a:pt x="121" y="55"/>
                    <a:pt x="120" y="52"/>
                  </a:cubicBezTo>
                  <a:cubicBezTo>
                    <a:pt x="120" y="51"/>
                    <a:pt x="119" y="51"/>
                    <a:pt x="119" y="50"/>
                  </a:cubicBezTo>
                  <a:cubicBezTo>
                    <a:pt x="118" y="49"/>
                    <a:pt x="118" y="49"/>
                    <a:pt x="117" y="48"/>
                  </a:cubicBezTo>
                  <a:cubicBezTo>
                    <a:pt x="116" y="47"/>
                    <a:pt x="115" y="46"/>
                    <a:pt x="114" y="46"/>
                  </a:cubicBezTo>
                  <a:cubicBezTo>
                    <a:pt x="112" y="44"/>
                    <a:pt x="109" y="44"/>
                    <a:pt x="106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2" y="44"/>
                    <a:pt x="99" y="45"/>
                    <a:pt x="96" y="46"/>
                  </a:cubicBezTo>
                  <a:cubicBezTo>
                    <a:pt x="93" y="48"/>
                    <a:pt x="89" y="49"/>
                    <a:pt x="86" y="51"/>
                  </a:cubicBezTo>
                  <a:cubicBezTo>
                    <a:pt x="80" y="55"/>
                    <a:pt x="75" y="59"/>
                    <a:pt x="69" y="63"/>
                  </a:cubicBezTo>
                  <a:cubicBezTo>
                    <a:pt x="69" y="63"/>
                    <a:pt x="68" y="64"/>
                    <a:pt x="67" y="64"/>
                  </a:cubicBezTo>
                  <a:cubicBezTo>
                    <a:pt x="67" y="63"/>
                    <a:pt x="67" y="62"/>
                    <a:pt x="67" y="60"/>
                  </a:cubicBezTo>
                  <a:cubicBezTo>
                    <a:pt x="68" y="41"/>
                    <a:pt x="66" y="22"/>
                    <a:pt x="62" y="3"/>
                  </a:cubicBezTo>
                  <a:cubicBezTo>
                    <a:pt x="62" y="2"/>
                    <a:pt x="61" y="1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5" y="1"/>
                    <a:pt x="54" y="2"/>
                  </a:cubicBezTo>
                  <a:cubicBezTo>
                    <a:pt x="54" y="2"/>
                    <a:pt x="54" y="3"/>
                    <a:pt x="54" y="3"/>
                  </a:cubicBezTo>
                  <a:cubicBezTo>
                    <a:pt x="54" y="4"/>
                    <a:pt x="54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5" y="8"/>
                    <a:pt x="55" y="9"/>
                    <a:pt x="55" y="9"/>
                  </a:cubicBezTo>
                  <a:cubicBezTo>
                    <a:pt x="53" y="10"/>
                    <a:pt x="51" y="12"/>
                    <a:pt x="51" y="14"/>
                  </a:cubicBezTo>
                  <a:cubicBezTo>
                    <a:pt x="52" y="41"/>
                    <a:pt x="52" y="69"/>
                    <a:pt x="50" y="96"/>
                  </a:cubicBezTo>
                  <a:cubicBezTo>
                    <a:pt x="50" y="103"/>
                    <a:pt x="49" y="109"/>
                    <a:pt x="48" y="116"/>
                  </a:cubicBezTo>
                  <a:cubicBezTo>
                    <a:pt x="47" y="114"/>
                    <a:pt x="45" y="112"/>
                    <a:pt x="43" y="110"/>
                  </a:cubicBezTo>
                  <a:cubicBezTo>
                    <a:pt x="40" y="106"/>
                    <a:pt x="37" y="102"/>
                    <a:pt x="33" y="99"/>
                  </a:cubicBezTo>
                  <a:cubicBezTo>
                    <a:pt x="31" y="97"/>
                    <a:pt x="29" y="96"/>
                    <a:pt x="27" y="95"/>
                  </a:cubicBezTo>
                  <a:cubicBezTo>
                    <a:pt x="25" y="93"/>
                    <a:pt x="23" y="92"/>
                    <a:pt x="20" y="92"/>
                  </a:cubicBezTo>
                  <a:cubicBezTo>
                    <a:pt x="18" y="91"/>
                    <a:pt x="16" y="91"/>
                    <a:pt x="14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2" y="91"/>
                    <a:pt x="11" y="91"/>
                    <a:pt x="10" y="91"/>
                  </a:cubicBezTo>
                  <a:cubicBezTo>
                    <a:pt x="9" y="92"/>
                    <a:pt x="8" y="92"/>
                    <a:pt x="7" y="93"/>
                  </a:cubicBezTo>
                  <a:cubicBezTo>
                    <a:pt x="6" y="93"/>
                    <a:pt x="5" y="94"/>
                    <a:pt x="4" y="95"/>
                  </a:cubicBezTo>
                  <a:cubicBezTo>
                    <a:pt x="3" y="95"/>
                    <a:pt x="3" y="96"/>
                    <a:pt x="2" y="97"/>
                  </a:cubicBezTo>
                  <a:cubicBezTo>
                    <a:pt x="1" y="99"/>
                    <a:pt x="0" y="102"/>
                    <a:pt x="0" y="104"/>
                  </a:cubicBezTo>
                  <a:cubicBezTo>
                    <a:pt x="0" y="106"/>
                    <a:pt x="1" y="109"/>
                    <a:pt x="1" y="111"/>
                  </a:cubicBezTo>
                  <a:cubicBezTo>
                    <a:pt x="2" y="113"/>
                    <a:pt x="4" y="115"/>
                    <a:pt x="5" y="117"/>
                  </a:cubicBezTo>
                  <a:cubicBezTo>
                    <a:pt x="8" y="121"/>
                    <a:pt x="11" y="124"/>
                    <a:pt x="15" y="126"/>
                  </a:cubicBezTo>
                  <a:cubicBezTo>
                    <a:pt x="18" y="128"/>
                    <a:pt x="21" y="129"/>
                    <a:pt x="24" y="130"/>
                  </a:cubicBezTo>
                  <a:cubicBezTo>
                    <a:pt x="28" y="132"/>
                    <a:pt x="31" y="133"/>
                    <a:pt x="35" y="134"/>
                  </a:cubicBezTo>
                  <a:cubicBezTo>
                    <a:pt x="38" y="135"/>
                    <a:pt x="42" y="135"/>
                    <a:pt x="45" y="136"/>
                  </a:cubicBezTo>
                  <a:cubicBezTo>
                    <a:pt x="43" y="150"/>
                    <a:pt x="40" y="165"/>
                    <a:pt x="36" y="179"/>
                  </a:cubicBezTo>
                  <a:cubicBezTo>
                    <a:pt x="35" y="181"/>
                    <a:pt x="36" y="183"/>
                    <a:pt x="38" y="184"/>
                  </a:cubicBezTo>
                  <a:cubicBezTo>
                    <a:pt x="39" y="184"/>
                    <a:pt x="39" y="184"/>
                    <a:pt x="40" y="184"/>
                  </a:cubicBezTo>
                  <a:cubicBezTo>
                    <a:pt x="41" y="185"/>
                    <a:pt x="42" y="185"/>
                    <a:pt x="42" y="185"/>
                  </a:cubicBezTo>
                  <a:cubicBezTo>
                    <a:pt x="43" y="185"/>
                    <a:pt x="43" y="185"/>
                    <a:pt x="43" y="185"/>
                  </a:cubicBezTo>
                  <a:close/>
                  <a:moveTo>
                    <a:pt x="50" y="95"/>
                  </a:moveTo>
                  <a:cubicBezTo>
                    <a:pt x="50" y="95"/>
                    <a:pt x="50" y="95"/>
                    <a:pt x="50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5"/>
                    <a:pt x="50" y="95"/>
                    <a:pt x="50" y="95"/>
                  </a:cubicBezTo>
                  <a:close/>
                  <a:moveTo>
                    <a:pt x="73" y="75"/>
                  </a:moveTo>
                  <a:cubicBezTo>
                    <a:pt x="71" y="75"/>
                    <a:pt x="70" y="75"/>
                    <a:pt x="68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70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lose/>
                </a:path>
              </a:pathLst>
            </a:custGeom>
            <a:solidFill>
              <a:srgbClr val="B6C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8" name="Freeform 94"/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 rot="896221">
              <a:off x="5958729" y="2782128"/>
              <a:ext cx="443327" cy="423840"/>
            </a:xfrm>
            <a:custGeom>
              <a:gdLst>
                <a:gd name="T0" fmla="*/ 154 w 251"/>
                <a:gd name="T1" fmla="*/ 178 h 240"/>
                <a:gd name="T2" fmla="*/ 154 w 251"/>
                <a:gd name="T3" fmla="*/ 178 h 240"/>
                <a:gd name="T4" fmla="*/ 67 w 251"/>
                <a:gd name="T5" fmla="*/ 131 h 240"/>
                <a:gd name="T6" fmla="*/ 68 w 251"/>
                <a:gd name="T7" fmla="*/ 131 h 240"/>
                <a:gd name="T8" fmla="*/ 198 w 251"/>
                <a:gd name="T9" fmla="*/ 95 h 240"/>
                <a:gd name="T10" fmla="*/ 12 w 251"/>
                <a:gd name="T11" fmla="*/ 96 h 240"/>
                <a:gd name="T12" fmla="*/ 12 w 251"/>
                <a:gd name="T13" fmla="*/ 96 h 240"/>
                <a:gd name="T14" fmla="*/ 174 w 251"/>
                <a:gd name="T15" fmla="*/ 60 h 240"/>
                <a:gd name="T16" fmla="*/ 174 w 251"/>
                <a:gd name="T17" fmla="*/ 60 h 240"/>
                <a:gd name="T18" fmla="*/ 130 w 251"/>
                <a:gd name="T19" fmla="*/ 13 h 240"/>
                <a:gd name="T20" fmla="*/ 119 w 251"/>
                <a:gd name="T21" fmla="*/ 30 h 240"/>
                <a:gd name="T22" fmla="*/ 104 w 251"/>
                <a:gd name="T23" fmla="*/ 15 h 240"/>
                <a:gd name="T24" fmla="*/ 77 w 251"/>
                <a:gd name="T25" fmla="*/ 7 h 240"/>
                <a:gd name="T26" fmla="*/ 71 w 251"/>
                <a:gd name="T27" fmla="*/ 8 h 240"/>
                <a:gd name="T28" fmla="*/ 58 w 251"/>
                <a:gd name="T29" fmla="*/ 14 h 240"/>
                <a:gd name="T30" fmla="*/ 48 w 251"/>
                <a:gd name="T31" fmla="*/ 32 h 240"/>
                <a:gd name="T32" fmla="*/ 49 w 251"/>
                <a:gd name="T33" fmla="*/ 48 h 240"/>
                <a:gd name="T34" fmla="*/ 60 w 251"/>
                <a:gd name="T35" fmla="*/ 75 h 240"/>
                <a:gd name="T36" fmla="*/ 45 w 251"/>
                <a:gd name="T37" fmla="*/ 75 h 240"/>
                <a:gd name="T38" fmla="*/ 16 w 251"/>
                <a:gd name="T39" fmla="*/ 82 h 240"/>
                <a:gd name="T40" fmla="*/ 6 w 251"/>
                <a:gd name="T41" fmla="*/ 89 h 240"/>
                <a:gd name="T42" fmla="*/ 1 w 251"/>
                <a:gd name="T43" fmla="*/ 97 h 240"/>
                <a:gd name="T44" fmla="*/ 1 w 251"/>
                <a:gd name="T45" fmla="*/ 106 h 240"/>
                <a:gd name="T46" fmla="*/ 3 w 251"/>
                <a:gd name="T47" fmla="*/ 116 h 240"/>
                <a:gd name="T48" fmla="*/ 11 w 251"/>
                <a:gd name="T49" fmla="*/ 127 h 240"/>
                <a:gd name="T50" fmla="*/ 29 w 251"/>
                <a:gd name="T51" fmla="*/ 136 h 240"/>
                <a:gd name="T52" fmla="*/ 30 w 251"/>
                <a:gd name="T53" fmla="*/ 158 h 240"/>
                <a:gd name="T54" fmla="*/ 20 w 251"/>
                <a:gd name="T55" fmla="*/ 182 h 240"/>
                <a:gd name="T56" fmla="*/ 22 w 251"/>
                <a:gd name="T57" fmla="*/ 196 h 240"/>
                <a:gd name="T58" fmla="*/ 28 w 251"/>
                <a:gd name="T59" fmla="*/ 208 h 240"/>
                <a:gd name="T60" fmla="*/ 45 w 251"/>
                <a:gd name="T61" fmla="*/ 219 h 240"/>
                <a:gd name="T62" fmla="*/ 56 w 251"/>
                <a:gd name="T63" fmla="*/ 219 h 240"/>
                <a:gd name="T64" fmla="*/ 71 w 251"/>
                <a:gd name="T65" fmla="*/ 212 h 240"/>
                <a:gd name="T66" fmla="*/ 89 w 251"/>
                <a:gd name="T67" fmla="*/ 192 h 240"/>
                <a:gd name="T68" fmla="*/ 98 w 251"/>
                <a:gd name="T69" fmla="*/ 216 h 240"/>
                <a:gd name="T70" fmla="*/ 112 w 251"/>
                <a:gd name="T71" fmla="*/ 234 h 240"/>
                <a:gd name="T72" fmla="*/ 135 w 251"/>
                <a:gd name="T73" fmla="*/ 239 h 240"/>
                <a:gd name="T74" fmla="*/ 161 w 251"/>
                <a:gd name="T75" fmla="*/ 207 h 240"/>
                <a:gd name="T76" fmla="*/ 185 w 251"/>
                <a:gd name="T77" fmla="*/ 210 h 240"/>
                <a:gd name="T78" fmla="*/ 203 w 251"/>
                <a:gd name="T79" fmla="*/ 210 h 240"/>
                <a:gd name="T80" fmla="*/ 213 w 251"/>
                <a:gd name="T81" fmla="*/ 204 h 240"/>
                <a:gd name="T82" fmla="*/ 219 w 251"/>
                <a:gd name="T83" fmla="*/ 192 h 240"/>
                <a:gd name="T84" fmla="*/ 220 w 251"/>
                <a:gd name="T85" fmla="*/ 173 h 240"/>
                <a:gd name="T86" fmla="*/ 213 w 251"/>
                <a:gd name="T87" fmla="*/ 153 h 240"/>
                <a:gd name="T88" fmla="*/ 240 w 251"/>
                <a:gd name="T89" fmla="*/ 150 h 240"/>
                <a:gd name="T90" fmla="*/ 250 w 251"/>
                <a:gd name="T91" fmla="*/ 137 h 240"/>
                <a:gd name="T92" fmla="*/ 250 w 251"/>
                <a:gd name="T93" fmla="*/ 124 h 240"/>
                <a:gd name="T94" fmla="*/ 246 w 251"/>
                <a:gd name="T95" fmla="*/ 111 h 240"/>
                <a:gd name="T96" fmla="*/ 235 w 251"/>
                <a:gd name="T97" fmla="*/ 100 h 240"/>
                <a:gd name="T98" fmla="*/ 226 w 251"/>
                <a:gd name="T99" fmla="*/ 92 h 240"/>
                <a:gd name="T100" fmla="*/ 243 w 251"/>
                <a:gd name="T101" fmla="*/ 74 h 240"/>
                <a:gd name="T102" fmla="*/ 243 w 251"/>
                <a:gd name="T103" fmla="*/ 61 h 240"/>
                <a:gd name="T104" fmla="*/ 238 w 251"/>
                <a:gd name="T105" fmla="*/ 48 h 240"/>
                <a:gd name="T106" fmla="*/ 229 w 251"/>
                <a:gd name="T107" fmla="*/ 39 h 240"/>
                <a:gd name="T108" fmla="*/ 218 w 251"/>
                <a:gd name="T109" fmla="*/ 35 h 240"/>
                <a:gd name="T110" fmla="*/ 204 w 251"/>
                <a:gd name="T111" fmla="*/ 36 h 240"/>
                <a:gd name="T112" fmla="*/ 188 w 251"/>
                <a:gd name="T113" fmla="*/ 41 h 240"/>
                <a:gd name="T114" fmla="*/ 185 w 251"/>
                <a:gd name="T115" fmla="*/ 23 h 240"/>
                <a:gd name="T116" fmla="*/ 164 w 251"/>
                <a:gd name="T117" fmla="*/ 2 h 240"/>
                <a:gd name="T118" fmla="*/ 152 w 251"/>
                <a:gd name="T119" fmla="*/ 1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1" h="240">
                  <a:moveTo>
                    <a:pt x="154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lose/>
                  <a:moveTo>
                    <a:pt x="68" y="131"/>
                  </a:moveTo>
                  <a:cubicBezTo>
                    <a:pt x="68" y="131"/>
                    <a:pt x="68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68" y="131"/>
                    <a:pt x="68" y="131"/>
                    <a:pt x="68" y="131"/>
                  </a:cubicBezTo>
                  <a:close/>
                  <a:moveTo>
                    <a:pt x="198" y="95"/>
                  </a:moveTo>
                  <a:cubicBezTo>
                    <a:pt x="198" y="95"/>
                    <a:pt x="198" y="95"/>
                    <a:pt x="198" y="95"/>
                  </a:cubicBezTo>
                  <a:cubicBezTo>
                    <a:pt x="198" y="95"/>
                    <a:pt x="198" y="95"/>
                    <a:pt x="198" y="95"/>
                  </a:cubicBezTo>
                  <a:close/>
                  <a:moveTo>
                    <a:pt x="12" y="96"/>
                  </a:moveTo>
                  <a:cubicBezTo>
                    <a:pt x="12" y="96"/>
                    <a:pt x="12" y="96"/>
                    <a:pt x="11" y="96"/>
                  </a:cubicBezTo>
                  <a:cubicBezTo>
                    <a:pt x="12" y="96"/>
                    <a:pt x="12" y="96"/>
                    <a:pt x="12" y="96"/>
                  </a:cubicBezTo>
                  <a:close/>
                  <a:moveTo>
                    <a:pt x="174" y="60"/>
                  </a:moveTo>
                  <a:cubicBezTo>
                    <a:pt x="174" y="60"/>
                    <a:pt x="174" y="60"/>
                    <a:pt x="174" y="60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4" y="61"/>
                    <a:pt x="174" y="61"/>
                    <a:pt x="174" y="60"/>
                  </a:cubicBezTo>
                  <a:close/>
                  <a:moveTo>
                    <a:pt x="152" y="1"/>
                  </a:moveTo>
                  <a:cubicBezTo>
                    <a:pt x="143" y="2"/>
                    <a:pt x="136" y="7"/>
                    <a:pt x="130" y="13"/>
                  </a:cubicBezTo>
                  <a:cubicBezTo>
                    <a:pt x="127" y="16"/>
                    <a:pt x="125" y="19"/>
                    <a:pt x="123" y="22"/>
                  </a:cubicBezTo>
                  <a:cubicBezTo>
                    <a:pt x="121" y="24"/>
                    <a:pt x="120" y="27"/>
                    <a:pt x="119" y="30"/>
                  </a:cubicBezTo>
                  <a:cubicBezTo>
                    <a:pt x="117" y="28"/>
                    <a:pt x="116" y="26"/>
                    <a:pt x="114" y="24"/>
                  </a:cubicBezTo>
                  <a:cubicBezTo>
                    <a:pt x="111" y="20"/>
                    <a:pt x="107" y="17"/>
                    <a:pt x="104" y="15"/>
                  </a:cubicBezTo>
                  <a:cubicBezTo>
                    <a:pt x="100" y="12"/>
                    <a:pt x="95" y="10"/>
                    <a:pt x="91" y="9"/>
                  </a:cubicBezTo>
                  <a:cubicBezTo>
                    <a:pt x="86" y="7"/>
                    <a:pt x="82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7"/>
                    <a:pt x="73" y="8"/>
                    <a:pt x="71" y="8"/>
                  </a:cubicBezTo>
                  <a:cubicBezTo>
                    <a:pt x="68" y="9"/>
                    <a:pt x="66" y="10"/>
                    <a:pt x="64" y="11"/>
                  </a:cubicBezTo>
                  <a:cubicBezTo>
                    <a:pt x="62" y="12"/>
                    <a:pt x="60" y="13"/>
                    <a:pt x="58" y="14"/>
                  </a:cubicBezTo>
                  <a:cubicBezTo>
                    <a:pt x="57" y="16"/>
                    <a:pt x="55" y="18"/>
                    <a:pt x="53" y="20"/>
                  </a:cubicBezTo>
                  <a:cubicBezTo>
                    <a:pt x="51" y="23"/>
                    <a:pt x="49" y="27"/>
                    <a:pt x="48" y="32"/>
                  </a:cubicBezTo>
                  <a:cubicBezTo>
                    <a:pt x="47" y="34"/>
                    <a:pt x="47" y="37"/>
                    <a:pt x="47" y="40"/>
                  </a:cubicBezTo>
                  <a:cubicBezTo>
                    <a:pt x="47" y="43"/>
                    <a:pt x="48" y="46"/>
                    <a:pt x="49" y="48"/>
                  </a:cubicBezTo>
                  <a:cubicBezTo>
                    <a:pt x="50" y="54"/>
                    <a:pt x="52" y="60"/>
                    <a:pt x="55" y="65"/>
                  </a:cubicBezTo>
                  <a:cubicBezTo>
                    <a:pt x="56" y="68"/>
                    <a:pt x="58" y="72"/>
                    <a:pt x="60" y="75"/>
                  </a:cubicBezTo>
                  <a:cubicBezTo>
                    <a:pt x="55" y="74"/>
                    <a:pt x="50" y="74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1" y="76"/>
                    <a:pt x="25" y="78"/>
                  </a:cubicBezTo>
                  <a:cubicBezTo>
                    <a:pt x="22" y="79"/>
                    <a:pt x="19" y="80"/>
                    <a:pt x="16" y="82"/>
                  </a:cubicBezTo>
                  <a:cubicBezTo>
                    <a:pt x="13" y="83"/>
                    <a:pt x="11" y="84"/>
                    <a:pt x="9" y="86"/>
                  </a:cubicBezTo>
                  <a:cubicBezTo>
                    <a:pt x="8" y="87"/>
                    <a:pt x="7" y="88"/>
                    <a:pt x="6" y="89"/>
                  </a:cubicBezTo>
                  <a:cubicBezTo>
                    <a:pt x="5" y="91"/>
                    <a:pt x="4" y="92"/>
                    <a:pt x="3" y="93"/>
                  </a:cubicBezTo>
                  <a:cubicBezTo>
                    <a:pt x="2" y="95"/>
                    <a:pt x="2" y="96"/>
                    <a:pt x="1" y="97"/>
                  </a:cubicBezTo>
                  <a:cubicBezTo>
                    <a:pt x="1" y="99"/>
                    <a:pt x="1" y="100"/>
                    <a:pt x="1" y="101"/>
                  </a:cubicBezTo>
                  <a:cubicBezTo>
                    <a:pt x="0" y="103"/>
                    <a:pt x="0" y="104"/>
                    <a:pt x="1" y="106"/>
                  </a:cubicBezTo>
                  <a:cubicBezTo>
                    <a:pt x="1" y="108"/>
                    <a:pt x="1" y="109"/>
                    <a:pt x="2" y="111"/>
                  </a:cubicBezTo>
                  <a:cubicBezTo>
                    <a:pt x="2" y="113"/>
                    <a:pt x="3" y="114"/>
                    <a:pt x="3" y="116"/>
                  </a:cubicBezTo>
                  <a:cubicBezTo>
                    <a:pt x="4" y="118"/>
                    <a:pt x="6" y="120"/>
                    <a:pt x="7" y="122"/>
                  </a:cubicBezTo>
                  <a:cubicBezTo>
                    <a:pt x="8" y="123"/>
                    <a:pt x="10" y="125"/>
                    <a:pt x="11" y="127"/>
                  </a:cubicBezTo>
                  <a:cubicBezTo>
                    <a:pt x="13" y="128"/>
                    <a:pt x="15" y="129"/>
                    <a:pt x="17" y="131"/>
                  </a:cubicBezTo>
                  <a:cubicBezTo>
                    <a:pt x="20" y="133"/>
                    <a:pt x="25" y="135"/>
                    <a:pt x="29" y="136"/>
                  </a:cubicBezTo>
                  <a:cubicBezTo>
                    <a:pt x="34" y="138"/>
                    <a:pt x="39" y="139"/>
                    <a:pt x="45" y="140"/>
                  </a:cubicBezTo>
                  <a:cubicBezTo>
                    <a:pt x="39" y="145"/>
                    <a:pt x="34" y="152"/>
                    <a:pt x="30" y="158"/>
                  </a:cubicBezTo>
                  <a:cubicBezTo>
                    <a:pt x="27" y="162"/>
                    <a:pt x="25" y="166"/>
                    <a:pt x="23" y="170"/>
                  </a:cubicBezTo>
                  <a:cubicBezTo>
                    <a:pt x="22" y="174"/>
                    <a:pt x="21" y="178"/>
                    <a:pt x="20" y="182"/>
                  </a:cubicBezTo>
                  <a:cubicBezTo>
                    <a:pt x="20" y="185"/>
                    <a:pt x="20" y="187"/>
                    <a:pt x="20" y="189"/>
                  </a:cubicBezTo>
                  <a:cubicBezTo>
                    <a:pt x="20" y="191"/>
                    <a:pt x="21" y="193"/>
                    <a:pt x="22" y="196"/>
                  </a:cubicBezTo>
                  <a:cubicBezTo>
                    <a:pt x="22" y="198"/>
                    <a:pt x="23" y="200"/>
                    <a:pt x="24" y="202"/>
                  </a:cubicBezTo>
                  <a:cubicBezTo>
                    <a:pt x="25" y="204"/>
                    <a:pt x="27" y="206"/>
                    <a:pt x="28" y="208"/>
                  </a:cubicBezTo>
                  <a:cubicBezTo>
                    <a:pt x="31" y="211"/>
                    <a:pt x="35" y="214"/>
                    <a:pt x="39" y="217"/>
                  </a:cubicBezTo>
                  <a:cubicBezTo>
                    <a:pt x="41" y="218"/>
                    <a:pt x="43" y="218"/>
                    <a:pt x="45" y="219"/>
                  </a:cubicBezTo>
                  <a:cubicBezTo>
                    <a:pt x="47" y="219"/>
                    <a:pt x="49" y="220"/>
                    <a:pt x="51" y="220"/>
                  </a:cubicBezTo>
                  <a:cubicBezTo>
                    <a:pt x="52" y="220"/>
                    <a:pt x="54" y="219"/>
                    <a:pt x="56" y="219"/>
                  </a:cubicBezTo>
                  <a:cubicBezTo>
                    <a:pt x="58" y="219"/>
                    <a:pt x="59" y="218"/>
                    <a:pt x="61" y="218"/>
                  </a:cubicBezTo>
                  <a:cubicBezTo>
                    <a:pt x="65" y="216"/>
                    <a:pt x="68" y="214"/>
                    <a:pt x="71" y="212"/>
                  </a:cubicBezTo>
                  <a:cubicBezTo>
                    <a:pt x="78" y="206"/>
                    <a:pt x="83" y="200"/>
                    <a:pt x="88" y="193"/>
                  </a:cubicBezTo>
                  <a:cubicBezTo>
                    <a:pt x="88" y="193"/>
                    <a:pt x="89" y="193"/>
                    <a:pt x="89" y="192"/>
                  </a:cubicBezTo>
                  <a:cubicBezTo>
                    <a:pt x="90" y="197"/>
                    <a:pt x="91" y="201"/>
                    <a:pt x="93" y="205"/>
                  </a:cubicBezTo>
                  <a:cubicBezTo>
                    <a:pt x="94" y="209"/>
                    <a:pt x="96" y="213"/>
                    <a:pt x="98" y="216"/>
                  </a:cubicBezTo>
                  <a:cubicBezTo>
                    <a:pt x="100" y="220"/>
                    <a:pt x="102" y="223"/>
                    <a:pt x="104" y="226"/>
                  </a:cubicBezTo>
                  <a:cubicBezTo>
                    <a:pt x="106" y="229"/>
                    <a:pt x="109" y="232"/>
                    <a:pt x="112" y="234"/>
                  </a:cubicBezTo>
                  <a:cubicBezTo>
                    <a:pt x="115" y="236"/>
                    <a:pt x="119" y="238"/>
                    <a:pt x="123" y="239"/>
                  </a:cubicBezTo>
                  <a:cubicBezTo>
                    <a:pt x="127" y="240"/>
                    <a:pt x="131" y="240"/>
                    <a:pt x="135" y="239"/>
                  </a:cubicBezTo>
                  <a:cubicBezTo>
                    <a:pt x="139" y="238"/>
                    <a:pt x="143" y="236"/>
                    <a:pt x="147" y="233"/>
                  </a:cubicBezTo>
                  <a:cubicBezTo>
                    <a:pt x="155" y="227"/>
                    <a:pt x="159" y="217"/>
                    <a:pt x="161" y="207"/>
                  </a:cubicBezTo>
                  <a:cubicBezTo>
                    <a:pt x="162" y="204"/>
                    <a:pt x="162" y="201"/>
                    <a:pt x="163" y="198"/>
                  </a:cubicBezTo>
                  <a:cubicBezTo>
                    <a:pt x="170" y="203"/>
                    <a:pt x="177" y="207"/>
                    <a:pt x="185" y="210"/>
                  </a:cubicBezTo>
                  <a:cubicBezTo>
                    <a:pt x="189" y="211"/>
                    <a:pt x="193" y="211"/>
                    <a:pt x="197" y="211"/>
                  </a:cubicBezTo>
                  <a:cubicBezTo>
                    <a:pt x="199" y="211"/>
                    <a:pt x="201" y="211"/>
                    <a:pt x="203" y="210"/>
                  </a:cubicBezTo>
                  <a:cubicBezTo>
                    <a:pt x="205" y="210"/>
                    <a:pt x="207" y="209"/>
                    <a:pt x="208" y="208"/>
                  </a:cubicBezTo>
                  <a:cubicBezTo>
                    <a:pt x="210" y="207"/>
                    <a:pt x="211" y="206"/>
                    <a:pt x="213" y="204"/>
                  </a:cubicBezTo>
                  <a:cubicBezTo>
                    <a:pt x="214" y="203"/>
                    <a:pt x="216" y="201"/>
                    <a:pt x="217" y="199"/>
                  </a:cubicBezTo>
                  <a:cubicBezTo>
                    <a:pt x="218" y="197"/>
                    <a:pt x="219" y="195"/>
                    <a:pt x="219" y="192"/>
                  </a:cubicBezTo>
                  <a:cubicBezTo>
                    <a:pt x="220" y="190"/>
                    <a:pt x="220" y="187"/>
                    <a:pt x="221" y="185"/>
                  </a:cubicBezTo>
                  <a:cubicBezTo>
                    <a:pt x="221" y="181"/>
                    <a:pt x="221" y="177"/>
                    <a:pt x="220" y="173"/>
                  </a:cubicBezTo>
                  <a:cubicBezTo>
                    <a:pt x="220" y="169"/>
                    <a:pt x="219" y="166"/>
                    <a:pt x="217" y="162"/>
                  </a:cubicBezTo>
                  <a:cubicBezTo>
                    <a:pt x="216" y="159"/>
                    <a:pt x="215" y="156"/>
                    <a:pt x="213" y="153"/>
                  </a:cubicBezTo>
                  <a:cubicBezTo>
                    <a:pt x="220" y="154"/>
                    <a:pt x="228" y="154"/>
                    <a:pt x="235" y="152"/>
                  </a:cubicBezTo>
                  <a:cubicBezTo>
                    <a:pt x="236" y="151"/>
                    <a:pt x="238" y="151"/>
                    <a:pt x="240" y="150"/>
                  </a:cubicBezTo>
                  <a:cubicBezTo>
                    <a:pt x="241" y="149"/>
                    <a:pt x="243" y="148"/>
                    <a:pt x="244" y="147"/>
                  </a:cubicBezTo>
                  <a:cubicBezTo>
                    <a:pt x="247" y="144"/>
                    <a:pt x="249" y="140"/>
                    <a:pt x="250" y="137"/>
                  </a:cubicBezTo>
                  <a:cubicBezTo>
                    <a:pt x="250" y="135"/>
                    <a:pt x="251" y="133"/>
                    <a:pt x="251" y="131"/>
                  </a:cubicBezTo>
                  <a:cubicBezTo>
                    <a:pt x="251" y="128"/>
                    <a:pt x="251" y="126"/>
                    <a:pt x="250" y="124"/>
                  </a:cubicBezTo>
                  <a:cubicBezTo>
                    <a:pt x="250" y="122"/>
                    <a:pt x="250" y="120"/>
                    <a:pt x="249" y="118"/>
                  </a:cubicBezTo>
                  <a:cubicBezTo>
                    <a:pt x="248" y="115"/>
                    <a:pt x="247" y="113"/>
                    <a:pt x="246" y="111"/>
                  </a:cubicBezTo>
                  <a:cubicBezTo>
                    <a:pt x="244" y="109"/>
                    <a:pt x="243" y="107"/>
                    <a:pt x="241" y="105"/>
                  </a:cubicBezTo>
                  <a:cubicBezTo>
                    <a:pt x="239" y="103"/>
                    <a:pt x="237" y="102"/>
                    <a:pt x="235" y="100"/>
                  </a:cubicBezTo>
                  <a:cubicBezTo>
                    <a:pt x="232" y="97"/>
                    <a:pt x="228" y="95"/>
                    <a:pt x="224" y="93"/>
                  </a:cubicBezTo>
                  <a:cubicBezTo>
                    <a:pt x="225" y="93"/>
                    <a:pt x="226" y="92"/>
                    <a:pt x="226" y="92"/>
                  </a:cubicBezTo>
                  <a:cubicBezTo>
                    <a:pt x="230" y="90"/>
                    <a:pt x="233" y="87"/>
                    <a:pt x="236" y="84"/>
                  </a:cubicBezTo>
                  <a:cubicBezTo>
                    <a:pt x="239" y="81"/>
                    <a:pt x="241" y="78"/>
                    <a:pt x="243" y="74"/>
                  </a:cubicBezTo>
                  <a:cubicBezTo>
                    <a:pt x="243" y="72"/>
                    <a:pt x="244" y="70"/>
                    <a:pt x="244" y="68"/>
                  </a:cubicBezTo>
                  <a:cubicBezTo>
                    <a:pt x="244" y="65"/>
                    <a:pt x="244" y="63"/>
                    <a:pt x="243" y="61"/>
                  </a:cubicBezTo>
                  <a:cubicBezTo>
                    <a:pt x="243" y="58"/>
                    <a:pt x="242" y="56"/>
                    <a:pt x="241" y="54"/>
                  </a:cubicBezTo>
                  <a:cubicBezTo>
                    <a:pt x="240" y="52"/>
                    <a:pt x="239" y="50"/>
                    <a:pt x="238" y="48"/>
                  </a:cubicBezTo>
                  <a:cubicBezTo>
                    <a:pt x="236" y="46"/>
                    <a:pt x="235" y="45"/>
                    <a:pt x="234" y="43"/>
                  </a:cubicBezTo>
                  <a:cubicBezTo>
                    <a:pt x="232" y="42"/>
                    <a:pt x="230" y="40"/>
                    <a:pt x="229" y="39"/>
                  </a:cubicBezTo>
                  <a:cubicBezTo>
                    <a:pt x="227" y="38"/>
                    <a:pt x="226" y="38"/>
                    <a:pt x="224" y="37"/>
                  </a:cubicBezTo>
                  <a:cubicBezTo>
                    <a:pt x="222" y="36"/>
                    <a:pt x="220" y="36"/>
                    <a:pt x="218" y="35"/>
                  </a:cubicBezTo>
                  <a:cubicBezTo>
                    <a:pt x="215" y="35"/>
                    <a:pt x="213" y="35"/>
                    <a:pt x="210" y="35"/>
                  </a:cubicBezTo>
                  <a:cubicBezTo>
                    <a:pt x="208" y="35"/>
                    <a:pt x="206" y="35"/>
                    <a:pt x="204" y="36"/>
                  </a:cubicBezTo>
                  <a:cubicBezTo>
                    <a:pt x="199" y="37"/>
                    <a:pt x="194" y="38"/>
                    <a:pt x="190" y="40"/>
                  </a:cubicBezTo>
                  <a:cubicBezTo>
                    <a:pt x="189" y="41"/>
                    <a:pt x="188" y="41"/>
                    <a:pt x="188" y="41"/>
                  </a:cubicBezTo>
                  <a:cubicBezTo>
                    <a:pt x="188" y="40"/>
                    <a:pt x="188" y="40"/>
                    <a:pt x="188" y="39"/>
                  </a:cubicBezTo>
                  <a:cubicBezTo>
                    <a:pt x="188" y="33"/>
                    <a:pt x="186" y="28"/>
                    <a:pt x="185" y="23"/>
                  </a:cubicBezTo>
                  <a:cubicBezTo>
                    <a:pt x="182" y="18"/>
                    <a:pt x="179" y="13"/>
                    <a:pt x="175" y="9"/>
                  </a:cubicBezTo>
                  <a:cubicBezTo>
                    <a:pt x="172" y="6"/>
                    <a:pt x="168" y="3"/>
                    <a:pt x="164" y="2"/>
                  </a:cubicBezTo>
                  <a:cubicBezTo>
                    <a:pt x="161" y="1"/>
                    <a:pt x="157" y="0"/>
                    <a:pt x="154" y="1"/>
                  </a:cubicBezTo>
                  <a:cubicBezTo>
                    <a:pt x="153" y="1"/>
                    <a:pt x="153" y="1"/>
                    <a:pt x="1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Freeform 95"/>
            <p:cNvSpPr/>
            <p:nvPr>
              <p:custDataLst>
                <p:tags r:id="rId35"/>
              </p:custDataLst>
            </p:nvPr>
          </p:nvSpPr>
          <p:spPr bwMode="auto">
            <a:xfrm rot="896221">
              <a:off x="6102404" y="2916102"/>
              <a:ext cx="167588" cy="153947"/>
            </a:xfrm>
            <a:custGeom>
              <a:gdLst>
                <a:gd name="T0" fmla="*/ 37 w 95"/>
                <a:gd name="T1" fmla="*/ 1 h 87"/>
                <a:gd name="T2" fmla="*/ 28 w 95"/>
                <a:gd name="T3" fmla="*/ 3 h 87"/>
                <a:gd name="T4" fmla="*/ 25 w 95"/>
                <a:gd name="T5" fmla="*/ 4 h 87"/>
                <a:gd name="T6" fmla="*/ 16 w 95"/>
                <a:gd name="T7" fmla="*/ 8 h 87"/>
                <a:gd name="T8" fmla="*/ 5 w 95"/>
                <a:gd name="T9" fmla="*/ 21 h 87"/>
                <a:gd name="T10" fmla="*/ 2 w 95"/>
                <a:gd name="T11" fmla="*/ 30 h 87"/>
                <a:gd name="T12" fmla="*/ 1 w 95"/>
                <a:gd name="T13" fmla="*/ 43 h 87"/>
                <a:gd name="T14" fmla="*/ 10 w 95"/>
                <a:gd name="T15" fmla="*/ 67 h 87"/>
                <a:gd name="T16" fmla="*/ 30 w 95"/>
                <a:gd name="T17" fmla="*/ 82 h 87"/>
                <a:gd name="T18" fmla="*/ 55 w 95"/>
                <a:gd name="T19" fmla="*/ 87 h 87"/>
                <a:gd name="T20" fmla="*/ 78 w 95"/>
                <a:gd name="T21" fmla="*/ 77 h 87"/>
                <a:gd name="T22" fmla="*/ 83 w 95"/>
                <a:gd name="T23" fmla="*/ 72 h 87"/>
                <a:gd name="T24" fmla="*/ 88 w 95"/>
                <a:gd name="T25" fmla="*/ 66 h 87"/>
                <a:gd name="T26" fmla="*/ 93 w 95"/>
                <a:gd name="T27" fmla="*/ 53 h 87"/>
                <a:gd name="T28" fmla="*/ 95 w 95"/>
                <a:gd name="T29" fmla="*/ 39 h 87"/>
                <a:gd name="T30" fmla="*/ 93 w 95"/>
                <a:gd name="T31" fmla="*/ 26 h 87"/>
                <a:gd name="T32" fmla="*/ 90 w 95"/>
                <a:gd name="T33" fmla="*/ 20 h 87"/>
                <a:gd name="T34" fmla="*/ 85 w 95"/>
                <a:gd name="T35" fmla="*/ 14 h 87"/>
                <a:gd name="T36" fmla="*/ 74 w 95"/>
                <a:gd name="T37" fmla="*/ 6 h 87"/>
                <a:gd name="T38" fmla="*/ 71 w 95"/>
                <a:gd name="T39" fmla="*/ 5 h 87"/>
                <a:gd name="T40" fmla="*/ 61 w 95"/>
                <a:gd name="T41" fmla="*/ 1 h 87"/>
                <a:gd name="T42" fmla="*/ 49 w 95"/>
                <a:gd name="T43" fmla="*/ 0 h 87"/>
                <a:gd name="T44" fmla="*/ 44 w 95"/>
                <a:gd name="T45" fmla="*/ 0 h 87"/>
                <a:gd name="T46" fmla="*/ 37 w 95"/>
                <a:gd name="T47" fmla="*/ 1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" h="87">
                  <a:moveTo>
                    <a:pt x="37" y="1"/>
                  </a:moveTo>
                  <a:cubicBezTo>
                    <a:pt x="34" y="1"/>
                    <a:pt x="31" y="2"/>
                    <a:pt x="28" y="3"/>
                  </a:cubicBezTo>
                  <a:cubicBezTo>
                    <a:pt x="27" y="3"/>
                    <a:pt x="26" y="4"/>
                    <a:pt x="25" y="4"/>
                  </a:cubicBezTo>
                  <a:cubicBezTo>
                    <a:pt x="22" y="5"/>
                    <a:pt x="19" y="7"/>
                    <a:pt x="16" y="8"/>
                  </a:cubicBezTo>
                  <a:cubicBezTo>
                    <a:pt x="12" y="11"/>
                    <a:pt x="8" y="16"/>
                    <a:pt x="5" y="21"/>
                  </a:cubicBezTo>
                  <a:cubicBezTo>
                    <a:pt x="4" y="24"/>
                    <a:pt x="3" y="27"/>
                    <a:pt x="2" y="30"/>
                  </a:cubicBezTo>
                  <a:cubicBezTo>
                    <a:pt x="1" y="34"/>
                    <a:pt x="0" y="39"/>
                    <a:pt x="1" y="43"/>
                  </a:cubicBezTo>
                  <a:cubicBezTo>
                    <a:pt x="1" y="52"/>
                    <a:pt x="5" y="60"/>
                    <a:pt x="10" y="67"/>
                  </a:cubicBezTo>
                  <a:cubicBezTo>
                    <a:pt x="15" y="74"/>
                    <a:pt x="22" y="79"/>
                    <a:pt x="30" y="82"/>
                  </a:cubicBezTo>
                  <a:cubicBezTo>
                    <a:pt x="38" y="86"/>
                    <a:pt x="46" y="87"/>
                    <a:pt x="55" y="87"/>
                  </a:cubicBezTo>
                  <a:cubicBezTo>
                    <a:pt x="63" y="86"/>
                    <a:pt x="72" y="82"/>
                    <a:pt x="78" y="77"/>
                  </a:cubicBezTo>
                  <a:cubicBezTo>
                    <a:pt x="80" y="75"/>
                    <a:pt x="82" y="74"/>
                    <a:pt x="83" y="72"/>
                  </a:cubicBezTo>
                  <a:cubicBezTo>
                    <a:pt x="85" y="70"/>
                    <a:pt x="86" y="68"/>
                    <a:pt x="88" y="66"/>
                  </a:cubicBezTo>
                  <a:cubicBezTo>
                    <a:pt x="90" y="62"/>
                    <a:pt x="92" y="58"/>
                    <a:pt x="93" y="53"/>
                  </a:cubicBezTo>
                  <a:cubicBezTo>
                    <a:pt x="95" y="49"/>
                    <a:pt x="95" y="44"/>
                    <a:pt x="95" y="39"/>
                  </a:cubicBezTo>
                  <a:cubicBezTo>
                    <a:pt x="95" y="35"/>
                    <a:pt x="94" y="31"/>
                    <a:pt x="93" y="26"/>
                  </a:cubicBezTo>
                  <a:cubicBezTo>
                    <a:pt x="92" y="24"/>
                    <a:pt x="91" y="22"/>
                    <a:pt x="90" y="20"/>
                  </a:cubicBezTo>
                  <a:cubicBezTo>
                    <a:pt x="89" y="18"/>
                    <a:pt x="87" y="16"/>
                    <a:pt x="85" y="14"/>
                  </a:cubicBezTo>
                  <a:cubicBezTo>
                    <a:pt x="82" y="11"/>
                    <a:pt x="79" y="8"/>
                    <a:pt x="74" y="6"/>
                  </a:cubicBezTo>
                  <a:cubicBezTo>
                    <a:pt x="73" y="6"/>
                    <a:pt x="72" y="5"/>
                    <a:pt x="71" y="5"/>
                  </a:cubicBezTo>
                  <a:cubicBezTo>
                    <a:pt x="68" y="3"/>
                    <a:pt x="64" y="2"/>
                    <a:pt x="61" y="1"/>
                  </a:cubicBezTo>
                  <a:cubicBezTo>
                    <a:pt x="57" y="0"/>
                    <a:pt x="53" y="0"/>
                    <a:pt x="49" y="0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2" y="0"/>
                    <a:pt x="39" y="0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82" name="Freeform 96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 rot="896221">
              <a:off x="6011334" y="2824403"/>
              <a:ext cx="341996" cy="332252"/>
            </a:xfrm>
            <a:custGeom>
              <a:gdLst>
                <a:gd name="T0" fmla="*/ 50 w 194"/>
                <a:gd name="T1" fmla="*/ 12 h 188"/>
                <a:gd name="T2" fmla="*/ 54 w 194"/>
                <a:gd name="T3" fmla="*/ 19 h 188"/>
                <a:gd name="T4" fmla="*/ 59 w 194"/>
                <a:gd name="T5" fmla="*/ 25 h 188"/>
                <a:gd name="T6" fmla="*/ 64 w 194"/>
                <a:gd name="T7" fmla="*/ 22 h 188"/>
                <a:gd name="T8" fmla="*/ 57 w 194"/>
                <a:gd name="T9" fmla="*/ 7 h 188"/>
                <a:gd name="T10" fmla="*/ 51 w 194"/>
                <a:gd name="T11" fmla="*/ 6 h 188"/>
                <a:gd name="T12" fmla="*/ 104 w 194"/>
                <a:gd name="T13" fmla="*/ 104 h 188"/>
                <a:gd name="T14" fmla="*/ 102 w 194"/>
                <a:gd name="T15" fmla="*/ 70 h 188"/>
                <a:gd name="T16" fmla="*/ 95 w 194"/>
                <a:gd name="T17" fmla="*/ 169 h 188"/>
                <a:gd name="T18" fmla="*/ 94 w 194"/>
                <a:gd name="T19" fmla="*/ 179 h 188"/>
                <a:gd name="T20" fmla="*/ 94 w 194"/>
                <a:gd name="T21" fmla="*/ 184 h 188"/>
                <a:gd name="T22" fmla="*/ 103 w 194"/>
                <a:gd name="T23" fmla="*/ 184 h 188"/>
                <a:gd name="T24" fmla="*/ 101 w 194"/>
                <a:gd name="T25" fmla="*/ 168 h 188"/>
                <a:gd name="T26" fmla="*/ 95 w 194"/>
                <a:gd name="T27" fmla="*/ 169 h 188"/>
                <a:gd name="T28" fmla="*/ 152 w 194"/>
                <a:gd name="T29" fmla="*/ 151 h 188"/>
                <a:gd name="T30" fmla="*/ 155 w 194"/>
                <a:gd name="T31" fmla="*/ 159 h 188"/>
                <a:gd name="T32" fmla="*/ 157 w 194"/>
                <a:gd name="T33" fmla="*/ 162 h 188"/>
                <a:gd name="T34" fmla="*/ 163 w 194"/>
                <a:gd name="T35" fmla="*/ 163 h 188"/>
                <a:gd name="T36" fmla="*/ 164 w 194"/>
                <a:gd name="T37" fmla="*/ 157 h 188"/>
                <a:gd name="T38" fmla="*/ 160 w 194"/>
                <a:gd name="T39" fmla="*/ 149 h 188"/>
                <a:gd name="T40" fmla="*/ 155 w 194"/>
                <a:gd name="T41" fmla="*/ 146 h 188"/>
                <a:gd name="T42" fmla="*/ 174 w 194"/>
                <a:gd name="T43" fmla="*/ 102 h 188"/>
                <a:gd name="T44" fmla="*/ 177 w 194"/>
                <a:gd name="T45" fmla="*/ 107 h 188"/>
                <a:gd name="T46" fmla="*/ 185 w 194"/>
                <a:gd name="T47" fmla="*/ 108 h 188"/>
                <a:gd name="T48" fmla="*/ 193 w 194"/>
                <a:gd name="T49" fmla="*/ 105 h 188"/>
                <a:gd name="T50" fmla="*/ 179 w 194"/>
                <a:gd name="T51" fmla="*/ 98 h 188"/>
                <a:gd name="T52" fmla="*/ 176 w 194"/>
                <a:gd name="T53" fmla="*/ 99 h 188"/>
                <a:gd name="T54" fmla="*/ 178 w 194"/>
                <a:gd name="T55" fmla="*/ 44 h 188"/>
                <a:gd name="T56" fmla="*/ 173 w 194"/>
                <a:gd name="T57" fmla="*/ 48 h 188"/>
                <a:gd name="T58" fmla="*/ 174 w 194"/>
                <a:gd name="T59" fmla="*/ 55 h 188"/>
                <a:gd name="T60" fmla="*/ 187 w 194"/>
                <a:gd name="T61" fmla="*/ 49 h 188"/>
                <a:gd name="T62" fmla="*/ 192 w 194"/>
                <a:gd name="T63" fmla="*/ 46 h 188"/>
                <a:gd name="T64" fmla="*/ 190 w 194"/>
                <a:gd name="T65" fmla="*/ 40 h 188"/>
                <a:gd name="T66" fmla="*/ 186 w 194"/>
                <a:gd name="T67" fmla="*/ 40 h 188"/>
                <a:gd name="T68" fmla="*/ 131 w 194"/>
                <a:gd name="T69" fmla="*/ 2 h 188"/>
                <a:gd name="T70" fmla="*/ 124 w 194"/>
                <a:gd name="T71" fmla="*/ 15 h 188"/>
                <a:gd name="T72" fmla="*/ 121 w 194"/>
                <a:gd name="T73" fmla="*/ 21 h 188"/>
                <a:gd name="T74" fmla="*/ 129 w 194"/>
                <a:gd name="T75" fmla="*/ 24 h 188"/>
                <a:gd name="T76" fmla="*/ 137 w 194"/>
                <a:gd name="T77" fmla="*/ 0 h 188"/>
                <a:gd name="T78" fmla="*/ 133 w 194"/>
                <a:gd name="T79" fmla="*/ 0 h 188"/>
                <a:gd name="T80" fmla="*/ 23 w 194"/>
                <a:gd name="T81" fmla="*/ 159 h 188"/>
                <a:gd name="T82" fmla="*/ 28 w 194"/>
                <a:gd name="T83" fmla="*/ 166 h 188"/>
                <a:gd name="T84" fmla="*/ 36 w 194"/>
                <a:gd name="T85" fmla="*/ 161 h 188"/>
                <a:gd name="T86" fmla="*/ 41 w 194"/>
                <a:gd name="T87" fmla="*/ 152 h 188"/>
                <a:gd name="T88" fmla="*/ 35 w 194"/>
                <a:gd name="T89" fmla="*/ 151 h 188"/>
                <a:gd name="T90" fmla="*/ 0 w 194"/>
                <a:gd name="T91" fmla="*/ 83 h 188"/>
                <a:gd name="T92" fmla="*/ 4 w 194"/>
                <a:gd name="T93" fmla="*/ 87 h 188"/>
                <a:gd name="T94" fmla="*/ 23 w 194"/>
                <a:gd name="T95" fmla="*/ 86 h 188"/>
                <a:gd name="T96" fmla="*/ 23 w 194"/>
                <a:gd name="T97" fmla="*/ 80 h 188"/>
                <a:gd name="T98" fmla="*/ 15 w 194"/>
                <a:gd name="T99" fmla="*/ 79 h 188"/>
                <a:gd name="T100" fmla="*/ 4 w 194"/>
                <a:gd name="T101" fmla="*/ 79 h 188"/>
                <a:gd name="T102" fmla="*/ 1 w 194"/>
                <a:gd name="T103" fmla="*/ 80 h 1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4" h="188">
                  <a:moveTo>
                    <a:pt x="51" y="6"/>
                  </a:moveTo>
                  <a:cubicBezTo>
                    <a:pt x="49" y="7"/>
                    <a:pt x="49" y="10"/>
                    <a:pt x="50" y="12"/>
                  </a:cubicBezTo>
                  <a:cubicBezTo>
                    <a:pt x="52" y="14"/>
                    <a:pt x="53" y="16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21"/>
                    <a:pt x="56" y="22"/>
                    <a:pt x="57" y="23"/>
                  </a:cubicBezTo>
                  <a:cubicBezTo>
                    <a:pt x="57" y="24"/>
                    <a:pt x="58" y="25"/>
                    <a:pt x="59" y="25"/>
                  </a:cubicBezTo>
                  <a:cubicBezTo>
                    <a:pt x="60" y="25"/>
                    <a:pt x="62" y="25"/>
                    <a:pt x="63" y="24"/>
                  </a:cubicBezTo>
                  <a:cubicBezTo>
                    <a:pt x="63" y="24"/>
                    <a:pt x="64" y="23"/>
                    <a:pt x="64" y="22"/>
                  </a:cubicBezTo>
                  <a:cubicBezTo>
                    <a:pt x="65" y="21"/>
                    <a:pt x="64" y="20"/>
                    <a:pt x="64" y="19"/>
                  </a:cubicBezTo>
                  <a:cubicBezTo>
                    <a:pt x="62" y="15"/>
                    <a:pt x="60" y="11"/>
                    <a:pt x="57" y="7"/>
                  </a:cubicBezTo>
                  <a:cubicBezTo>
                    <a:pt x="56" y="6"/>
                    <a:pt x="55" y="5"/>
                    <a:pt x="53" y="5"/>
                  </a:cubicBezTo>
                  <a:cubicBezTo>
                    <a:pt x="53" y="5"/>
                    <a:pt x="52" y="5"/>
                    <a:pt x="51" y="6"/>
                  </a:cubicBezTo>
                  <a:close/>
                  <a:moveTo>
                    <a:pt x="86" y="88"/>
                  </a:moveTo>
                  <a:cubicBezTo>
                    <a:pt x="87" y="97"/>
                    <a:pt x="95" y="104"/>
                    <a:pt x="104" y="104"/>
                  </a:cubicBezTo>
                  <a:cubicBezTo>
                    <a:pt x="113" y="103"/>
                    <a:pt x="120" y="95"/>
                    <a:pt x="119" y="86"/>
                  </a:cubicBezTo>
                  <a:cubicBezTo>
                    <a:pt x="119" y="77"/>
                    <a:pt x="111" y="70"/>
                    <a:pt x="102" y="70"/>
                  </a:cubicBezTo>
                  <a:cubicBezTo>
                    <a:pt x="93" y="71"/>
                    <a:pt x="85" y="79"/>
                    <a:pt x="86" y="88"/>
                  </a:cubicBezTo>
                  <a:close/>
                  <a:moveTo>
                    <a:pt x="95" y="169"/>
                  </a:moveTo>
                  <a:cubicBezTo>
                    <a:pt x="95" y="170"/>
                    <a:pt x="94" y="171"/>
                    <a:pt x="94" y="172"/>
                  </a:cubicBezTo>
                  <a:cubicBezTo>
                    <a:pt x="94" y="174"/>
                    <a:pt x="94" y="177"/>
                    <a:pt x="94" y="179"/>
                  </a:cubicBezTo>
                  <a:cubicBezTo>
                    <a:pt x="94" y="179"/>
                    <a:pt x="94" y="179"/>
                    <a:pt x="94" y="179"/>
                  </a:cubicBezTo>
                  <a:cubicBezTo>
                    <a:pt x="94" y="181"/>
                    <a:pt x="94" y="183"/>
                    <a:pt x="94" y="184"/>
                  </a:cubicBezTo>
                  <a:cubicBezTo>
                    <a:pt x="94" y="186"/>
                    <a:pt x="97" y="188"/>
                    <a:pt x="99" y="188"/>
                  </a:cubicBezTo>
                  <a:cubicBezTo>
                    <a:pt x="101" y="188"/>
                    <a:pt x="103" y="186"/>
                    <a:pt x="103" y="184"/>
                  </a:cubicBezTo>
                  <a:cubicBezTo>
                    <a:pt x="103" y="179"/>
                    <a:pt x="103" y="175"/>
                    <a:pt x="103" y="171"/>
                  </a:cubicBezTo>
                  <a:cubicBezTo>
                    <a:pt x="103" y="170"/>
                    <a:pt x="102" y="169"/>
                    <a:pt x="101" y="168"/>
                  </a:cubicBezTo>
                  <a:cubicBezTo>
                    <a:pt x="101" y="168"/>
                    <a:pt x="99" y="167"/>
                    <a:pt x="98" y="167"/>
                  </a:cubicBezTo>
                  <a:cubicBezTo>
                    <a:pt x="97" y="167"/>
                    <a:pt x="96" y="168"/>
                    <a:pt x="95" y="169"/>
                  </a:cubicBezTo>
                  <a:close/>
                  <a:moveTo>
                    <a:pt x="155" y="146"/>
                  </a:moveTo>
                  <a:cubicBezTo>
                    <a:pt x="153" y="147"/>
                    <a:pt x="151" y="149"/>
                    <a:pt x="152" y="151"/>
                  </a:cubicBezTo>
                  <a:cubicBezTo>
                    <a:pt x="153" y="154"/>
                    <a:pt x="154" y="156"/>
                    <a:pt x="155" y="158"/>
                  </a:cubicBezTo>
                  <a:cubicBezTo>
                    <a:pt x="155" y="158"/>
                    <a:pt x="155" y="158"/>
                    <a:pt x="155" y="159"/>
                  </a:cubicBezTo>
                  <a:cubicBezTo>
                    <a:pt x="156" y="160"/>
                    <a:pt x="156" y="161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8" y="163"/>
                    <a:pt x="159" y="164"/>
                    <a:pt x="160" y="164"/>
                  </a:cubicBezTo>
                  <a:cubicBezTo>
                    <a:pt x="161" y="164"/>
                    <a:pt x="162" y="164"/>
                    <a:pt x="163" y="163"/>
                  </a:cubicBezTo>
                  <a:cubicBezTo>
                    <a:pt x="164" y="163"/>
                    <a:pt x="165" y="162"/>
                    <a:pt x="165" y="161"/>
                  </a:cubicBezTo>
                  <a:cubicBezTo>
                    <a:pt x="165" y="159"/>
                    <a:pt x="165" y="158"/>
                    <a:pt x="164" y="157"/>
                  </a:cubicBezTo>
                  <a:cubicBezTo>
                    <a:pt x="164" y="156"/>
                    <a:pt x="163" y="154"/>
                    <a:pt x="162" y="153"/>
                  </a:cubicBezTo>
                  <a:cubicBezTo>
                    <a:pt x="161" y="151"/>
                    <a:pt x="161" y="150"/>
                    <a:pt x="160" y="149"/>
                  </a:cubicBezTo>
                  <a:cubicBezTo>
                    <a:pt x="160" y="147"/>
                    <a:pt x="158" y="146"/>
                    <a:pt x="156" y="146"/>
                  </a:cubicBezTo>
                  <a:cubicBezTo>
                    <a:pt x="156" y="146"/>
                    <a:pt x="155" y="146"/>
                    <a:pt x="155" y="146"/>
                  </a:cubicBezTo>
                  <a:close/>
                  <a:moveTo>
                    <a:pt x="176" y="99"/>
                  </a:moveTo>
                  <a:cubicBezTo>
                    <a:pt x="175" y="100"/>
                    <a:pt x="174" y="100"/>
                    <a:pt x="174" y="102"/>
                  </a:cubicBezTo>
                  <a:cubicBezTo>
                    <a:pt x="173" y="103"/>
                    <a:pt x="174" y="104"/>
                    <a:pt x="174" y="105"/>
                  </a:cubicBezTo>
                  <a:cubicBezTo>
                    <a:pt x="175" y="106"/>
                    <a:pt x="176" y="107"/>
                    <a:pt x="177" y="107"/>
                  </a:cubicBezTo>
                  <a:cubicBezTo>
                    <a:pt x="180" y="107"/>
                    <a:pt x="182" y="107"/>
                    <a:pt x="184" y="108"/>
                  </a:cubicBezTo>
                  <a:cubicBezTo>
                    <a:pt x="184" y="108"/>
                    <a:pt x="184" y="108"/>
                    <a:pt x="185" y="108"/>
                  </a:cubicBezTo>
                  <a:cubicBezTo>
                    <a:pt x="186" y="108"/>
                    <a:pt x="187" y="108"/>
                    <a:pt x="188" y="108"/>
                  </a:cubicBezTo>
                  <a:cubicBezTo>
                    <a:pt x="190" y="109"/>
                    <a:pt x="193" y="107"/>
                    <a:pt x="193" y="105"/>
                  </a:cubicBezTo>
                  <a:cubicBezTo>
                    <a:pt x="194" y="103"/>
                    <a:pt x="192" y="100"/>
                    <a:pt x="190" y="100"/>
                  </a:cubicBezTo>
                  <a:cubicBezTo>
                    <a:pt x="186" y="99"/>
                    <a:pt x="183" y="99"/>
                    <a:pt x="179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7" y="98"/>
                    <a:pt x="176" y="98"/>
                    <a:pt x="176" y="99"/>
                  </a:cubicBezTo>
                  <a:close/>
                  <a:moveTo>
                    <a:pt x="186" y="40"/>
                  </a:moveTo>
                  <a:cubicBezTo>
                    <a:pt x="184" y="41"/>
                    <a:pt x="181" y="43"/>
                    <a:pt x="178" y="44"/>
                  </a:cubicBezTo>
                  <a:cubicBezTo>
                    <a:pt x="178" y="45"/>
                    <a:pt x="177" y="45"/>
                    <a:pt x="177" y="45"/>
                  </a:cubicBezTo>
                  <a:cubicBezTo>
                    <a:pt x="176" y="46"/>
                    <a:pt x="174" y="47"/>
                    <a:pt x="173" y="48"/>
                  </a:cubicBezTo>
                  <a:cubicBezTo>
                    <a:pt x="171" y="49"/>
                    <a:pt x="170" y="52"/>
                    <a:pt x="171" y="54"/>
                  </a:cubicBezTo>
                  <a:cubicBezTo>
                    <a:pt x="172" y="54"/>
                    <a:pt x="173" y="55"/>
                    <a:pt x="174" y="55"/>
                  </a:cubicBezTo>
                  <a:cubicBezTo>
                    <a:pt x="175" y="56"/>
                    <a:pt x="176" y="55"/>
                    <a:pt x="177" y="55"/>
                  </a:cubicBezTo>
                  <a:cubicBezTo>
                    <a:pt x="181" y="53"/>
                    <a:pt x="184" y="51"/>
                    <a:pt x="187" y="49"/>
                  </a:cubicBezTo>
                  <a:cubicBezTo>
                    <a:pt x="188" y="49"/>
                    <a:pt x="188" y="49"/>
                    <a:pt x="189" y="48"/>
                  </a:cubicBezTo>
                  <a:cubicBezTo>
                    <a:pt x="190" y="48"/>
                    <a:pt x="191" y="47"/>
                    <a:pt x="192" y="46"/>
                  </a:cubicBezTo>
                  <a:cubicBezTo>
                    <a:pt x="192" y="45"/>
                    <a:pt x="192" y="44"/>
                    <a:pt x="192" y="43"/>
                  </a:cubicBezTo>
                  <a:cubicBezTo>
                    <a:pt x="192" y="42"/>
                    <a:pt x="191" y="41"/>
                    <a:pt x="190" y="40"/>
                  </a:cubicBezTo>
                  <a:cubicBezTo>
                    <a:pt x="189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6" y="40"/>
                  </a:cubicBezTo>
                  <a:close/>
                  <a:moveTo>
                    <a:pt x="133" y="0"/>
                  </a:moveTo>
                  <a:cubicBezTo>
                    <a:pt x="132" y="0"/>
                    <a:pt x="131" y="1"/>
                    <a:pt x="131" y="2"/>
                  </a:cubicBezTo>
                  <a:cubicBezTo>
                    <a:pt x="128" y="6"/>
                    <a:pt x="126" y="11"/>
                    <a:pt x="12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6"/>
                    <a:pt x="123" y="17"/>
                    <a:pt x="122" y="18"/>
                  </a:cubicBezTo>
                  <a:cubicBezTo>
                    <a:pt x="122" y="19"/>
                    <a:pt x="121" y="20"/>
                    <a:pt x="121" y="21"/>
                  </a:cubicBezTo>
                  <a:cubicBezTo>
                    <a:pt x="120" y="23"/>
                    <a:pt x="121" y="25"/>
                    <a:pt x="123" y="26"/>
                  </a:cubicBezTo>
                  <a:cubicBezTo>
                    <a:pt x="125" y="27"/>
                    <a:pt x="128" y="27"/>
                    <a:pt x="129" y="24"/>
                  </a:cubicBezTo>
                  <a:cubicBezTo>
                    <a:pt x="132" y="18"/>
                    <a:pt x="135" y="12"/>
                    <a:pt x="138" y="6"/>
                  </a:cubicBezTo>
                  <a:cubicBezTo>
                    <a:pt x="140" y="4"/>
                    <a:pt x="139" y="1"/>
                    <a:pt x="137" y="0"/>
                  </a:cubicBezTo>
                  <a:cubicBezTo>
                    <a:pt x="136" y="0"/>
                    <a:pt x="135" y="0"/>
                    <a:pt x="134" y="0"/>
                  </a:cubicBezTo>
                  <a:cubicBezTo>
                    <a:pt x="134" y="0"/>
                    <a:pt x="134" y="0"/>
                    <a:pt x="133" y="0"/>
                  </a:cubicBezTo>
                  <a:close/>
                  <a:moveTo>
                    <a:pt x="35" y="151"/>
                  </a:moveTo>
                  <a:cubicBezTo>
                    <a:pt x="31" y="154"/>
                    <a:pt x="27" y="156"/>
                    <a:pt x="23" y="159"/>
                  </a:cubicBezTo>
                  <a:cubicBezTo>
                    <a:pt x="21" y="161"/>
                    <a:pt x="21" y="163"/>
                    <a:pt x="22" y="165"/>
                  </a:cubicBezTo>
                  <a:cubicBezTo>
                    <a:pt x="23" y="167"/>
                    <a:pt x="26" y="168"/>
                    <a:pt x="28" y="166"/>
                  </a:cubicBezTo>
                  <a:cubicBezTo>
                    <a:pt x="31" y="165"/>
                    <a:pt x="33" y="163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7" y="160"/>
                    <a:pt x="39" y="159"/>
                    <a:pt x="40" y="158"/>
                  </a:cubicBezTo>
                  <a:cubicBezTo>
                    <a:pt x="42" y="156"/>
                    <a:pt x="43" y="154"/>
                    <a:pt x="41" y="152"/>
                  </a:cubicBezTo>
                  <a:cubicBezTo>
                    <a:pt x="41" y="151"/>
                    <a:pt x="39" y="150"/>
                    <a:pt x="37" y="150"/>
                  </a:cubicBezTo>
                  <a:cubicBezTo>
                    <a:pt x="37" y="150"/>
                    <a:pt x="36" y="150"/>
                    <a:pt x="35" y="151"/>
                  </a:cubicBezTo>
                  <a:close/>
                  <a:moveTo>
                    <a:pt x="1" y="80"/>
                  </a:moveTo>
                  <a:cubicBezTo>
                    <a:pt x="0" y="81"/>
                    <a:pt x="0" y="82"/>
                    <a:pt x="0" y="83"/>
                  </a:cubicBezTo>
                  <a:cubicBezTo>
                    <a:pt x="0" y="84"/>
                    <a:pt x="0" y="85"/>
                    <a:pt x="1" y="86"/>
                  </a:cubicBezTo>
                  <a:cubicBezTo>
                    <a:pt x="2" y="87"/>
                    <a:pt x="3" y="87"/>
                    <a:pt x="4" y="87"/>
                  </a:cubicBezTo>
                  <a:cubicBezTo>
                    <a:pt x="10" y="87"/>
                    <a:pt x="15" y="87"/>
                    <a:pt x="20" y="88"/>
                  </a:cubicBezTo>
                  <a:cubicBezTo>
                    <a:pt x="22" y="88"/>
                    <a:pt x="23" y="87"/>
                    <a:pt x="23" y="86"/>
                  </a:cubicBezTo>
                  <a:cubicBezTo>
                    <a:pt x="24" y="85"/>
                    <a:pt x="25" y="84"/>
                    <a:pt x="24" y="83"/>
                  </a:cubicBezTo>
                  <a:cubicBezTo>
                    <a:pt x="24" y="82"/>
                    <a:pt x="24" y="81"/>
                    <a:pt x="23" y="80"/>
                  </a:cubicBezTo>
                  <a:cubicBezTo>
                    <a:pt x="22" y="79"/>
                    <a:pt x="21" y="79"/>
                    <a:pt x="20" y="79"/>
                  </a:cubicBezTo>
                  <a:cubicBezTo>
                    <a:pt x="18" y="79"/>
                    <a:pt x="17" y="79"/>
                    <a:pt x="15" y="79"/>
                  </a:cubicBezTo>
                  <a:cubicBezTo>
                    <a:pt x="15" y="79"/>
                    <a:pt x="15" y="79"/>
                    <a:pt x="14" y="79"/>
                  </a:cubicBezTo>
                  <a:cubicBezTo>
                    <a:pt x="11" y="79"/>
                    <a:pt x="7" y="79"/>
                    <a:pt x="4" y="79"/>
                  </a:cubicBezTo>
                  <a:cubicBezTo>
                    <a:pt x="4" y="79"/>
                    <a:pt x="4" y="79"/>
                    <a:pt x="3" y="79"/>
                  </a:cubicBezTo>
                  <a:cubicBezTo>
                    <a:pt x="2" y="79"/>
                    <a:pt x="1" y="79"/>
                    <a:pt x="1" y="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83" name="文本框 82"/>
          <p:cNvSpPr txBox="1"/>
          <p:nvPr>
            <p:custDataLst>
              <p:tags r:id="rId37"/>
            </p:custDataLst>
          </p:nvPr>
        </p:nvSpPr>
        <p:spPr>
          <a:xfrm>
            <a:off x="4148810" y="4888519"/>
            <a:ext cx="1554898" cy="1253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定期检查冰箱，避免食物变质</a:t>
            </a:r>
          </a:p>
        </p:txBody>
      </p:sp>
      <p:sp>
        <p:nvSpPr>
          <p:cNvPr id="84" name="文本框 83"/>
          <p:cNvSpPr txBox="1"/>
          <p:nvPr>
            <p:custDataLst>
              <p:tags r:id="rId38"/>
            </p:custDataLst>
          </p:nvPr>
        </p:nvSpPr>
        <p:spPr>
          <a:xfrm>
            <a:off x="5264835" y="4451968"/>
            <a:ext cx="438873" cy="407071"/>
          </a:xfrm>
          <a:prstGeom prst="rect">
            <a:avLst/>
          </a:prstGeom>
          <a:noFill/>
        </p:spPr>
        <p:txBody>
          <a:bodyPr wrap="square" rtlCol="0" anchor="ctr" anchorCtr="0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3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正确储存食物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储存食物时，应选择干燥、通风、阴凉的地方，避免阳光直射。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储存食物时，应使用密封容器，防止食物受潮、变质。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储存食物时，应遵循“先进先出”的原则，避免食物过期。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储存食物时，应定期检查食物的保质期，及时处理过期食物。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避免食用高风险食物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避免食用过期、变质、发霉的食物</a:t>
            </a: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避免食用未煮熟、未加热的食物</a:t>
            </a: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避免食用来源不明、无标签的食物</a:t>
            </a: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避免食用生食、冷食、腌制食品等高风险食物</a:t>
            </a: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食物中毒的紧急处理</a:t>
            </a:r>
          </a:p>
        </p:txBody>
      </p:sp>
      <p:sp>
        <p:nvSpPr>
          <p:cNvPr id="3" name="文本占位符 2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停止食用可疑食物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立即停止食用可疑食物，防止食物中毒的进一步加重。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观察身体反应，如有不适，及时就医。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保留可疑食物样本，以便进行检测和诊断。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及时向相关部门报告，以便采取措施防止更多人受到伤害。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催吐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4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5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6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7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7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0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催吐方法：用手指或筷子刺激喉咙，引起呕吐反应</a:t>
            </a: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催吐后处理：及时就医，进行专业治疗，防止病情恶化</a:t>
            </a:r>
          </a:p>
        </p:txBody>
      </p:sp>
      <p:sp>
        <p:nvSpPr>
          <p:cNvPr id="42" name="文本框 41"/>
          <p:cNvSpPr txBox="1"/>
          <p:nvPr>
            <p:custDataLst>
              <p:tags r:id="rId23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催吐时机：食物中毒后尽快进行催吐，防止毒素进一步吸收</a:t>
            </a: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催吐注意事项：避免误吸，防止呕吐物进入呼吸道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及时就医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食物中毒症状：呕吐、腹泻、腹痛、发热等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及时就医：出现症状后，立即前往医院就诊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告知医生：详细描述中毒过程，提供食物样本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配合治疗：遵循医生建议，积极配合治疗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66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32"/>
  <p:tag name="KSO_WM_UNIT_HIGHLIGHT" val="0"/>
  <p:tag name="KSO_WM_UNIT_ID" val="_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72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66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1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32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72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72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1"/>
  <p:tag name="KSO_WM_UNIT_HIGHLIGHT" val="0"/>
  <p:tag name="KSO_WM_UNIT_ID" val="_6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32"/>
  <p:tag name="KSO_WM_UNIT_HIGHLIGHT" val="0"/>
  <p:tag name="KSO_WM_UNIT_ID" val="_6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66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72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.32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29"/>
  <p:tag name="KSO_WM_TEMPLATE_THUMBS_INDEX" val="1、9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87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312.85&quot;,&quot;top&quot;:&quot;117.3&quot;,&quot;width&quot;:&quot;619.95&quot;,&quot;height&quot;:&quot;244.5&quot;}"/>
  <p:tag name="KSO_WM_SLIDE_ID" val="custom202308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  <p:tag name="KSO_WM_TEMPLATE_THUMBS_INDEX" val="1、9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87"/>
  <p:tag name="KSO_WM_TEMPLATE_MASTER_TYPE" val="1"/>
  <p:tag name="KSO_WM_TEMPLATE_SUBCATEGORY" val="17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.4"/>
  <p:tag name="KSO_WM_UNIT_TEXT_FILL_FORE_SCHEMECOLOR_INDEX_1_POS" val="0.07"/>
  <p:tag name="KSO_WM_UNIT_TEXT_FILL_FORE_SCHEMECOLOR_INDEX_1_TRANS" val="0"/>
  <p:tag name="KSO_WM_UNIT_TEXT_FILL_FORE_SCHEMECOLOR_INDEX_2" val="6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13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28.xml><?xml version="1.0" encoding="utf-8"?>
<p:tagLst xmlns:p="http://schemas.openxmlformats.org/presentationml/2006/main">
  <p:tag name="KSO_WM_BEAUTIFY_FLAG" val="#wm#"/>
  <p:tag name="KSO_WM_SLIDE_CONTENT_AREA" val="{&quot;left&quot;:&quot;379.35&quot;,&quot;top&quot;:&quot;120.4&quot;,&quot;width&quot;:&quot;569.05&quot;,&quot;height&quot;:&quot;244.5&quot;}"/>
  <p:tag name="KSO_WM_SLIDE_ID" val="custom202308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3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3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4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4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4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4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4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5&quot;,&quot;maxSize&quot;:{&quot;size1&quot;:22.2},&quot;minSize&quot;:{&quot;size1&quot;:13.5},&quot;normalSize&quot;:{&quot;size1&quot;:13.5},&quot;subLayout&quot;:[{&quot;id&quot;:&quot;2023-09-09T23:04:45&quot;,&quot;margin&quot;:{&quot;bottom&quot;:0.025999998673796654,&quot;left&quot;:2.117000102996826,&quot;right&quot;:1.2699999809265137,&quot;top&quot;:0.4230000376701355},&quot;type&quot;:0},{&quot;id&quot;:&quot;2023-09-09T23:0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0"/>
  <p:tag name="KSO_WM_UNIT_VALUE" val="129*144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0"/>
  <p:tag name="KSO_WM_UNIT_VALUE" val="127*144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0"/>
  <p:tag name="KSO_WM_UNIT_VALUE" val="129*144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0"/>
  <p:tag name="KSO_WM_UNIT_VALUE" val="125*144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.4"/>
  <p:tag name="KSO_WM_UNIT_TEXT_FILL_FORE_SCHEMECOLOR_INDEX_1_POS" val="0.07"/>
  <p:tag name="KSO_WM_UNIT_TEXT_FILL_FORE_SCHEMECOLOR_INDEX_1_TRANS" val="0"/>
  <p:tag name="KSO_WM_UNIT_TEXT_FILL_FORE_SCHEMECOLOR_INDEX_2" val="6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13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92.xml><?xml version="1.0" encoding="utf-8"?>
<p:tagLst xmlns:p="http://schemas.openxmlformats.org/presentationml/2006/main">
  <p:tag name="KSO_WM_BEAUTIFY_FLAG" val="#wm#"/>
  <p:tag name="KSO_WM_SLIDE_CONTENT_AREA" val="{&quot;left&quot;:&quot;379.35&quot;,&quot;top&quot;:&quot;120.4&quot;,&quot;width&quot;:&quot;569.05&quot;,&quot;height&quot;:&quot;244.5&quot;}"/>
  <p:tag name="KSO_WM_SLIDE_ID" val="custom202308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5&quot;,&quot;maxSize&quot;:{&quot;size1&quot;:22.2},&quot;minSize&quot;:{&quot;size1&quot;:13.5},&quot;normalSize&quot;:{&quot;size1&quot;:13.5},&quot;subLayout&quot;:[{&quot;id&quot;:&quot;2023-09-09T23:04:45&quot;,&quot;margin&quot;:{&quot;bottom&quot;:0.025999998673796654,&quot;left&quot;:2.117000102996826,&quot;right&quot;:1.2699999809265137,&quot;top&quot;:0.4230000376701355},&quot;type&quot;:0},{&quot;id&quot;:&quot;2023-09-09T23:0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3&quot;,&quot;maxSize&quot;:{&quot;size1&quot;:22.2},&quot;minSize&quot;:{&quot;size1&quot;:13.5},&quot;normalSize&quot;:{&quot;size1&quot;:13.5},&quot;subLayout&quot;:[{&quot;id&quot;:&quot;2023-09-09T23:04:43&quot;,&quot;margin&quot;:{&quot;bottom&quot;:0.025999998673796654,&quot;left&quot;:2.117000102996826,&quot;right&quot;:1.2699999809265137,&quot;top&quot;:0.4230000376701355},&quot;type&quot;:0},{&quot;id&quot;:&quot;2023-09-09T23:04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.4"/>
  <p:tag name="KSO_WM_UNIT_TEXT_FILL_FORE_SCHEMECOLOR_INDEX_1_POS" val="0.07"/>
  <p:tag name="KSO_WM_UNIT_TEXT_FILL_FORE_SCHEMECOLOR_INDEX_1_TRANS" val="0"/>
  <p:tag name="KSO_WM_UNIT_TEXT_FILL_FORE_SCHEMECOLOR_INDEX_2" val="6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13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354.xml><?xml version="1.0" encoding="utf-8"?>
<p:tagLst xmlns:p="http://schemas.openxmlformats.org/presentationml/2006/main">
  <p:tag name="KSO_WM_BEAUTIFY_FLAG" val="#wm#"/>
  <p:tag name="KSO_WM_SLIDE_CONTENT_AREA" val="{&quot;left&quot;:&quot;379.35&quot;,&quot;top&quot;:&quot;120.4&quot;,&quot;width&quot;:&quot;569.05&quot;,&quot;height&quot;:&quot;244.5&quot;}"/>
  <p:tag name="KSO_WM_SLIDE_ID" val="custom202308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z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.4"/>
  <p:tag name="KSO_WM_UNIT_TYPE" val="m_z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i*1"/>
  <p:tag name="KSO_WM_UNIT_INDEX" val="1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06371_3*m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06371_3*m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371_3*m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f*1_1_1"/>
  <p:tag name="KSO_WM_UNIT_INDEX" val="1_1_1"/>
  <p:tag name="KSO_WM_UNIT_LAYERLEVEL" val="1_1_1"/>
  <p:tag name="KSO_WM_UNIT_NOCLEAR" val="0"/>
  <p:tag name="KSO_WM_UNIT_PRESET_TEXT" val="单击此处输入你需要的正文，文字是您思想的提炼，请尽量言简意赅的阐述观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44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1_7"/>
  <p:tag name="KSO_WM_UNIT_INDEX" val="1_1_7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37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i*2"/>
  <p:tag name="KSO_WM_UNIT_INDEX" val="2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371_3*m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371_3*m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f*1_2_1"/>
  <p:tag name="KSO_WM_UNIT_INDEX" val="1_2_1"/>
  <p:tag name="KSO_WM_UNIT_LAYERLEVEL" val="1_1_1"/>
  <p:tag name="KSO_WM_UNIT_NOCLEAR" val="0"/>
  <p:tag name="KSO_WM_UNIT_PRESET_TEXT" val="单击此处输入你需要的正文，文字是您思想的提炼，请尽量言简意赅的阐述观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44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2_1"/>
  <p:tag name="KSO_WM_UNIT_INDEX" val="1_2_1"/>
  <p:tag name="KSO_WM_UNIT_LAYERLEVEL" val="1_1_1"/>
  <p:tag name="KSO_WM_UNIT_SUBTYPE" val="d"/>
  <p:tag name="KSO_WM_UNIT_TEXT_FILL_FORE_SCHEMECOLOR_INDEX" val="9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i*3"/>
  <p:tag name="KSO_WM_UNIT_INDEX" val="3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06371_3*m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06371_3*m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371_3*m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f*1_3_1"/>
  <p:tag name="KSO_WM_UNIT_INDEX" val="1_3_1"/>
  <p:tag name="KSO_WM_UNIT_LAYERLEVEL" val="1_1_1"/>
  <p:tag name="KSO_WM_UNIT_NOCLEAR" val="0"/>
  <p:tag name="KSO_WM_UNIT_PRESET_TEXT" val="单击此处输入你需要的正文，文字是您思想的提炼，请尽量言简意赅的阐述观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44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3_7"/>
  <p:tag name="KSO_WM_UNIT_INDEX" val="1_3_7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37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i*4"/>
  <p:tag name="KSO_WM_UNIT_INDEX" val="4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371_3*m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1_3*m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371_3*m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f*1_4_1"/>
  <p:tag name="KSO_WM_UNIT_INDEX" val="1_4_1"/>
  <p:tag name="KSO_WM_UNIT_LAYERLEVEL" val="1_1_1"/>
  <p:tag name="KSO_WM_UNIT_NOCLEAR" val="0"/>
  <p:tag name="KSO_WM_UNIT_PRESET_TEXT" val="单击此处输入你需要的正文，文字是您思想的提炼，请尽量言简意赅的阐述观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44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371"/>
  <p:tag name="KSO_WM_UNIT_COMPATIBLE" val="0"/>
  <p:tag name="KSO_WM_UNIT_DIAGRAM_ISNUMVISUAL" val="0"/>
  <p:tag name="KSO_WM_UNIT_DIAGRAM_ISREFERUNIT" val="0"/>
  <p:tag name="KSO_WM_UNIT_HIGHLIGHT" val="0"/>
  <p:tag name="KSO_WM_UNIT_ID" val="diagram20206371_3*m_h_i*1_4_1"/>
  <p:tag name="KSO_WM_UNIT_INDEX" val="1_4_1"/>
  <p:tag name="KSO_WM_UNIT_LAYERLEVEL" val="1_1_1"/>
  <p:tag name="KSO_WM_UNIT_SUBTYPE" val="d"/>
  <p:tag name="KSO_WM_UNIT_TEXT_FILL_FORE_SCHEMECOLOR_INDEX" val="9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6&quot;,&quot;maxSize&quot;:{&quot;size1&quot;:22.2},&quot;minSize&quot;:{&quot;size1&quot;:13.5},&quot;normalSize&quot;:{&quot;size1&quot;:13.5},&quot;subLayout&quot;:[{&quot;id&quot;:&quot;2023-09-09T23:04:46&quot;,&quot;margin&quot;:{&quot;bottom&quot;:0.025999998673796654,&quot;left&quot;:2.117000102996826,&quot;right&quot;:1.2699999809265137,&quot;top&quot;:0.4230000376701355},&quot;type&quot;:0},{&quot;id&quot;:&quot;2023-09-09T23:0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.4"/>
  <p:tag name="KSO_WM_UNIT_TEXT_FILL_FORE_SCHEMECOLOR_INDEX_1_POS" val="0.07"/>
  <p:tag name="KSO_WM_UNIT_TEXT_FILL_FORE_SCHEMECOLOR_INDEX_1_TRANS" val="0"/>
  <p:tag name="KSO_WM_UNIT_TEXT_FILL_FORE_SCHEMECOLOR_INDEX_2" val="6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13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441.xml><?xml version="1.0" encoding="utf-8"?>
<p:tagLst xmlns:p="http://schemas.openxmlformats.org/presentationml/2006/main">
  <p:tag name="KSO_WM_BEAUTIFY_FLAG" val="#wm#"/>
  <p:tag name="KSO_WM_SLIDE_CONTENT_AREA" val="{&quot;left&quot;:&quot;379.35&quot;,&quot;top&quot;:&quot;120.4&quot;,&quot;width&quot;:&quot;569.05&quot;,&quot;height&quot;:&quot;244.5&quot;}"/>
  <p:tag name="KSO_WM_SLIDE_ID" val="custom202308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4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4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4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5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5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5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5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4&quot;,&quot;maxSize&quot;:{&quot;size1&quot;:22.2},&quot;minSize&quot;:{&quot;size1&quot;:13.5},&quot;normalSize&quot;:{&quot;size1&quot;:13.5},&quot;subLayout&quot;:[{&quot;id&quot;:&quot;2023-09-09T23:04:44&quot;,&quot;margin&quot;:{&quot;bottom&quot;:0.025999998673796654,&quot;left&quot;:2.117000102996826,&quot;right&quot;:1.2699999809265137,&quot;top&quot;:0.4230000376701355},&quot;type&quot;:0},{&quot;id&quot;:&quot;2023-09-09T23:0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4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4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4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4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4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5&quot;,&quot;maxSize&quot;:{&quot;size1&quot;:22.2},&quot;minSize&quot;:{&quot;size1&quot;:13.5},&quot;normalSize&quot;:{&quot;size1&quot;:13.5},&quot;subLayout&quot;:[{&quot;id&quot;:&quot;2023-09-09T23:04:45&quot;,&quot;margin&quot;:{&quot;bottom&quot;:0.025999998673796654,&quot;left&quot;:2.117000102996826,&quot;right&quot;:1.2699999809265137,&quot;top&quot;:0.4230000376701355},&quot;type&quot;:0},{&quot;id&quot;:&quot;2023-09-09T23:0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2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93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94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95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4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04:45&quot;,&quot;maxSize&quot;:{&quot;size1&quot;:22.2},&quot;minSize&quot;:{&quot;size1&quot;:13.5},&quot;normalSize&quot;:{&quot;size1&quot;:13.5},&quot;subLayout&quot;:[{&quot;id&quot;:&quot;2023-09-09T23:04:45&quot;,&quot;margin&quot;:{&quot;bottom&quot;:0.025999998673796654,&quot;left&quot;:2.117000102996826,&quot;right&quot;:1.2699999809265137,&quot;top&quot;:0.4230000376701355},&quot;type&quot;:0},{&quot;id&quot;:&quot;2023-09-09T23:0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7"/>
  <p:tag name="KSO_WM_TEMPLATE_MASTER_TYPE" val="0"/>
  <p:tag name="KSO_WM_TEMPLATE_SUBCATEGORY" val="25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6"/>
  <p:tag name="KSO_WM_UNIT_TEXT_FILL_FORE_SCHEMECOLOR_INDEX_1_BRIGHTNESS" val="0"/>
  <p:tag name="KSO_WM_UNIT_TEXT_FILL_FORE_SCHEMECOLOR_INDEX_1_POS" val="0.2"/>
  <p:tag name="KSO_WM_UNIT_TEXT_FILL_FORE_SCHEMECOLOR_INDEX_1_TRANS" val="0"/>
  <p:tag name="KSO_WM_UNIT_TEXT_FILL_FORE_SCHEMECOLOR_INDEX_2" val="5"/>
  <p:tag name="KSO_WM_UNIT_TEXT_FILL_FORE_SCHEMECOLOR_INDEX_2_BRIGHTNESS" val="0.4"/>
  <p:tag name="KSO_WM_UNIT_TEXT_FILL_FORE_SCHEMECOLOR_INDEX_2_POS" val="1"/>
  <p:tag name="KSO_WM_UNIT_TEXT_FILL_FORE_SCHEMECOLOR_INDEX_2_TRANS" val="0"/>
  <p:tag name="KSO_WM_UNIT_TEXT_FILL_GRADIENT_ANGLE" val="80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498.xml><?xml version="1.0" encoding="utf-8"?>
<p:tagLst xmlns:p="http://schemas.openxmlformats.org/presentationml/2006/main">
  <p:tag name="KSO_WM_BEAUTIFY_FLAG" val="#wm#"/>
  <p:tag name="KSO_WM_SLIDE_CONTENT_AREA" val="{&quot;left&quot;:&quot;47.50008&quot;,&quot;top&quot;:&quot;152.4&quot;,&quot;width&quot;:&quot;612.5&quot;,&quot;height&quot;:&quot;244.5&quot;}"/>
  <p:tag name="KSO_WM_SLIDE_ID" val="custom20230887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87"/>
  <p:tag name="KSO_WM_TEMPLATE_MASTER_TYPE" val="1"/>
  <p:tag name="KSO_WM_TEMPLATE_SUBCATEGORY" val="0"/>
</p:tagLst>
</file>

<file path=ppt/tags/tag49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4">
      <a:dk1>
        <a:srgbClr val="000000"/>
      </a:dk1>
      <a:lt1>
        <a:srgbClr val="FFFFFF"/>
      </a:lt1>
      <a:dk2>
        <a:srgbClr val="BFA7F4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00F0EE"/>
      </a:accent6>
      <a:hlink>
        <a:srgbClr val="0563C1"/>
      </a:hlink>
      <a:folHlink>
        <a:srgbClr val="954F72"/>
      </a:folHlink>
    </a:clrScheme>
    <a:fontScheme name="自定义 8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120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预防食物中毒安全教育</vt:lpstr>
      <vt:lpstr>Slide 2</vt:lpstr>
      <vt:lpstr>食物中毒的原因</vt:lpstr>
      <vt:lpstr>Slide 4</vt:lpstr>
      <vt:lpstr>Slide 5</vt:lpstr>
      <vt:lpstr>Slide 6</vt:lpstr>
      <vt:lpstr>食物中毒的症状</vt:lpstr>
      <vt:lpstr>Slide 8</vt:lpstr>
      <vt:lpstr>Slide 9</vt:lpstr>
      <vt:lpstr>Slide 10</vt:lpstr>
      <vt:lpstr>预防食物中毒的方法</vt:lpstr>
      <vt:lpstr>Slide 12</vt:lpstr>
      <vt:lpstr>Slide 13</vt:lpstr>
      <vt:lpstr>Slide 14</vt:lpstr>
      <vt:lpstr>食物中毒的紧急处理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2023-09-11T04:45:42Z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AD8975D669674E288295A6FD69108D48_11</vt:lpwstr>
  </property>
  <property fmtid="{D5CDD505-2E9C-101B-9397-08002B2CF9AE}" pid="3" name="KSOProductBuildVer">
    <vt:lpwstr>2052-12.1.0.15374</vt:lpwstr>
  </property>
</Properties>
</file>