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885" r:id="rId1"/>
    <p:sldMasterId id="2147501922" r:id="rId2"/>
  </p:sldMasterIdLst>
  <p:notesMasterIdLst>
    <p:notesMasterId r:id="rId3"/>
  </p:notesMasterIdLst>
  <p:sldIdLst>
    <p:sldId id="8932" r:id="rId4"/>
    <p:sldId id="8936" r:id="rId5"/>
    <p:sldId id="8939" r:id="rId6"/>
    <p:sldId id="8942" r:id="rId7"/>
    <p:sldId id="8948" r:id="rId9"/>
    <p:sldId id="8951" r:id="rId10"/>
    <p:sldId id="8954" r:id="rId11"/>
    <p:sldId id="8957" r:id="rId12"/>
    <p:sldId id="8963" r:id="rId14"/>
    <p:sldId id="8966" r:id="rId15"/>
    <p:sldId id="8969" r:id="rId16"/>
    <p:sldId id="8972" r:id="rId17"/>
    <p:sldId id="8978" r:id="rId19"/>
    <p:sldId id="8981" r:id="rId20"/>
    <p:sldId id="8984" r:id="rId21"/>
    <p:sldId id="8987" r:id="rId22"/>
    <p:sldId id="8990" r:id="rId23"/>
    <p:sldId id="8996" r:id="rId25"/>
    <p:sldId id="8999" r:id="rId26"/>
    <p:sldId id="9002" r:id="rId27"/>
    <p:sldId id="9005" r:id="rId28"/>
    <p:sldId id="9008" r:id="rId29"/>
    <p:sldId id="9014" r:id="rId31"/>
    <p:sldId id="9017" r:id="rId32"/>
    <p:sldId id="9020" r:id="rId33"/>
    <p:sldId id="9023" r:id="rId34"/>
    <p:sldId id="9026" r:id="rId35"/>
    <p:sldId id="9032" r:id="rId37"/>
    <p:sldId id="9035" r:id="rId38"/>
    <p:sldId id="9038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886" r:id="rId1"/>
    <p:sldLayoutId id="2147501887" r:id="rId2"/>
    <p:sldLayoutId id="2147501888" r:id="rId3"/>
    <p:sldLayoutId id="2147501889" r:id="rId4"/>
    <p:sldLayoutId id="2147501890" r:id="rId5"/>
    <p:sldLayoutId id="2147501891" r:id="rId6"/>
    <p:sldLayoutId id="2147501892" r:id="rId7"/>
    <p:sldLayoutId id="2147501893" r:id="rId8"/>
    <p:sldLayoutId id="2147501894" r:id="rId9"/>
    <p:sldLayoutId id="2147501895" r:id="rId10"/>
    <p:sldLayoutId id="21475018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923" r:id="rId1"/>
    <p:sldLayoutId id="2147501924" r:id="rId2"/>
    <p:sldLayoutId id="2147501925" r:id="rId3"/>
    <p:sldLayoutId id="2147501926" r:id="rId4"/>
    <p:sldLayoutId id="2147501927" r:id="rId5"/>
    <p:sldLayoutId id="2147501928" r:id="rId6"/>
    <p:sldLayoutId id="2147501929" r:id="rId7"/>
    <p:sldLayoutId id="2147501930" r:id="rId8"/>
    <p:sldLayoutId id="2147501931" r:id="rId9"/>
    <p:sldLayoutId id="2147501932" r:id="rId10"/>
    <p:sldLayoutId id="21475019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强化组织变革能力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组织变革的必要性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组织变革的挑战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组织变革的关键要素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组织变革的实施步骤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强化组织变革能力的措施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组织变革的必要性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适应外部环境变化</a:t>
            </a:r>
            <a:endParaRPr altLang="en-US" lang="zh-CN"/>
          </a:p>
        </p:txBody>
      </p:sp>
      <p:sp>
        <p:nvSpPr>
          <p:cNvPr id="104890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市场竞争加剧：企业需要不断适应市场变化，提高竞争力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技术创新：随着科技的发展，企业需要不断引进新技术，提高生产效率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政策法规变化：企业需要关注政策法规的变化，确保合规经营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客户需求变化：企业需要关注客户需求的变化，提供更好的产品和服务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提升内部运营效率</a:t>
            </a:r>
            <a:endParaRPr altLang="en-US" lang="zh-CN"/>
          </a:p>
        </p:txBody>
      </p:sp>
      <p:sp>
        <p:nvSpPr>
          <p:cNvPr id="10489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引入先进技术：如数字化、智能化等，提升运营效率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优化组织结构：减少层级，提高决策效率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强化流程管理：标准化流程，提高工作效率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培养人才：提升员工素质和技能水平，为组织变革提供人才保障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应对市场竞争压力</a:t>
            </a:r>
            <a:endParaRPr altLang="en-US" lang="zh-CN"/>
          </a:p>
        </p:txBody>
      </p:sp>
      <p:sp>
        <p:nvSpPr>
          <p:cNvPr id="10490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市场竞争日益激烈，企业需要不断变革以适应市场变化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组织变革能够提高企业的竞争力，使企业更好地应对市场竞争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组织变革能够激发员工的创新精神，提高企业的创新能力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组织变革能够使企业更好地适应市场需求，提高客户满意度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组织变革的挑战</a:t>
            </a:r>
            <a:endParaRPr altLang="en-US" lang="zh-CN"/>
          </a:p>
        </p:txBody>
      </p:sp>
      <p:sp>
        <p:nvSpPr>
          <p:cNvPr id="104908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员工观念转变</a:t>
            </a:r>
            <a:endParaRPr altLang="en-US" lang="zh-CN"/>
          </a:p>
        </p:txBody>
      </p:sp>
      <p:sp>
        <p:nvSpPr>
          <p:cNvPr id="10491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员工对变革的抵触和反对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员工对变革的接受程度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员工对变革的期望和需求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员工观念转变的策略和方法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流程再造与优化</a:t>
            </a:r>
            <a:endParaRPr altLang="en-US" lang="zh-CN"/>
          </a:p>
        </p:txBody>
      </p:sp>
      <p:sp>
        <p:nvSpPr>
          <p:cNvPr id="10492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流程再造的核心要素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流程再造的定义和意义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流程再造的步骤和方法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流程再造与优化的实践案例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文化冲突与融合</a:t>
            </a:r>
            <a:endParaRPr altLang="en-US" lang="zh-CN"/>
          </a:p>
        </p:txBody>
      </p:sp>
      <p:sp>
        <p:nvSpPr>
          <p:cNvPr id="10492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不同文化背景下的冲突与融合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组织变革过程中文化冲突的来源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文化融合在组织变革中的重要性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应对文化冲突与融合的策略与方法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组织变革的关键要素</a:t>
            </a:r>
            <a:endParaRPr altLang="en-US" lang="zh-CN"/>
          </a:p>
        </p:txBody>
      </p:sp>
      <p:sp>
        <p:nvSpPr>
          <p:cNvPr id="104929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明确变革目标</a:t>
            </a:r>
            <a:endParaRPr altLang="en-US" lang="zh-CN"/>
          </a:p>
        </p:txBody>
      </p:sp>
      <p:sp>
        <p:nvSpPr>
          <p:cNvPr id="10493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定义变革目标：清晰、具体、可衡量的目标，确保团队成员理解并达成共识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制定实施计划：制定详细的实施计划，包括时间表、责任人、资源需求等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建立支持团队：组建一支具备变革能力的团队，具备跨部门协作和解决问题的能力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营造开放氛围：鼓励团队成员提出建议和意见，创造一个可以尝试和犯错的环境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制定实施计划</a:t>
            </a:r>
            <a:endParaRPr altLang="en-US" lang="zh-CN"/>
          </a:p>
        </p:txBody>
      </p:sp>
      <p:sp>
        <p:nvSpPr>
          <p:cNvPr id="10493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明确变革目标：清晰、具体、可衡量的目标有助于团队成员理解和支持变革。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制定详细计划：包括时间表、资源分配、责任人等，以确保变革的顺利进行。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沟通与协调：与团队成员和其他利益相关者充分沟通，确保他们对变革计划的理解和支持。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评估现状：了解当前组织的优势和劣势，以及变革的必要性和可行性。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建立支持团队</a:t>
            </a:r>
            <a:endParaRPr altLang="en-US" lang="zh-CN"/>
          </a:p>
        </p:txBody>
      </p:sp>
      <p:sp>
        <p:nvSpPr>
          <p:cNvPr id="10494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建立信任和开放的沟通：促进团队成员之间的信任和开放沟通，以支持变革的实施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明确变革目标：确保团队成员对变革的目标和意义有清晰的认识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培养组织内的领导者：通过培训和发展计划，培养能够引领和支持变革的领导者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营造创新氛围：鼓励团队成员提出新的想法和解决方案，以推动组织变革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营造变革氛围</a:t>
            </a:r>
            <a:endParaRPr altLang="en-US" lang="zh-CN"/>
          </a:p>
        </p:txBody>
      </p:sp>
      <p:sp>
        <p:nvSpPr>
          <p:cNvPr id="10495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明确变革的必要性和目的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建立信任和开放的沟通环境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培养组织内的领导力和团队合作精神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鼓励员工参与和提供反馈意见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组织变革的实施步骤</a:t>
            </a:r>
            <a:endParaRPr altLang="en-US" lang="zh-CN"/>
          </a:p>
        </p:txBody>
      </p:sp>
      <p:sp>
        <p:nvSpPr>
          <p:cNvPr id="104957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诊断现状与问题</a:t>
            </a:r>
            <a:endParaRPr altLang="en-US" lang="zh-CN"/>
          </a:p>
        </p:txBody>
      </p:sp>
      <p:sp>
        <p:nvSpPr>
          <p:cNvPr id="10496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诊断组织现状：了解组织的运营状况、组织结构、人员配置等方面的情况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识别问题：通过调查、访谈等方式，发现组织存在的问题和不足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分析问题原因：对识别出的问题进行深入分析，找出问题的根源和影响因素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制定解决方案：根据分析结果，制定相应的解决方案和措施，为组织变革提供支持和保障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设计新的组织结构</a:t>
            </a:r>
            <a:endParaRPr altLang="en-US" lang="zh-CN"/>
          </a:p>
        </p:txBody>
      </p:sp>
      <p:sp>
        <p:nvSpPr>
          <p:cNvPr id="10496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设计新的组织结构：根据组织目标和现有组织结构的分析结果，设计新的组织结构，包括部门设置、职责划分、层级关系等。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确定组织目标：明确组织变革的目的和目标，为设计新的组织结构提供方向。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分析现有组织结构：对现有组织结构进行深入分析，了解其优点和不足，为设计新的组织结构提供参考。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制定实施计划：制定详细的实施计划，包括时间表、责任人、资源需求等，确保新的组织结构能够顺利实施。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制定实施方案与计划</a:t>
            </a:r>
            <a:endParaRPr altLang="en-US" lang="zh-CN"/>
          </a:p>
        </p:txBody>
      </p:sp>
      <p:sp>
        <p:nvSpPr>
          <p:cNvPr id="10497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明确变革目标：明确组织变革的目标和方向，为实施方案提供指导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制定详细计划：根据变革目标，制定详细的实施计划，包括时间表、资源分配、人员分工等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沟通与协调：与相关人员沟通，确保他们对实施方案的理解和支持，协调各方面的资源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监控与评估：对实施过程进行监控，及时发现问题并进行调整，确保实施计划的有效执行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监控与评估变革效果</a:t>
            </a:r>
            <a:endParaRPr altLang="en-US" lang="zh-CN"/>
          </a:p>
        </p:txBody>
      </p:sp>
      <p:sp>
        <p:nvSpPr>
          <p:cNvPr id="10497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监控变革过程：对变革的进展情况进行实时跟踪和监控，确保变革按照计划进行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评估变革效果：对变革实施后的效果进行评估，包括对组织、员工、客户等方面的影响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收集反馈意见：通过调查、访谈等方式收集员工、客户等对变革效果的反馈意见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持续改进：根据评估结果和反馈意见，对变革方案进行持续改进和优化，提高变革效果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强化组织变革能力的措施</a:t>
            </a:r>
            <a:endParaRPr altLang="en-US" lang="zh-CN"/>
          </a:p>
        </p:txBody>
      </p:sp>
      <p:sp>
        <p:nvSpPr>
          <p:cNvPr id="10498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培养领导力与执行力</a:t>
            </a:r>
            <a:endParaRPr altLang="en-US" lang="zh-CN"/>
          </a:p>
        </p:txBody>
      </p:sp>
      <p:sp>
        <p:nvSpPr>
          <p:cNvPr id="10499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培养领导力：通过培训、实践等方式提高领导者的领导能力，使其具备引领组织变革的能力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提升执行力：通过制定明确的计划、建立有效的激励机制等方式提高员工的执行力，确保组织变革的顺利实施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建立沟通机制：加强领导者与员工之间的沟通，确保信息畅通，提高决策效率和执行力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营造创新氛围：鼓励员工提出创新性想法和建议，激发员工的创造力和参与度，促进组织变革的顺利进行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建立学习型组织</a:t>
            </a:r>
            <a:endParaRPr altLang="en-US" lang="zh-CN"/>
          </a:p>
        </p:txBody>
      </p:sp>
      <p:sp>
        <p:nvSpPr>
          <p:cNvPr id="10499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培养组织内的学习氛围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鼓励员工自我发展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建立知识共享平台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培养组织内的创新精神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激发员工创新精神</a:t>
            </a:r>
            <a:endParaRPr altLang="en-US" lang="zh-CN"/>
          </a:p>
        </p:txBody>
      </p:sp>
      <p:sp>
        <p:nvSpPr>
          <p:cNvPr id="10500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营造开放包容的创新氛围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提供多元化的培训和发展机会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建立激励机制，鼓励员工提出创新想法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跨部门合作，促进知识共享和交流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优化激励机制与考核体系</a:t>
            </a:r>
            <a:endParaRPr altLang="en-US" lang="zh-CN"/>
          </a:p>
        </p:txBody>
      </p:sp>
      <p:sp>
        <p:nvSpPr>
          <p:cNvPr id="10500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建立科学的激励机制：通过物质和精神激励相结合的方式，激发员工的积极性和创造力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完善考核体系：制定明确的考核标准和流程，确保考核结果客观公正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强化绩效管理：将绩效与激励机制紧密结合，确保员工付出与回报成正比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营造良好的企业文化：通过企业文化建设，增强员工的归属感和凝聚力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13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总结强化组织变革能力的重要性</a:t>
            </a:r>
            <a:endParaRPr altLang="en-US" lang="zh-CN"/>
          </a:p>
        </p:txBody>
      </p:sp>
      <p:sp>
        <p:nvSpPr>
          <p:cNvPr id="105018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8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适应市场变化：强化组织变革能力是企业应对市场变化、保持竞争力的关键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提升创新能力：组织变革能力有助于企业不断推陈出新，提升创新能力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促进企业发展：组织变革能力是企业持续发展的动力源泉，有助于企业实现可持续发展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提高员工素质：强化组织变革能力有助于提高员工素质，增强企业整体实力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展望未来发展趋势与挑战</a:t>
            </a:r>
            <a:endParaRPr altLang="en-US" lang="zh-CN"/>
          </a:p>
        </p:txBody>
      </p:sp>
      <p:sp>
        <p:nvSpPr>
          <p:cNvPr id="10502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面临的挑战：技术更新换代、市场竞争加剧、人才短缺等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未来发展趋势：数字化、智能化、绿色化等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应对策略：加强技术创新、提高人才培养质量、加强企业合作等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结论：强化组织变革能力是企业应对未来挑战的重要手段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9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94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2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1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2023-12-19T19:27:12Z</dcterms:created>
  <dcterms:modified xsi:type="dcterms:W3CDTF">2023-12-19T19:27:12Z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0e8ca4fbd0254a18ae879eccf6332311_21</vt:lpwstr>
  </property>
</Properties>
</file>