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</p:sldMasterIdLst>
  <p:notesMasterIdLst>
    <p:notesMasterId r:id="rId3"/>
  </p:notesMasterIdLst>
  <p:sldIdLst>
    <p:sldId id="389" r:id="rId4"/>
    <p:sldId id="392" r:id="rId5"/>
    <p:sldId id="395" r:id="rId6"/>
    <p:sldId id="398" r:id="rId7"/>
    <p:sldId id="401" r:id="rId8"/>
  </p:sldIdLst>
  <p:sldSz cx="12192000" cy="6858000"/>
  <p:notesSz cx="6858000" cy="9144000"/>
  <p:custDataLst>
    <p:tags r:id="rId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p="http://schemas.openxmlformats.org/presentationml/2006/main">
  <p:cmAuthor id="1" name="Epo ch" initials="Ec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454E"/>
    <a:srgbClr val="016C90"/>
    <a:srgbClr val="D5DEE3"/>
    <a:srgbClr val="01D5E3"/>
    <a:srgbClr val="FA5856"/>
    <a:srgbClr val="89DB2F"/>
    <a:srgbClr val="7C9EFF"/>
    <a:srgbClr val="9D2A23"/>
    <a:srgbClr val="8122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4" d="100"/>
          <a:sy n="64" d="100"/>
        </p:scale>
        <p:origin x="680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presProps" Target="presProps.xml" /><Relationship Id="rId11" Type="http://schemas.openxmlformats.org/officeDocument/2006/relationships/viewProps" Target="viewProps.xml" /><Relationship Id="rId12" Type="http://schemas.openxmlformats.org/officeDocument/2006/relationships/theme" Target="theme/theme1.xml" /><Relationship Id="rId13" Type="http://schemas.openxmlformats.org/officeDocument/2006/relationships/tableStyles" Target="tableStyles.xml" /><Relationship Id="rId2" Type="http://schemas.openxmlformats.org/officeDocument/2006/relationships/slideMaster" Target="slideMasters/slideMaster1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tags" Target="tags/tag1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C4006-5F16-4DF0-B32E-F43F745AFE5E}" type="datetimeFigureOut">
              <a:rPr lang="zh-CN" altLang="en-US" smtClean="0"/>
              <a:t>2023/4/27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70D31-C002-479B-894A-47AD5EC02C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1243825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45085"/>
            <a:ext cx="12192000" cy="6767830"/>
          </a:xfrm>
          <a:prstGeom prst="rect">
            <a:avLst/>
          </a:prstGeom>
          <a:noFill/>
          <a:ln w="76200">
            <a:solidFill>
              <a:srgbClr val="016C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png" /><Relationship Id="rId3" Type="http://schemas.openxmlformats.org/officeDocument/2006/relationships/image" Target="../media/image3.png" /><Relationship Id="rId4" Type="http://schemas.openxmlformats.org/officeDocument/2006/relationships/image" Target="../media/image6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png" /><Relationship Id="rId3" Type="http://schemas.openxmlformats.org/officeDocument/2006/relationships/image" Target="../media/image3.png" /><Relationship Id="rId4" Type="http://schemas.openxmlformats.org/officeDocument/2006/relationships/image" Target="../media/image8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BD09EFB-B34F-DDB6-0BC9-2B675BDD2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84" y="2367761"/>
            <a:ext cx="10076033" cy="2122479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CFE5FD8C-02C0-B6A7-0AFA-CA0FB61FE0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3" y="1454328"/>
            <a:ext cx="11083636" cy="3949341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AF293276-F52C-5CCB-E37C-AFA742F526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413" y="3150493"/>
            <a:ext cx="1824203" cy="219872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628348A1-B968-AACA-AB83-1F7F57BDA3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5680" y="2372883"/>
            <a:ext cx="960107" cy="55700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D669B7DD-7763-ADD2-5CBF-757E465E8E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2413" y="3204950"/>
            <a:ext cx="1824203" cy="219872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23D63A6-2630-1901-1AC0-19B0BA90B0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7284" y="2372287"/>
            <a:ext cx="960107" cy="55700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7C02475-9D9E-3A28-2DEF-640C3F3FAC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9413" y="3150493"/>
            <a:ext cx="1824203" cy="219872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63F2357-094A-09FE-384D-91175C9A12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0470" y="2372287"/>
            <a:ext cx="960107" cy="55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1552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18595FE-F4FA-C534-F7B7-581A088B97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3" y="1884667"/>
            <a:ext cx="11083636" cy="3088667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E4CD6651-5579-336C-626E-494F6BE95A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955" y="3429000"/>
            <a:ext cx="6272131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8091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B17350D-2DA0-76AF-44D8-7185EBD27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3" y="1943936"/>
            <a:ext cx="11083636" cy="297012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94935DC5-D71A-E4CD-8A16-52142C2FC4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413" y="3525011"/>
            <a:ext cx="4512501" cy="1824203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C6479E49-FC86-2F10-7B51-3824EA74A7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181" y="1994049"/>
            <a:ext cx="11083636" cy="140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7719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10ACB8B-CCD1-B661-3724-D79D86F59F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7149" b="0"/>
          <a:stretch>
            <a:fillRect/>
          </a:stretch>
        </p:blipFill>
        <p:spPr>
          <a:xfrm>
            <a:off x="554183" y="3341836"/>
            <a:ext cx="11083636" cy="16156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04C05B40-5E96-56B1-3ACF-605484D802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424" y="3428999"/>
            <a:ext cx="7200800" cy="182420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ECD5C2EC-62A9-4CD8-40B9-E8B3B3EBF3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183" y="1551620"/>
            <a:ext cx="11083636" cy="138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8216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688C98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0</Paragraphs>
  <Slides>5</Slides>
  <Notes>1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baseType="lpstr" size="6">
      <vt:lpstr>1_Office 主题​​</vt:lpstr>
      <vt:lpstr>Slide 1</vt:lpstr>
      <vt:lpstr>Slide 2</vt:lpstr>
      <vt:lpstr>Slide 3</vt:lpstr>
      <vt:lpstr>Slide 4</vt:lpstr>
      <vt:lpstr>Slide 5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演示文稿</dc:title>
  <dc:creator>Epo ch</dc:creator>
  <cp:lastModifiedBy>天天向上</cp:lastModifiedBy>
  <cp:revision>11</cp:revision>
  <dcterms:created xsi:type="dcterms:W3CDTF">2020-01-19T08:13:00Z</dcterms:created>
  <dcterms:modified xsi:type="dcterms:W3CDTF">2023-07-23T07:05:10Z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71D3F8F922EA4E2487E9AA7FF49E35B2</vt:lpwstr>
  </property>
  <property fmtid="{D5CDD505-2E9C-101B-9397-08002B2CF9AE}" pid="3" name="KSOProductBuildVer">
    <vt:lpwstr>2052-11.1.0.11365</vt:lpwstr>
  </property>
  <property fmtid="{D5CDD505-2E9C-101B-9397-08002B2CF9AE}" pid="4" name="KSOTemplateUUID">
    <vt:lpwstr>v1.0_mb_gdCjiisvr0+xcq4hl+IpOw==</vt:lpwstr>
  </property>
</Properties>
</file>