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40" r:id="rId1"/>
    <p:sldMasterId id="2147484177" r:id="rId2"/>
  </p:sldMasterIdLst>
  <p:notesMasterIdLst>
    <p:notesMasterId r:id="rId3"/>
  </p:notesMasterIdLst>
  <p:sldIdLst>
    <p:sldId id="488" r:id="rId4"/>
    <p:sldId id="492" r:id="rId5"/>
    <p:sldId id="495" r:id="rId6"/>
    <p:sldId id="498" r:id="rId7"/>
    <p:sldId id="504" r:id="rId9"/>
    <p:sldId id="507" r:id="rId10"/>
    <p:sldId id="510" r:id="rId11"/>
    <p:sldId id="513" r:id="rId12"/>
    <p:sldId id="519" r:id="rId14"/>
    <p:sldId id="522" r:id="rId15"/>
    <p:sldId id="525" r:id="rId16"/>
    <p:sldId id="528" r:id="rId17"/>
    <p:sldId id="534" r:id="rId19"/>
    <p:sldId id="537" r:id="rId20"/>
    <p:sldId id="540" r:id="rId21"/>
    <p:sldId id="543" r:id="rId22"/>
    <p:sldId id="549" r:id="rId24"/>
    <p:sldId id="552" r:id="rId25"/>
    <p:sldId id="555" r:id="rId26"/>
    <p:sldId id="558" r:id="rId27"/>
    <p:sldId id="564" r:id="rId29"/>
    <p:sldId id="567" r:id="rId30"/>
    <p:sldId id="57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创新实验室：数字校园的科技创新基地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创新实验室的背景和意义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创新实验室的科技创新能力和成果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创新实验室的运营和管理模式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创新实验室的未来发展和展望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结论和建议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创新实验室的背景和意义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创新实验室的起源和发展</a:t>
            </a:r>
            <a:endParaRPr altLang="en-US" lang="zh-CN"/>
          </a:p>
        </p:txBody>
      </p:sp>
      <p:sp>
        <p:nvSpPr>
          <p:cNvPr id="1049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起源：随着数字技术的不断发展，创新实验室应运而生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发展：从单一的实验室到多个实验室，涵盖了多个领域和学科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意义：推动科技创新，培养创新人才，促进数字校园的发展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未来展望：继续推动科技创新，为数字校园的发展注入新的活力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62500"/>
          </a:bodyPr>
          <a:p>
            <a:r>
              <a:rPr altLang="en-US" lang="zh-CN"/>
              <a:t>背景：随着信息技术的不断发展，数字校园建设已成为教育领域的重要趋势</a:t>
            </a:r>
            <a:endParaRPr altLang="en-US" lang="zh-CN"/>
          </a:p>
          <a:p>
            <a:r>
              <a:rPr altLang="en-US" lang="zh-CN"/>
              <a:t>意义：提高教育质量，促进教育公平，培养创新人才，推动教育现代化  以下是用户提供的信息和标题： 我正在写一份主题为“创新实验室：数字校园的科技创新基地”的PPT,现在准备介绍“创新实验室的建设成果和影响”,请帮我生成“创新实验室的建设成果和影响”为标题的内容 创新实验室的建设成果和影响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我正在写一份主题为“创新实验室：数字校园的科技创新基地”的PPT,现在准备介绍“创新实验室的建设成果和影响”,请帮我生成“创新实验室的建设成果和影响”为标题的内容</a:t>
            </a:r>
            <a:endParaRPr altLang="en-US" lang="zh-CN"/>
          </a:p>
          <a:p>
            <a:pPr lvl="1"/>
            <a:r>
              <a:rPr altLang="en-US" lang="zh-CN"/>
              <a:t>创新实验室的建设成果和影响</a:t>
            </a:r>
            <a:endParaRPr altLang="en-US" lang="zh-CN"/>
          </a:p>
          <a:p>
            <a:r>
              <a:rPr altLang="en-US" lang="zh-CN"/>
              <a:t>建设成果：完成了多个科技创新项目，培养了一批创新人才，提高了学生的实践能力和创新能力</a:t>
            </a:r>
            <a:endParaRPr altLang="en-US" lang="zh-CN"/>
          </a:p>
          <a:p>
            <a:r>
              <a:rPr altLang="en-US" lang="zh-CN"/>
              <a:t>影响：推动了数字校园的建设和发展，促进了教育教学的改革和创新，为培养创新型人才提供了有力支持  以下是用户提供的信息和标题： 我正在写一份主题为“创新实验室：数字校园的科技创新基地”的PPT,现在准备介绍“创新实验室的未来展望和发展计划”,请帮我生成“创新实验室的未来展望和发展计划”为标题的内容 创新实验室的未来展望和发展计划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我正在写一份主题为“创新实验室：数字校园的科技创新基地”的PPT,现在准备介绍“创新实验室的未来展望和发展计划”,请帮我生成“创新实验室的未来展望和发展计划”为标题的内容</a:t>
            </a:r>
            <a:endParaRPr altLang="en-US" lang="zh-CN"/>
          </a:p>
          <a:p>
            <a:pPr lvl="1"/>
            <a:r>
              <a:rPr altLang="en-US" lang="zh-CN"/>
              <a:t>创新实验室的未来展望和发展计划</a:t>
            </a:r>
            <a:endParaRPr altLang="en-US" lang="zh-CN"/>
          </a:p>
          <a:p>
            <a:r>
              <a:rPr altLang="en-US" lang="zh-CN"/>
              <a:t>未来展望：继续加强科技创新，推动数字校园建设向更高水平发展，为培养更多创新型人才做出贡献</a:t>
            </a:r>
            <a:endParaRPr altLang="en-US" lang="zh-CN"/>
          </a:p>
          <a:p>
            <a:r>
              <a:rPr altLang="en-US" lang="zh-CN"/>
              <a:t>发展计划：制定科学合理的规划，加强基础设施建设，提高师资力量，加强与企业的合作，推动产学研结合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数字校园建设的背景和意义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创新实验室在数字校园建设中的地位和作用</a:t>
            </a:r>
            <a:endParaRPr altLang="en-US" lang="zh-CN"/>
          </a:p>
        </p:txBody>
      </p:sp>
      <p:sp>
        <p:nvSpPr>
          <p:cNvPr id="104919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创新实验室为数字校园建设提供技术支持和创新平台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创新实验室是数字校园建设的重要组成部分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创新实验室推动数字校园建设的创新和发展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创新实验室为培养创新人才和推动科研成果转化做出贡献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创新实验室的科技创新能力和成果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创新实验室的科研团队和科研实力</a:t>
            </a:r>
            <a:endParaRPr altLang="en-US" lang="zh-CN"/>
          </a:p>
        </p:txBody>
      </p:sp>
      <p:sp>
        <p:nvSpPr>
          <p:cNvPr id="104936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科研团队：由多学科背景的专家和学者组成，具备丰富的科研经验和创新能力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科研实力：拥有先进的实验设备和科研技术，致力于数字校园领域的科技创新研究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科研成果：在数字校园领域取得了多项重要科研成果，为推动该领域的发展做出了积极贡献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科研合作：与国内外多个高校和科研机构建立了紧密的合作关系，共同开展数字校园领域的科研工作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创新实验室在科技创新方面的主要成果和贡献</a:t>
            </a:r>
            <a:endParaRPr altLang="en-US" lang="zh-CN"/>
          </a:p>
        </p:txBody>
      </p:sp>
      <p:sp>
        <p:nvSpPr>
          <p:cNvPr id="104943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创新实验室在数字校园建设方面的成果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创新实验室在教育信息化方面的成果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创新实验室在人工智能技术方面的成果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创新实验室在大数据技术方面的成果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创新实验室对数字校园建设的推动作用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创新实验室为数字校园建设提供技术支持和创新平台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创新实验室促进数字校园的科技创新和成果转化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创新实验室推动数字校园的信息化和智能化发展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创新实验室为数字校园建设培养创新人才和团队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创新实验室的运营和管理模式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内容占位符 1"/>
          <p:cNvSpPr>
            <a:spLocks noGrp="1"/>
          </p:cNvSpPr>
          <p:nvPr>
            <p:ph idx="3"/>
          </p:nvPr>
        </p:nvSpPr>
        <p:spPr/>
        <p:txBody>
          <a:bodyPr/>
          <a:p>
            <a:r>
              <a:rPr altLang="en-US" lang="zh-CN"/>
              <a:t>运营模式：开放式、协作式、跨界融合的运营模式，鼓励师生跨学科、跨领域合作，推动科技创新和成果转化。</a:t>
            </a:r>
            <a:endParaRPr altLang="en-US" lang="zh-CN"/>
          </a:p>
          <a:p>
            <a:r>
              <a:rPr altLang="en-US" lang="zh-CN"/>
              <a:t>管理机制：建立完善的管理制度，包括实验室使用规定、设备管理、安全管理等，确保实验室的正常运营和科研活动的顺利进行。同时，建立激励机制，鼓励师生积极参与实验室的科研活动，提高实验室的利用率和科研水平。  创新实验室的运营和管理是推动数字校园科技创新的重要保障，需要建立科学、合理、有效的运营模式和管理机制，为师生提供良好的科研环境和条件。</a:t>
            </a:r>
            <a:endParaRPr altLang="en-US" lang="zh-CN"/>
          </a:p>
          <a:p>
            <a:pPr lvl="1"/>
            <a:r>
              <a:rPr altLang="en-US" lang="zh-CN"/>
              <a:t>创新实验室的运营和管理是推动数字校园科技创新的重要保障，需要建立科学、合理、有效的运营模式和管理机制，为师生提供良好的科研环境和条件。</a:t>
            </a:r>
            <a:endParaRPr altLang="en-US" lang="zh-CN"/>
          </a:p>
        </p:txBody>
      </p:sp>
      <p:sp>
        <p:nvSpPr>
          <p:cNvPr id="1049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创新实验室的运营模式和管理机制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创新实验室的资源共享和协同创新机制</a:t>
            </a:r>
            <a:endParaRPr altLang="en-US" lang="zh-CN"/>
          </a:p>
        </p:txBody>
      </p:sp>
      <p:sp>
        <p:nvSpPr>
          <p:cNvPr id="104971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创新成果转化：将实验室研究成果转化为实际应用，推动数字校园的科技创新发展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资源共享：开放实验室设备、软件和数据等资源，促进跨学科、跨领域的合作与交流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协同创新：鼓励师生、企业和社会力量共同参与实验室项目，形成多元化、开放性的创新团队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激励机制：建立合理的激励机制，鼓励师生积极参与实验室工作，提高创新能力和成果质量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创新实验室的开放性和国际化程度</a:t>
            </a:r>
            <a:endParaRPr altLang="en-US" lang="zh-CN"/>
          </a:p>
        </p:txBody>
      </p:sp>
      <p:sp>
        <p:nvSpPr>
          <p:cNvPr id="1049788" name="矩形: 圆角 4"/>
          <p:cNvSpPr/>
          <p:nvPr>
            <p:custDataLst>
              <p:tags r:id="rId1"/>
            </p:custDataLst>
          </p:nvPr>
        </p:nvSpPr>
        <p:spPr>
          <a:xfrm>
            <a:off x="654755" y="344263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"/>
            </p:custDataLst>
          </p:nvPr>
        </p:nvSpPr>
        <p:spPr>
          <a:xfrm>
            <a:off x="1180545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开放性：面向全校师生开放，鼓励跨学科、跨领域合作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92" name="矩形: 圆角 4"/>
          <p:cNvSpPr/>
          <p:nvPr>
            <p:custDataLst>
              <p:tags r:id="rId3"/>
            </p:custDataLst>
          </p:nvPr>
        </p:nvSpPr>
        <p:spPr>
          <a:xfrm>
            <a:off x="6520997" y="344263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4"/>
            </p:custDataLst>
          </p:nvPr>
        </p:nvSpPr>
        <p:spPr>
          <a:xfrm>
            <a:off x="6968046" y="357725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国际化程度：吸引国内外优秀人才，开展国际交流与合作，推动科技创新成果转化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创新实验室的未来发展和展望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创新实验室的未来发展方向和目标</a:t>
            </a:r>
            <a:endParaRPr altLang="en-US" lang="zh-CN"/>
          </a:p>
        </p:txBody>
      </p:sp>
      <p:sp>
        <p:nvSpPr>
          <p:cNvPr id="104994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未来发展方向：以数字校园为基础，推动科技创新与教育教学的深度融合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未来发展目标：打造具有国际影响力的科技创新实验室，培养具有创新精神和实践能力的人才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未来发展重点：加强科研团队建设，提高科研水平和创新能力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未来发展保障：完善实验室管理制度，加强实验室基础设施建设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创新实验室在数字校园建设中的未来角色和作用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创新实验室将促进数字校园的学科交叉融合，推动多领域协同创新。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创新实验室将成为数字校园的核心创新平台，推动科技创新和人才培养。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创新实验室将引领数字校园的技术发展方向，推动前沿技术的应用和普及。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创新实验室将为数字校园提供实践机会，培养具有创新精神和实践能力的优秀人才。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创新实验室的未来挑战和机遇</a:t>
            </a:r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1"/>
            </p:custDataLst>
          </p:nvPr>
        </p:nvSpPr>
        <p:spPr>
          <a:xfrm>
            <a:off x="654755" y="227400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挑战：技术更新迅速，需要不断跟进；资金投入大，需要持续支持；人才需求高，需要培养和引进。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"/>
            </p:custDataLst>
          </p:nvPr>
        </p:nvSpPr>
        <p:spPr>
          <a:xfrm>
            <a:off x="654755" y="416065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机遇：随着科技的发展，创新实验室将有更多的应用场景；政策的支持将为创新实验室的发展提供有力保障；跨界合作将为创新实验室带来更多的可能性。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对创新实验室的评价和总结</a:t>
            </a:r>
            <a:endParaRPr altLang="en-US" lang="zh-CN"/>
          </a:p>
        </p:txBody>
      </p:sp>
      <p:sp>
        <p:nvSpPr>
          <p:cNvPr id="105024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创新实验室是数字校园的科技创新基地，为师生提供了良好的实践平台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创新实验室促进了跨学科合作，提高了师生的创新能力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创新实验室推动了数字校园的建设，为学校的发展做出了贡献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创新实验室需要不断完善和改进，以更好地服务于师生和学校的发展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对数字校园建设的建议和展望</a:t>
            </a:r>
            <a:endParaRPr altLang="en-US" lang="zh-CN"/>
          </a:p>
        </p:txBody>
      </p:sp>
      <p:sp>
        <p:nvSpPr>
          <p:cNvPr id="1050302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6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8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0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2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4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6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2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4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8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0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2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4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6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加强数字校园基础设施建设，提高网络速度和稳定性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推动数字化校园与产业对接，促进产学研合作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加强数字化安全管理，保障师生信息安全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推广数字化教育资源，促进优质教育资源共享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2023-12-15T11:27:14Z</dcterms:created>
  <dcterms:modified xsi:type="dcterms:W3CDTF">2023-12-15T11:27:14Z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ec02fb946ee24884980f966b3323a0c9_21</vt:lpwstr>
  </property>
</Properties>
</file>