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567" r:id="rId1"/>
    <p:sldMasterId id="2147489604" r:id="rId2"/>
  </p:sldMasterIdLst>
  <p:notesMasterIdLst>
    <p:notesMasterId r:id="rId3"/>
  </p:notesMasterIdLst>
  <p:sldIdLst>
    <p:sldId id="2993" r:id="rId4"/>
    <p:sldId id="2997" r:id="rId5"/>
    <p:sldId id="3000" r:id="rId6"/>
    <p:sldId id="3003" r:id="rId7"/>
    <p:sldId id="3006" r:id="rId8"/>
    <p:sldId id="3009" r:id="rId9"/>
    <p:sldId id="3012" r:id="rId10"/>
    <p:sldId id="3015" r:id="rId11"/>
    <p:sldId id="3018" r:id="rId12"/>
    <p:sldId id="3021" r:id="rId13"/>
    <p:sldId id="3024" r:id="rId14"/>
    <p:sldId id="3027" r:id="rId15"/>
    <p:sldId id="3030" r:id="rId16"/>
    <p:sldId id="3033" r:id="rId17"/>
    <p:sldId id="3036" r:id="rId18"/>
    <p:sldId id="3039" r:id="rId19"/>
    <p:sldId id="3042" r:id="rId20"/>
    <p:sldId id="3045" r:id="rId21"/>
    <p:sldId id="3048" r:id="rId22"/>
    <p:sldId id="3051" r:id="rId23"/>
    <p:sldId id="3054" r:id="rId24"/>
    <p:sldId id="3057" r:id="rId25"/>
    <p:sldId id="3060" r:id="rId26"/>
    <p:sldId id="3063" r:id="rId27"/>
    <p:sldId id="3067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68" r:id="rId1"/>
    <p:sldLayoutId id="2147489569" r:id="rId2"/>
    <p:sldLayoutId id="2147489570" r:id="rId3"/>
    <p:sldLayoutId id="2147489571" r:id="rId4"/>
    <p:sldLayoutId id="2147489572" r:id="rId5"/>
    <p:sldLayoutId id="2147489573" r:id="rId6"/>
    <p:sldLayoutId id="2147489574" r:id="rId7"/>
    <p:sldLayoutId id="2147489575" r:id="rId8"/>
    <p:sldLayoutId id="2147489576" r:id="rId9"/>
    <p:sldLayoutId id="2147489577" r:id="rId10"/>
    <p:sldLayoutId id="214748957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605" r:id="rId1"/>
    <p:sldLayoutId id="2147489606" r:id="rId2"/>
    <p:sldLayoutId id="2147489607" r:id="rId3"/>
    <p:sldLayoutId id="2147489608" r:id="rId4"/>
    <p:sldLayoutId id="2147489609" r:id="rId5"/>
    <p:sldLayoutId id="2147489610" r:id="rId6"/>
    <p:sldLayoutId id="2147489611" r:id="rId7"/>
    <p:sldLayoutId id="2147489612" r:id="rId8"/>
    <p:sldLayoutId id="2147489613" r:id="rId9"/>
    <p:sldLayoutId id="2147489614" r:id="rId10"/>
    <p:sldLayoutId id="214748961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tags" Target="../tags/tag107.xml"/><Relationship Id="rId15" Type="http://schemas.openxmlformats.org/officeDocument/2006/relationships/tags" Target="../tags/tag108.xml"/><Relationship Id="rId16" Type="http://schemas.openxmlformats.org/officeDocument/2006/relationships/tags" Target="../tags/tag10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医疗器械生产行业市场分析及投资前景预测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医疗器械生产行业市场需求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医疗器械生产行业投资前景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医疗器械生产行业发展趋势与展望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医疗器械生产行业概述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3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医疗器械生产行业竞争格局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医疗器械生产行业概述</a:t>
            </a:r>
            <a:endParaRPr altLang="en-US" dirty="0" lang="zh-CN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866" name="矩形 15"/>
          <p:cNvSpPr/>
          <p:nvPr>
            <p:custDataLst>
              <p:tags r:id="rId1"/>
            </p:custDataLst>
          </p:nvPr>
        </p:nvSpPr>
        <p:spPr>
          <a:xfrm>
            <a:off x="948119" y="2316861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医疗器械是指用于预防、诊断、治疗、缓解人类疾病、损伤或残疾的设备、器具、材料或其他物品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任意多边形 17"/>
          <p:cNvSpPr/>
          <p:nvPr>
            <p:custDataLst>
              <p:tags r:id="rId2"/>
            </p:custDataLst>
          </p:nvPr>
        </p:nvSpPr>
        <p:spPr>
          <a:xfrm flipV="1">
            <a:off x="838200" y="2203507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0" name="任意多边形 18"/>
          <p:cNvSpPr/>
          <p:nvPr>
            <p:custDataLst>
              <p:tags r:id="rId3"/>
            </p:custDataLst>
          </p:nvPr>
        </p:nvSpPr>
        <p:spPr>
          <a:xfrm flipH="1">
            <a:off x="9512654" y="2990116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2" name="矩形 27"/>
          <p:cNvSpPr/>
          <p:nvPr>
            <p:custDataLst>
              <p:tags r:id="rId4"/>
            </p:custDataLst>
          </p:nvPr>
        </p:nvSpPr>
        <p:spPr>
          <a:xfrm>
            <a:off x="948119" y="4319451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分类：按用途可分为诊断类、治疗类、辅助类和康复类等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4" name="任意多边形 29"/>
          <p:cNvSpPr/>
          <p:nvPr>
            <p:custDataLst>
              <p:tags r:id="rId5"/>
            </p:custDataLst>
          </p:nvPr>
        </p:nvSpPr>
        <p:spPr>
          <a:xfrm flipV="1">
            <a:off x="838200" y="4206097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6" name="任意多边形 30"/>
          <p:cNvSpPr/>
          <p:nvPr>
            <p:custDataLst>
              <p:tags r:id="rId6"/>
            </p:custDataLst>
          </p:nvPr>
        </p:nvSpPr>
        <p:spPr>
          <a:xfrm flipH="1">
            <a:off x="9512654" y="4992706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行业市场规模与增长</a:t>
            </a:r>
            <a:endParaRPr altLang="en-US" lang="zh-CN"/>
          </a:p>
        </p:txBody>
      </p:sp>
      <p:sp>
        <p:nvSpPr>
          <p:cNvPr id="10489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中国医疗器械市场规模不断扩大，未来几年将保持两位数增长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全球医疗器械市场规模持续增长，年复合增长率约为5%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亚太地区医疗器械市场增长迅速，成为全球最大的医疗器械市场之一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医疗器械行业的发展与人口老龄化、慢性病发病率提高等因素密切相关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89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智能化：医疗器械生产行业正朝着智能化方向发展，智能化设备的应用将提高生产效率和产品质量。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定制化：随着医疗技术的不断进步，医疗器械生产行业正朝着定制化方向发展，以满足不同患者的个性化需求。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绿色环保：医疗器械生产行业正朝着绿色环保方向发展，采用环保材料和工艺，降低生产过程中的环境污染。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全球化：医疗器械生产行业正朝着全球化方向发展，跨国合作和国际贸易成为行业发展的重要趋势。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医疗器械生产行业竞争格局</a:t>
            </a:r>
            <a:endParaRPr altLang="en-US" dirty="0" lang="zh-CN"/>
          </a:p>
        </p:txBody>
      </p:sp>
      <p:sp>
        <p:nvSpPr>
          <p:cNvPr id="10490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竞争格局分析</a:t>
            </a:r>
            <a:endParaRPr altLang="en-US" lang="zh-CN"/>
          </a:p>
        </p:txBody>
      </p:sp>
      <p:sp>
        <p:nvSpPr>
          <p:cNvPr id="104907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未来竞争格局的预测和展望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8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竞争格局的优劣势分析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主要竞争对手的市场份额和销售情况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医疗器械生产行业的市场规模和增长趋势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重点企业分析</a:t>
            </a:r>
            <a:endParaRPr altLang="en-US" lang="zh-CN"/>
          </a:p>
        </p:txBody>
      </p:sp>
      <p:sp>
        <p:nvSpPr>
          <p:cNvPr id="10491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迈瑞医疗：国内医疗器械龙头企业，产品线覆盖全面，研发实力强。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鱼跃医疗：家庭医疗器械领先品牌，产品种类丰富，销售渠道广泛。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三诺生物：专注于糖尿病监测医疗器械的研发和生产，市场占有率较高。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乐普医疗：心血管领域医疗器械优势明显，技术水平国际领先。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行业集中度分析</a:t>
            </a:r>
            <a:endParaRPr altLang="en-US" lang="zh-CN"/>
          </a:p>
        </p:txBody>
      </p:sp>
      <p:sp>
        <p:nvSpPr>
          <p:cNvPr id="104917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医疗器械生产行业的市场份额分布情况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行业排名前五企业的销售占比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行业集中度的变化趋势及影响因素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行业集中度对投资前景的影响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医疗器械生产行业市场需求</a:t>
            </a:r>
            <a:endParaRPr altLang="en-US" dirty="0" lang="zh-CN"/>
          </a:p>
        </p:txBody>
      </p:sp>
      <p:sp>
        <p:nvSpPr>
          <p:cNvPr id="10492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2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人口老龄化驱动医疗器械需求增长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慢性病发病率提升刺激医疗器械需求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技术创新推动医疗器械行业市场拓展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全球医疗器械市场持续增长趋势明显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市场需求特点</a:t>
            </a:r>
            <a:endParaRPr altLang="en-US" lang="zh-CN"/>
          </a:p>
        </p:txBody>
      </p:sp>
      <p:sp>
        <p:nvSpPr>
          <p:cNvPr id="10493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人口老龄化驱动医疗器械需求增长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慢性病发病率上升刺激医疗器械需求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技术进步推动医疗器械行业创新发展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政策支持为医疗器械行业提供有力保障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市场需求趋势</a:t>
            </a:r>
            <a:endParaRPr altLang="en-US" lang="zh-CN"/>
          </a:p>
        </p:txBody>
      </p:sp>
      <p:sp>
        <p:nvSpPr>
          <p:cNvPr id="10493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人口老龄化驱动医疗器械市场需求增长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慢性病发病率提升刺激医疗器械需求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技术创新推动医疗器械行业升级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全球医疗器械市场持续增长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医疗器械生产行业投资前景</a:t>
            </a:r>
            <a:endParaRPr altLang="en-US" dirty="0" lang="zh-CN"/>
          </a:p>
        </p:txBody>
      </p:sp>
      <p:sp>
        <p:nvSpPr>
          <p:cNvPr id="10494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4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政策环境：政府对医疗器械行业的支持政策及法规监管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市场环境：医疗器械市场需求增长及产品种类多样化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技术环境：技术创新推动医疗器械行业的发展及产品升级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人才环境：医疗器械行业专业人才的培养及引进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5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政策风险：医疗器械行业受政策影响较大，需关注政策变化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技术风险：医疗器械技术更新换代快，需保持技术领先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市场竞争风险：医疗器械市场竞争激烈，需保持竞争优势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人才风险：医疗器械行业需要高素质人才，需加强人才培养和引进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5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医疗器械生产行业市场潜力巨大，随着人口老龄化和健康意识的提高，市场需求将持续增长。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医疗器械生产行业的法规和标准日益严格，合规性将成为企业发展的关键因素，合规企业将获得更多投资机会。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国际市场对医疗器械的需求也在不断增加，出口型企业将获得更多投资机会。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技术创新是医疗器械生产行业的重要驱动力，投资于技术创新和研发的企业将获得更高的回报。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投资前景预测</a:t>
            </a:r>
            <a:endParaRPr altLang="en-US" lang="zh-CN"/>
          </a:p>
        </p:txBody>
      </p:sp>
      <p:sp>
        <p:nvSpPr>
          <p:cNvPr id="10496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技术创新推动医疗器械生产行业不断进步，提高产品附加值。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医疗器械生产行业市场规模持续增长，市场潜力巨大。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政策支持力度加大，医疗器械生产行业有望迎来更多发展机遇。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国际市场需求持续增长，医疗器械生产行业出口前景广阔。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医疗器械生产行业发展趋势与展望</a:t>
            </a:r>
            <a:endParaRPr altLang="en-US" dirty="0" lang="zh-CN"/>
          </a:p>
        </p:txBody>
      </p:sp>
      <p:sp>
        <p:nvSpPr>
          <p:cNvPr id="10497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756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智能化：医疗器械生产将更加依赖人工智能和自动化技术，提高生产效率和产品质量。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60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62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数字化转型：医疗器械生产将加快数字化转型的步伐，利用大数据、云计算等技术提高生产效率和产品质量，实现更加智能化的生产管理。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个性化：医疗器械生产将更加注重个性化需求，根据不同患者的需求定制个性化的医疗设备。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68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70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绿色环保：医疗器械生产将更加注重环保和可持续发展，采用更加环保的材料和生产工艺，降低对环境的影响。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498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人工智能和大数据技术的应用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3D打印技术的普及和升级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医疗机器人和远程医疗技术的研发和应用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新型材料在医疗器械生产中的应用和推广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市场拓展空间</a:t>
            </a:r>
            <a:endParaRPr altLang="en-US" lang="zh-CN"/>
          </a:p>
        </p:txBody>
      </p:sp>
      <p:sp>
        <p:nvSpPr>
          <p:cNvPr id="10498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技术创新推动医疗器械生产行业不断升级，新产品不断涌现。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医疗器械生产行业市场规模持续扩大，未来市场潜力巨大。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医疗器械生产行业与互联网、大数据等新兴技术融合，拓展市场空间。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国际医疗器械市场逐渐开放，为国内医疗器械生产行业提供更多机会。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未来发展展望</a:t>
            </a:r>
            <a:endParaRPr altLang="en-US" lang="zh-CN"/>
          </a:p>
        </p:txBody>
      </p:sp>
      <p:sp>
        <p:nvSpPr>
          <p:cNvPr id="10499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智能化生产：随着工业4.0的推进，医疗器械生产将实现智能化，提高生产效率和产品质量。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个性化定制：随着医疗技术的进步和个性化需求的增长，医疗器械将更加注重个性化定制，满足不同患者的需求。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创新技术应用：新兴技术如人工智能、物联网、3D打印等将在医疗器械生产中得到广泛应用，推动行业创新发展。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绿色环保：医疗器械生产将更加注重环保和可持续发展，采用环保材料和绿色生产工艺，降低对环境的影响。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7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97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5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5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5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5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5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5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5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5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5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5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5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3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3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099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95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2024-01-03T10:59:24Z</dcterms:created>
  <dcterms:modified xsi:type="dcterms:W3CDTF">2024-01-03T10:59:24Z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6201416dfe67468cb92ee0bead30575a_21</vt:lpwstr>
  </property>
</Properties>
</file>