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54" r:id="rId1"/>
    <p:sldMasterId id="2147496891" r:id="rId2"/>
  </p:sldMasterIdLst>
  <p:notesMasterIdLst>
    <p:notesMasterId r:id="rId3"/>
  </p:notesMasterIdLst>
  <p:sldIdLst>
    <p:sldId id="6407" r:id="rId4"/>
    <p:sldId id="6412" r:id="rId5"/>
    <p:sldId id="6417" r:id="rId6"/>
    <p:sldId id="6421" r:id="rId7"/>
    <p:sldId id="6424" r:id="rId8"/>
    <p:sldId id="6427" r:id="rId9"/>
    <p:sldId id="6431" r:id="rId10"/>
    <p:sldId id="6435" r:id="rId11"/>
    <p:sldId id="6438" r:id="rId12"/>
    <p:sldId id="6441" r:id="rId13"/>
    <p:sldId id="6444" r:id="rId14"/>
    <p:sldId id="6448" r:id="rId15"/>
    <p:sldId id="6452" r:id="rId16"/>
    <p:sldId id="6455" r:id="rId17"/>
    <p:sldId id="6458" r:id="rId18"/>
    <p:sldId id="6461" r:id="rId19"/>
    <p:sldId id="6465" r:id="rId20"/>
    <p:sldId id="6469" r:id="rId21"/>
    <p:sldId id="6472" r:id="rId22"/>
    <p:sldId id="6475" r:id="rId23"/>
    <p:sldId id="6478" r:id="rId24"/>
    <p:sldId id="6482" r:id="rId25"/>
    <p:sldId id="6486" r:id="rId26"/>
    <p:sldId id="6489" r:id="rId27"/>
    <p:sldId id="6493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55" r:id="rId1"/>
    <p:sldLayoutId id="2147496856" r:id="rId2"/>
    <p:sldLayoutId id="2147496857" r:id="rId3"/>
    <p:sldLayoutId id="2147496858" r:id="rId4"/>
    <p:sldLayoutId id="2147496859" r:id="rId5"/>
    <p:sldLayoutId id="2147496860" r:id="rId6"/>
    <p:sldLayoutId id="2147496861" r:id="rId7"/>
    <p:sldLayoutId id="2147496862" r:id="rId8"/>
    <p:sldLayoutId id="2147496863" r:id="rId9"/>
    <p:sldLayoutId id="2147496864" r:id="rId10"/>
    <p:sldLayoutId id="21474968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892" r:id="rId1"/>
    <p:sldLayoutId id="2147496893" r:id="rId2"/>
    <p:sldLayoutId id="2147496894" r:id="rId3"/>
    <p:sldLayoutId id="2147496895" r:id="rId4"/>
    <p:sldLayoutId id="2147496896" r:id="rId5"/>
    <p:sldLayoutId id="2147496897" r:id="rId6"/>
    <p:sldLayoutId id="2147496898" r:id="rId7"/>
    <p:sldLayoutId id="2147496899" r:id="rId8"/>
    <p:sldLayoutId id="2147496900" r:id="rId9"/>
    <p:sldLayoutId id="2147496901" r:id="rId10"/>
    <p:sldLayoutId id="21474969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食品包装行业市场分析及投资前景预测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食品包装行业概述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食品包装行业市场分析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食品包装行业发展趋势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食品包装行业投资前景预测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结论和建议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食品包装行业概述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食品包装的定义和作用</a:t>
            </a:r>
            <a:endParaRPr altLang="en-US" lang="zh-CN"/>
          </a:p>
        </p:txBody>
      </p:sp>
      <p:sp>
        <p:nvSpPr>
          <p:cNvPr id="1048890" name="圆角矩形 26"/>
          <p:cNvSpPr/>
          <p:nvPr>
            <p:custDataLst>
              <p:tags r:id="rId1"/>
            </p:custDataLst>
          </p:nvPr>
        </p:nvSpPr>
        <p:spPr>
          <a:xfrm>
            <a:off x="1692864" y="1452880"/>
            <a:ext cx="4119402" cy="477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2" name="圆角矩形 28"/>
          <p:cNvSpPr/>
          <p:nvPr>
            <p:custDataLst>
              <p:tags r:id="rId2"/>
            </p:custDataLst>
          </p:nvPr>
        </p:nvSpPr>
        <p:spPr>
          <a:xfrm>
            <a:off x="1696759" y="1452880"/>
            <a:ext cx="4111887" cy="2538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94" name="圆角矩形 29"/>
          <p:cNvSpPr/>
          <p:nvPr>
            <p:custDataLst>
              <p:tags r:id="rId3"/>
            </p:custDataLst>
          </p:nvPr>
        </p:nvSpPr>
        <p:spPr>
          <a:xfrm>
            <a:off x="6373259" y="1452880"/>
            <a:ext cx="4119402" cy="477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6" name="文本框 31"/>
          <p:cNvSpPr txBox="1"/>
          <p:nvPr>
            <p:custDataLst>
              <p:tags r:id="rId4"/>
            </p:custDataLst>
          </p:nvPr>
        </p:nvSpPr>
        <p:spPr>
          <a:xfrm>
            <a:off x="1997317" y="2066979"/>
            <a:ext cx="3510803" cy="38187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食品包装的定义：指采用适当的包装材料、容器和包装技术，将食品包裹起来，以保护食品质量和安全，方便食品的储存、运输和销售。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圆角矩形 32"/>
          <p:cNvSpPr/>
          <p:nvPr>
            <p:custDataLst>
              <p:tags r:id="rId5"/>
            </p:custDataLst>
          </p:nvPr>
        </p:nvSpPr>
        <p:spPr>
          <a:xfrm>
            <a:off x="6377803" y="1452880"/>
            <a:ext cx="4111887" cy="2538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0" name="文本框 34"/>
          <p:cNvSpPr txBox="1"/>
          <p:nvPr>
            <p:custDataLst>
              <p:tags r:id="rId6"/>
            </p:custDataLst>
          </p:nvPr>
        </p:nvSpPr>
        <p:spPr>
          <a:xfrm>
            <a:off x="6679011" y="2066330"/>
            <a:ext cx="3509979" cy="3820546"/>
          </a:xfrm>
          <a:prstGeom prst="rect"/>
          <a:noFill/>
        </p:spPr>
        <p:txBody>
          <a:bodyPr anchor="t" anchorCtr="0" rtlCol="0" wrap="square">
            <a:normAutofit fontScale="95833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食品包装的作用：保护食品，防止食品污染、变质和损耗；方便食品的储存、运输和销售；提高食品的市场竞争力；保障消费者的健康和安全。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食品包装行业的发展历程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早期食品包装：简单的包装材料和形式，如纸袋、布袋和玻璃瓶等。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塑料包装的兴起：20世纪中期，塑料包装开始出现，因其轻便、美观和防潮等优点迅速成为主流包装材料。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食品包装技术的进步：随着科技的发展，食品包装技术不断进步，出现了真空包装、气调包装、活性包装等新型包装技术，有效延长食品保质期并提高食品安全性。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环保和可持续发展：随着环保意识的提高，食品包装行业开始注重可持续发展，采用可降解材料、减少包装废弃物等措施，推动行业的绿色发展。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食品包装行业的市场规模和增长趋势</a:t>
            </a:r>
            <a:endParaRPr altLang="en-US" lang="zh-CN"/>
          </a:p>
        </p:txBody>
      </p:sp>
      <p:sp>
        <p:nvSpPr>
          <p:cNvPr id="1048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2020年全球食品包装市场规模约为1200亿美元，预计未来几年将保持稳定增长。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食品包装行业的发展趋势与环保法规的加强、消费者对食品安全和品牌形象的关注等因素密切相关。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新型包装材料和技术不断涌现，如可降解材料、真空包装等，为食品包装行业的发展提供了新的机遇。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未来几年，食品包装行业将继续朝着环保、安全、智能化的方向发展。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食品包装行业市场分析</a:t>
            </a:r>
            <a:endParaRPr altLang="en-US" lang="zh-CN"/>
          </a:p>
        </p:txBody>
      </p:sp>
      <p:sp>
        <p:nvSpPr>
          <p:cNvPr id="10490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食品包装材料类型及特点</a:t>
            </a:r>
            <a:endParaRPr altLang="en-US" lang="zh-CN"/>
          </a:p>
        </p:txBody>
      </p:sp>
      <p:sp>
        <p:nvSpPr>
          <p:cNvPr id="104908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玻璃：密封性好、阻隔性强、耐高温，常用于真空包装和罐头包装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塑料：轻便、防水、易加工，广泛用于食品包装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纸质：环保、可回收、成本低，是常见的食品包装材料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金属：密封性好、阻隔性强、耐腐蚀，常用于罐头包装和饮料包装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食品包装市场细分领域及占比</a:t>
            </a:r>
            <a:endParaRPr altLang="en-US" lang="zh-CN"/>
          </a:p>
        </p:txBody>
      </p:sp>
      <p:sp>
        <p:nvSpPr>
          <p:cNvPr id="104915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金属包装：密封性好，常用于罐头、饮料等食品包装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玻璃包装：美观、环保，主要用于酒类、饮料等食品包装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塑料包装：占比最大，主要用于液体、固体食品包装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纸包装：环保、可回收，主要用于食品内包装和外包装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食品包装市场需求结构及变化趋势</a:t>
            </a:r>
            <a:endParaRPr altLang="en-US" lang="zh-CN"/>
          </a:p>
        </p:txBody>
      </p:sp>
      <p:sp>
        <p:nvSpPr>
          <p:cNvPr id="1049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食品包装市场需求结构：主要包括塑料包装、纸包装、金属包装等，其中塑料包装占据较大市场份额。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变化趋势：随着消费者对环保和健康的关注增加，纸包装和可降解塑料包装的需求逐渐增长，未来市场份额有望扩大。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影响因素：食品包装市场需求受到多种因素的影响，包括经济发展水平、消费习惯、技术进步等。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未来预测：随着消费升级和健康意识的提高，食品包装市场需求将继续保持增长态势，同时对环保和健康的要求也将更加严格。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食品包装行业竞争格局及企业市场份额</a:t>
            </a:r>
            <a:endParaRPr altLang="en-US" lang="zh-CN"/>
          </a:p>
        </p:txBody>
      </p:sp>
      <p:sp>
        <p:nvSpPr>
          <p:cNvPr id="1049270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72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74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76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78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80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82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84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食品包装行业概述：食品包装行业是随着食品工业发展而形成的配套行业，是食品产业链的重要组成部分。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8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0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行业竞争格局：目前，食品包装行业的竞争格局较为激烈，市场参与者众多，其中不乏一些具有品牌优势和规模优势的龙头企业。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2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4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企业市场份额：在食品包装行业中，部分龙头企业占据了较大的市场份额，这些企业通过提高产品质量、加强研发创新、扩大生产规模等手段不断提升市场竞争力，进一步巩固了自身的市场地位。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6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8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：未来，随着消费者对食品安全和品质要求的提高，食品包装行业将迎来更多的发展机遇。同时，行业内的竞争格局也将发生变化，一些具有技术优势和品牌优势的企业将逐渐崭露头角，成为行业的领军企业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0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食品包装行业发展趋势</a:t>
            </a:r>
            <a:endParaRPr altLang="en-US" lang="zh-CN"/>
          </a:p>
        </p:txBody>
      </p:sp>
      <p:sp>
        <p:nvSpPr>
          <p:cNvPr id="10493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环保要求对食品包装行业的影响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循环经济和可持续发展理念，促进食品包装行业的环保创新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环保法规的严格要求，促使企业采用环保包装材料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消费者对环保和健康的关注，推动食品包装行业向环保转型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绿色供应链和绿色物流的发展，为食品包装行业提供环保解决方案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智能化、个性化、多功能化趋势</a:t>
            </a:r>
            <a:endParaRPr altLang="en-US" lang="zh-CN"/>
          </a:p>
        </p:txBody>
      </p:sp>
      <p:sp>
        <p:nvSpPr>
          <p:cNvPr id="1049438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0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2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4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6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48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50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52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智能化趋势：随着科技的进步，食品包装行业正朝着智能化方向发展，智能化包装机械、智能标签等将成为未来主流。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6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8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个性化趋势：随着消费者需求的多样化，食品包装行业正朝着个性化方向发展，个性化包装设计、定制化包装服务等将受到青睐。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0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2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多功能化趋势：食品包装行业正朝着多功能化方向发展，除了基本的保护、保鲜、标识等功能外，还增加了抗菌、防潮、防伪等功能，提高产品附加值。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4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6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环保化趋势：随着环保意识的提高，食品包装行业正朝着环保化方向发展，可降解材料、绿色包装技术等将得到广泛应用。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8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食品包装行业技术进步和创新方向</a:t>
            </a:r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智能化包装技术：通过引入物联网、大数据等技术，实现食品追溯、智能识别等功能，提高食品安全性。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环保包装材料：采用可降解、可循环利用的包装材料，减少对环境的污染。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新型保鲜技术：利用真空保鲜、气调保鲜等技术，延长食品保质期，提高食品品质。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定制化包装服务：根据消费者需求，提供定制化的食品包装服务，提升品牌形象和市场竞争力。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食品包装行业与新零售、电商等行业的融合发展</a:t>
            </a:r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"/>
            </p:custDataLst>
          </p:nvPr>
        </p:nvSpPr>
        <p:spPr>
          <a:xfrm>
            <a:off x="2809086" y="1964404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食品包装行业与新零售行业融合：新零售模式下的食品包装需要满足环保、便捷、个性化等需求，推动食品包装行业不断创新。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标题"/>
          <p:cNvSpPr txBox="1"/>
          <p:nvPr>
            <p:custDataLst>
              <p:tags r:id="rId2"/>
            </p:custDataLst>
          </p:nvPr>
        </p:nvSpPr>
        <p:spPr>
          <a:xfrm>
            <a:off x="2809761" y="1452880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6" name="标题"/>
          <p:cNvSpPr txBox="1"/>
          <p:nvPr>
            <p:custDataLst>
              <p:tags r:id="rId3"/>
            </p:custDataLst>
          </p:nvPr>
        </p:nvSpPr>
        <p:spPr>
          <a:xfrm>
            <a:off x="2809761" y="5118574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2809761" y="5630098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食品包装行业与可降解材料行业融合：环保意识的提高，推动食品包装行业向可降解、环保型包装材料转型，促进相关行业发展。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5"/>
            </p:custDataLst>
          </p:nvPr>
        </p:nvSpPr>
        <p:spPr>
          <a:xfrm>
            <a:off x="2809761" y="3185852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食品包装行业与电商行业融合：电商平台的快速发展，对食品包装的安全性、保鲜性等方面提出了更高要求，促进食品包装行业的技术升级。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标题"/>
          <p:cNvSpPr txBox="1"/>
          <p:nvPr>
            <p:custDataLst>
              <p:tags r:id="rId6"/>
            </p:custDataLst>
          </p:nvPr>
        </p:nvSpPr>
        <p:spPr>
          <a:xfrm>
            <a:off x="2810436" y="2675003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标题"/>
          <p:cNvSpPr txBox="1"/>
          <p:nvPr>
            <p:custDataLst>
              <p:tags r:id="rId7"/>
            </p:custDataLst>
          </p:nvPr>
        </p:nvSpPr>
        <p:spPr>
          <a:xfrm>
            <a:off x="2810436" y="3896451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正文"/>
          <p:cNvSpPr txBox="1"/>
          <p:nvPr>
            <p:custDataLst>
              <p:tags r:id="rId8"/>
            </p:custDataLst>
          </p:nvPr>
        </p:nvSpPr>
        <p:spPr>
          <a:xfrm>
            <a:off x="2809761" y="4407975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食品包装行业与冷链物流行业融合：随着生鲜电商的兴起，冷链物流技术对食品包装的保温、保鲜等功能性要求不断提升。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食品包装行业投资前景预测</a:t>
            </a:r>
            <a:endParaRPr altLang="en-US" lang="zh-CN"/>
          </a:p>
        </p:txBody>
      </p:sp>
      <p:sp>
        <p:nvSpPr>
          <p:cNvPr id="10496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食品包装行业投资现状及风险分析</a:t>
            </a:r>
            <a:endParaRPr altLang="en-US" lang="zh-CN"/>
          </a:p>
        </p:txBody>
      </p:sp>
      <p:sp>
        <p:nvSpPr>
          <p:cNvPr id="104964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投资规模：食品包装行业投资规模不断扩大，企业数量和产值逐年增长。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投资热点：新型包装材料、智能包装、环保包装等成为投资热点。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投资风险：市场竞争激烈、政策法规限制、技术更新换代等风险因素需关注。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投资建议：投资者需关注行业发展趋势，选择有竞争力的企业，注重风险控制。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食品包装行业投资机会及重点领域</a:t>
            </a:r>
            <a:endParaRPr altLang="en-US" lang="zh-CN"/>
          </a:p>
        </p:txBody>
      </p:sp>
      <p:sp>
        <p:nvSpPr>
          <p:cNvPr id="104970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技术创新：随着科技的不断进步，食品包装行业也在不断创新。投资者可以关注新技术、新材料的研发和应用，寻找具有创新性和市场前景的投资项目。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投资机会：随着食品行业的快速发展，食品包装行业也呈现出不断增长的趋势。投资者可以关注食品包装行业的市场动态，寻找投资机会。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重点领域：食品包装行业的重点领域包括包装材料、包装机械、包装容器等。这些领域具有较大的市场潜力，是投资者关注的重点。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环保要求：随着环保意识的提高，食品包装行业对环保的要求也越来越高。投资者可以关注环保包装材料和循环利用技术的研究和应用，以满足市场需求和政策要求。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食品包装行业未来投资趋势及展望</a:t>
            </a:r>
            <a:endParaRPr altLang="en-US" lang="zh-CN"/>
          </a:p>
        </p:txBody>
      </p:sp>
      <p:sp>
        <p:nvSpPr>
          <p:cNvPr id="10497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环保要求：随着消费者对环保的关注度提高，食品包装行业将趋向于使用可降解、环保的材料，减少塑料污染。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智能化技术：通过引入智能化技术，实现食品包装的自动化、信息化和个性化，提高生产效率和产品质量。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定制化需求：随着消费者需求的多样化，食品包装行业将趋向于提供定制化的包装服务，满足不同消费者的个性化需求。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产业链整合：食品包装企业将通过整合产业链资源，实现从原材料供应到终端产品的全覆盖，提高整体竞争力。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提高投资效益的建议和策略</a:t>
            </a:r>
            <a:endParaRPr altLang="en-US" lang="zh-CN"/>
          </a:p>
        </p:txBody>
      </p:sp>
      <p:sp>
        <p:nvSpPr>
          <p:cNvPr id="104983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了解市场趋势和消费者需求，选择具有潜力的食品包装领域进行投资。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关注技术创新和研发，提高食品包装的安全性、环保性和功能性，以满足消费者日益增长的需求。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加强与产业链上下游企业的合作，形成协同效应，降低生产成本和提高生产效率。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注重品牌建设和市场营销，提高产品知名度和竞争力，以获得更多的市场份额和客户资源。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8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对食品包装行业的总结和评价</a:t>
            </a:r>
            <a:endParaRPr altLang="en-US" lang="zh-CN"/>
          </a:p>
        </p:txBody>
      </p:sp>
      <p:sp>
        <p:nvSpPr>
          <p:cNvPr id="104992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食品包装行业市场分析总结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食品包装行业投资前景预测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食品包装行业存在的问题与挑战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对食品包装行业的评价与建议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对食品包装行业的建议和展望</a:t>
            </a:r>
            <a:endParaRPr altLang="en-US" lang="zh-CN"/>
          </a:p>
        </p:txBody>
      </p:sp>
      <p:sp>
        <p:nvSpPr>
          <p:cNvPr id="104996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建议企业加大研发力度，提高包装材料的安全性和环保性。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建议政府加强监管，制定更加严格的食品包装安全标准。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展望未来，食品包装行业将朝着更加智能化、个性化、环保化的方向发展。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食品包装企业应积极探索新的商业模式，以满足消费者对健康、环保的需求。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2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2024-01-03T13:35:12Z</dcterms:created>
  <dcterms:modified xsi:type="dcterms:W3CDTF">2024-01-03T13:35:12Z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627c53d0b63a44a0b3f5cf4f445f1925_21</vt:lpwstr>
  </property>
</Properties>
</file>