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282" r:id="rId1"/>
    <p:sldMasterId id="2147503319" r:id="rId2"/>
  </p:sldMasterIdLst>
  <p:notesMasterIdLst>
    <p:notesMasterId r:id="rId3"/>
  </p:notesMasterIdLst>
  <p:sldIdLst>
    <p:sldId id="9396" r:id="rId4"/>
    <p:sldId id="9401" r:id="rId5"/>
    <p:sldId id="9405" r:id="rId6"/>
    <p:sldId id="9408" r:id="rId7"/>
    <p:sldId id="9411" r:id="rId8"/>
    <p:sldId id="9414" r:id="rId9"/>
    <p:sldId id="9417" r:id="rId10"/>
    <p:sldId id="9420" r:id="rId11"/>
    <p:sldId id="9423" r:id="rId12"/>
    <p:sldId id="9426" r:id="rId13"/>
    <p:sldId id="9429" r:id="rId14"/>
    <p:sldId id="9432" r:id="rId15"/>
    <p:sldId id="9435" r:id="rId16"/>
    <p:sldId id="9438" r:id="rId17"/>
    <p:sldId id="9441" r:id="rId18"/>
    <p:sldId id="9444" r:id="rId19"/>
    <p:sldId id="9447" r:id="rId20"/>
    <p:sldId id="9450" r:id="rId21"/>
    <p:sldId id="9453" r:id="rId22"/>
    <p:sldId id="9456" r:id="rId23"/>
    <p:sldId id="9459" r:id="rId24"/>
    <p:sldId id="9462" r:id="rId25"/>
    <p:sldId id="9465" r:id="rId26"/>
    <p:sldId id="9468" r:id="rId27"/>
    <p:sldId id="9471" r:id="rId28"/>
    <p:sldId id="9474" r:id="rId29"/>
    <p:sldId id="9477" r:id="rId30"/>
    <p:sldId id="9480" r:id="rId31"/>
    <p:sldId id="948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283" r:id="rId1"/>
    <p:sldLayoutId id="2147503284" r:id="rId2"/>
    <p:sldLayoutId id="2147503285" r:id="rId3"/>
    <p:sldLayoutId id="2147503286" r:id="rId4"/>
    <p:sldLayoutId id="2147503287" r:id="rId5"/>
    <p:sldLayoutId id="2147503288" r:id="rId6"/>
    <p:sldLayoutId id="2147503289" r:id="rId7"/>
    <p:sldLayoutId id="2147503290" r:id="rId8"/>
    <p:sldLayoutId id="2147503291" r:id="rId9"/>
    <p:sldLayoutId id="2147503292" r:id="rId10"/>
    <p:sldLayoutId id="21475032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20" r:id="rId1"/>
    <p:sldLayoutId id="2147503321" r:id="rId2"/>
    <p:sldLayoutId id="2147503322" r:id="rId3"/>
    <p:sldLayoutId id="2147503323" r:id="rId4"/>
    <p:sldLayoutId id="2147503324" r:id="rId5"/>
    <p:sldLayoutId id="2147503325" r:id="rId6"/>
    <p:sldLayoutId id="2147503326" r:id="rId7"/>
    <p:sldLayoutId id="2147503327" r:id="rId8"/>
    <p:sldLayoutId id="2147503328" r:id="rId9"/>
    <p:sldLayoutId id="2147503329" r:id="rId10"/>
    <p:sldLayoutId id="214750333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6.xml"/><Relationship Id="rId2" Type="http://schemas.openxmlformats.org/officeDocument/2006/relationships/tags" Target="../tags/tag737.xml"/><Relationship Id="rId3" Type="http://schemas.openxmlformats.org/officeDocument/2006/relationships/tags" Target="../tags/tag738.xml"/><Relationship Id="rId4" Type="http://schemas.openxmlformats.org/officeDocument/2006/relationships/tags" Target="../tags/tag739.xml"/><Relationship Id="rId5" Type="http://schemas.openxmlformats.org/officeDocument/2006/relationships/tags" Target="../tags/tag740.xml"/><Relationship Id="rId6" Type="http://schemas.openxmlformats.org/officeDocument/2006/relationships/tags" Target="../tags/tag741.xml"/><Relationship Id="rId7" Type="http://schemas.openxmlformats.org/officeDocument/2006/relationships/tags" Target="../tags/tag742.xml"/><Relationship Id="rId8" Type="http://schemas.openxmlformats.org/officeDocument/2006/relationships/tags" Target="../tags/tag743.xml"/><Relationship Id="rId9" Type="http://schemas.openxmlformats.org/officeDocument/2006/relationships/tags" Target="../tags/tag744.xml"/><Relationship Id="rId10" Type="http://schemas.openxmlformats.org/officeDocument/2006/relationships/tags" Target="../tags/tag745.xml"/><Relationship Id="rId11" Type="http://schemas.openxmlformats.org/officeDocument/2006/relationships/tags" Target="../tags/tag746.xml"/><Relationship Id="rId12" Type="http://schemas.openxmlformats.org/officeDocument/2006/relationships/tags" Target="../tags/tag7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8.xml"/><Relationship Id="rId2" Type="http://schemas.openxmlformats.org/officeDocument/2006/relationships/tags" Target="../tags/tag749.xml"/><Relationship Id="rId3" Type="http://schemas.openxmlformats.org/officeDocument/2006/relationships/tags" Target="../tags/tag750.xml"/><Relationship Id="rId4" Type="http://schemas.openxmlformats.org/officeDocument/2006/relationships/tags" Target="../tags/tag75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2.xml"/><Relationship Id="rId2" Type="http://schemas.openxmlformats.org/officeDocument/2006/relationships/tags" Target="../tags/tag753.xml"/><Relationship Id="rId3" Type="http://schemas.openxmlformats.org/officeDocument/2006/relationships/tags" Target="../tags/tag7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tags" Target="../tags/tag762.xml"/><Relationship Id="rId5" Type="http://schemas.openxmlformats.org/officeDocument/2006/relationships/tags" Target="../tags/tag763.xml"/><Relationship Id="rId6" Type="http://schemas.openxmlformats.org/officeDocument/2006/relationships/tags" Target="../tags/tag764.xml"/><Relationship Id="rId7" Type="http://schemas.openxmlformats.org/officeDocument/2006/relationships/tags" Target="../tags/tag765.xml"/><Relationship Id="rId8" Type="http://schemas.openxmlformats.org/officeDocument/2006/relationships/tags" Target="../tags/tag766.xml"/><Relationship Id="rId9" Type="http://schemas.openxmlformats.org/officeDocument/2006/relationships/tags" Target="../tags/tag767.xml"/><Relationship Id="rId10" Type="http://schemas.openxmlformats.org/officeDocument/2006/relationships/tags" Target="../tags/tag768.xml"/><Relationship Id="rId11" Type="http://schemas.openxmlformats.org/officeDocument/2006/relationships/tags" Target="../tags/tag769.xml"/><Relationship Id="rId12" Type="http://schemas.openxmlformats.org/officeDocument/2006/relationships/tags" Target="../tags/tag7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tags" Target="../tags/tag774.xml"/><Relationship Id="rId5" Type="http://schemas.openxmlformats.org/officeDocument/2006/relationships/tags" Target="../tags/tag775.xml"/><Relationship Id="rId6" Type="http://schemas.openxmlformats.org/officeDocument/2006/relationships/tags" Target="../tags/tag776.xml"/><Relationship Id="rId7" Type="http://schemas.openxmlformats.org/officeDocument/2006/relationships/tags" Target="../tags/tag777.xml"/><Relationship Id="rId8" Type="http://schemas.openxmlformats.org/officeDocument/2006/relationships/tags" Target="../tags/tag778.xml"/><Relationship Id="rId9" Type="http://schemas.openxmlformats.org/officeDocument/2006/relationships/tags" Target="../tags/tag779.xml"/><Relationship Id="rId10" Type="http://schemas.openxmlformats.org/officeDocument/2006/relationships/tags" Target="../tags/tag780.xml"/><Relationship Id="rId11" Type="http://schemas.openxmlformats.org/officeDocument/2006/relationships/tags" Target="../tags/tag781.xml"/><Relationship Id="rId12" Type="http://schemas.openxmlformats.org/officeDocument/2006/relationships/tags" Target="../tags/tag7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tags" Target="../tags/tag876.xml"/><Relationship Id="rId10" Type="http://schemas.openxmlformats.org/officeDocument/2006/relationships/tags" Target="../tags/tag877.xml"/><Relationship Id="rId11" Type="http://schemas.openxmlformats.org/officeDocument/2006/relationships/tags" Target="../tags/tag878.xml"/><Relationship Id="rId12" Type="http://schemas.openxmlformats.org/officeDocument/2006/relationships/tags" Target="../tags/tag87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tags" Target="../tags/tag888.xml"/><Relationship Id="rId10" Type="http://schemas.openxmlformats.org/officeDocument/2006/relationships/tags" Target="../tags/tag889.xml"/><Relationship Id="rId11" Type="http://schemas.openxmlformats.org/officeDocument/2006/relationships/tags" Target="../tags/tag890.xml"/><Relationship Id="rId12" Type="http://schemas.openxmlformats.org/officeDocument/2006/relationships/tags" Target="../tags/tag89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tags" Target="../tags/tag895.xml"/><Relationship Id="rId5" Type="http://schemas.openxmlformats.org/officeDocument/2006/relationships/tags" Target="../tags/tag896.xml"/><Relationship Id="rId6" Type="http://schemas.openxmlformats.org/officeDocument/2006/relationships/tags" Target="../tags/tag897.xml"/><Relationship Id="rId7" Type="http://schemas.openxmlformats.org/officeDocument/2006/relationships/tags" Target="../tags/tag898.xml"/><Relationship Id="rId8" Type="http://schemas.openxmlformats.org/officeDocument/2006/relationships/tags" Target="../tags/tag899.xml"/><Relationship Id="rId9" Type="http://schemas.openxmlformats.org/officeDocument/2006/relationships/tags" Target="../tags/tag900.xml"/><Relationship Id="rId10" Type="http://schemas.openxmlformats.org/officeDocument/2006/relationships/tags" Target="../tags/tag901.xml"/><Relationship Id="rId11" Type="http://schemas.openxmlformats.org/officeDocument/2006/relationships/tags" Target="../tags/tag902.xml"/><Relationship Id="rId12" Type="http://schemas.openxmlformats.org/officeDocument/2006/relationships/tags" Target="../tags/tag9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tags" Target="../tags/tag910.xml"/><Relationship Id="rId5" Type="http://schemas.openxmlformats.org/officeDocument/2006/relationships/tags" Target="../tags/tag911.xml"/><Relationship Id="rId6" Type="http://schemas.openxmlformats.org/officeDocument/2006/relationships/tags" Target="../tags/tag912.xml"/><Relationship Id="rId7" Type="http://schemas.openxmlformats.org/officeDocument/2006/relationships/tags" Target="../tags/tag913.xml"/><Relationship Id="rId8" Type="http://schemas.openxmlformats.org/officeDocument/2006/relationships/tags" Target="../tags/tag914.xml"/><Relationship Id="rId9" Type="http://schemas.openxmlformats.org/officeDocument/2006/relationships/tags" Target="../tags/tag915.xml"/><Relationship Id="rId10" Type="http://schemas.openxmlformats.org/officeDocument/2006/relationships/tags" Target="../tags/tag916.xml"/><Relationship Id="rId11" Type="http://schemas.openxmlformats.org/officeDocument/2006/relationships/tags" Target="../tags/tag917.xml"/><Relationship Id="rId12" Type="http://schemas.openxmlformats.org/officeDocument/2006/relationships/tags" Target="../tags/tag91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tags" Target="../tags/tag922.xml"/><Relationship Id="rId5" Type="http://schemas.openxmlformats.org/officeDocument/2006/relationships/tags" Target="../tags/tag923.xml"/><Relationship Id="rId6" Type="http://schemas.openxmlformats.org/officeDocument/2006/relationships/tags" Target="../tags/tag924.xml"/><Relationship Id="rId7" Type="http://schemas.openxmlformats.org/officeDocument/2006/relationships/tags" Target="../tags/tag925.xml"/><Relationship Id="rId8" Type="http://schemas.openxmlformats.org/officeDocument/2006/relationships/tags" Target="../tags/tag926.xml"/><Relationship Id="rId9" Type="http://schemas.openxmlformats.org/officeDocument/2006/relationships/tags" Target="../tags/tag927.xml"/><Relationship Id="rId10" Type="http://schemas.openxmlformats.org/officeDocument/2006/relationships/tags" Target="../tags/tag928.xml"/><Relationship Id="rId11" Type="http://schemas.openxmlformats.org/officeDocument/2006/relationships/tags" Target="../tags/tag929.xml"/><Relationship Id="rId12" Type="http://schemas.openxmlformats.org/officeDocument/2006/relationships/tags" Target="../tags/tag930.xml"/><Relationship Id="rId13" Type="http://schemas.openxmlformats.org/officeDocument/2006/relationships/tags" Target="../tags/tag931.xml"/><Relationship Id="rId14" Type="http://schemas.openxmlformats.org/officeDocument/2006/relationships/tags" Target="../tags/tag932.xml"/><Relationship Id="rId15" Type="http://schemas.openxmlformats.org/officeDocument/2006/relationships/tags" Target="../tags/tag933.xml"/><Relationship Id="rId16" Type="http://schemas.openxmlformats.org/officeDocument/2006/relationships/tags" Target="../tags/tag93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tags" Target="../tags/tag93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人力资源行业市场分析及投资前景预测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人力资源市场现状分析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人力资源市场投资机会与风险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人力资源行业未来发展趋势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成功案例分析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012" name="Freeform 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2829790"/>
            <a:ext cx="2149867" cy="2114901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1014" name="Freeform 2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4089727"/>
            <a:ext cx="2149867" cy="855194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016" name="正文"/>
          <p:cNvSpPr txBox="1"/>
          <p:nvPr>
            <p:custDataLst>
              <p:tags r:id="rId3"/>
            </p:custDataLst>
          </p:nvPr>
        </p:nvSpPr>
        <p:spPr>
          <a:xfrm>
            <a:off x="2836787" y="2751044"/>
            <a:ext cx="8741555" cy="9697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人力资源行业的定义：指从事人力资源规划、招聘、培训、绩效管理、薪酬福利管理等服务的行业。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018" name="正文"/>
          <p:cNvSpPr txBox="1"/>
          <p:nvPr>
            <p:custDataLst>
              <p:tags r:id="rId4"/>
            </p:custDataLst>
          </p:nvPr>
        </p:nvSpPr>
        <p:spPr>
          <a:xfrm>
            <a:off x="2836787" y="4019871"/>
            <a:ext cx="8741555" cy="9697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人力资源行业的分类：按照服务类型，可分为基础性人力资源服务如招聘、派遣、代理等，以及高附加值的人力资源服务如人才猎头、培训、咨询等。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020" name="Freeform 2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2823439"/>
            <a:ext cx="2149867" cy="855194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行业市场规模与增长</a:t>
            </a:r>
            <a:endParaRPr altLang="en-US" lang="zh-CN"/>
          </a:p>
        </p:txBody>
      </p:sp>
      <p:sp>
        <p:nvSpPr>
          <p:cNvPr id="10513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数字化和智能化技术的应用正在推动人力资源行业的创新和变革。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未来几年，人力资源行业将面临更多的挑战和机遇，需要不断创新和适应变化。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全球人力资源行业市场规模持续增长，预计未来几年将保持稳定增长态势。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亚太地区成为全球人力资源行业增长最快的市场之一，尤其是中国市场。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行业发展趋势与特点</a:t>
            </a:r>
            <a:endParaRPr altLang="en-US" lang="zh-CN"/>
          </a:p>
        </p:txBody>
      </p:sp>
      <p:sp>
        <p:nvSpPr>
          <p:cNvPr id="10516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数字化和智能化：人力资源行业正在逐步实现数字化和智能化，以提高招聘和管理的效率。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个性化和定制化：随着人才竞争的加剧，企业越来越注重员工的个性化需求，提供定制化的服务。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多元化和包容性：企业越来越注重多元化和包容性，以吸引各种背景和能力的员工。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跨界合作和创新：人力资源行业正在与各种行业进行跨界合作，创新服务模式和业务模式。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人力资源市场现状分析</a:t>
            </a:r>
            <a:endParaRPr altLang="en-US" lang="zh-CN"/>
          </a:p>
        </p:txBody>
      </p:sp>
      <p:sp>
        <p:nvSpPr>
          <p:cNvPr id="10519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行业供需状况分析</a:t>
            </a:r>
            <a:endParaRPr altLang="en-US" lang="zh-CN"/>
          </a:p>
        </p:txBody>
      </p:sp>
      <p:sp>
        <p:nvSpPr>
          <p:cNvPr id="10523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人力资源市场供求关系：当前人力资源市场供求关系呈现平衡状态，但随着经济发展和人口结构变化，未来可能会出现供不应求的情况。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人才需求结构：随着产业升级和新兴行业的崛起，人才需求结构也在发生变化，对高技能人才的需求逐渐增加。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行业发展趋势：随着数字化和智能化的发展，人力资源行业也在逐步实现数字化转型，未来将更加注重人才的创新能力和跨界融合能力。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政策环境：政府对人力资源市场的监管力度逐渐加强，对人才流动和人才培养的政策支持也在不断加大。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行业市场竞争格局</a:t>
            </a:r>
            <a:endParaRPr altLang="en-US" lang="zh-CN"/>
          </a:p>
        </p:txBody>
      </p:sp>
      <p:sp>
        <p:nvSpPr>
          <p:cNvPr id="10526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大型企业与中小企业的竞争关系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跨国公司与本土企业的竞争态势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行业内的主要竞争对手及其市场份额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人力资源市场的集中度与竞争格局的变化趋势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529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薪酬福利竞争力不足：难以吸引和留住优秀人才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员工流失率高：高强度的工作压力和职业发展瓶颈导致员工流失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招聘难度大：高技能人才短缺，难以满足企业需求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培训体系不完善：缺乏系统性的培训体系，员工能力提升受限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人力资源市场投资机会与风险</a:t>
            </a:r>
            <a:endParaRPr altLang="en-US" lang="zh-CN"/>
          </a:p>
        </p:txBody>
      </p:sp>
      <p:sp>
        <p:nvSpPr>
          <p:cNvPr id="10532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行业投资机会分析</a:t>
            </a:r>
            <a:endParaRPr altLang="en-US" lang="zh-CN"/>
          </a:p>
        </p:txBody>
      </p:sp>
      <p:sp>
        <p:nvSpPr>
          <p:cNvPr id="10537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人力资源行业市场潜力巨大，随着经济的发展和人口结构的变化，市场需求将持续增长。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技术创新为人力资源行业带来新的投资机会，例如人工智能、大数据等技术在招聘、培训、绩效管理等方面的应用。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政策支持为人力资源行业投资提供保障，政府出台了一系列政策鼓励人力资源行业的发展。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海外市场拓展为人力资源行业投资提供新的增长点，随着全球化进程的加速，海外人力资源市场逐渐成为投资的重点。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行业投资风险评估</a:t>
            </a:r>
            <a:endParaRPr altLang="en-US" lang="zh-CN"/>
          </a:p>
        </p:txBody>
      </p:sp>
      <p:sp>
        <p:nvSpPr>
          <p:cNvPr id="1054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经济周期风险：经济周期的变化可能对人力资源行业产生影响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人才流失风险：优秀人才的流失可能对企业的运营和发展造成影响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政策风险：人力资源政策的变化可能对行业产生重大影响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市场竞争风险：人力资源市场竞争激烈，企业需要不断提升竞争力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543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了解市场趋势：深入研究人力资源行业的发展动态，把握市场变化和机遇。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评估自身实力：根据自身的投资目标、风险承受能力和资源优势，制定合理的投资策略。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多元化投资：分散投资风险，降低单一投资带来的损失，提高整体收益的稳定性。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关注政策法规：关注政府政策、法律法规的变动，及时调整投资策略，规避政策风险。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人力资源行业未来发展趋势</a:t>
            </a:r>
            <a:endParaRPr altLang="en-US" lang="zh-CN"/>
          </a:p>
        </p:txBody>
      </p:sp>
      <p:sp>
        <p:nvSpPr>
          <p:cNvPr id="10546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551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人工智能在人力资源行业的广泛应用，提高招聘、培训、绩效管理等环节的效率。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区块链技术应用于人力资源管理，实现数据共享和透明化，提升员工信任度。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云计算的发展使得人力资源管理系统更加便捷，实现数据分析和预测。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数字化人力资源管理的普及，优化员工体验，提升企业竞争力。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人力资源服务升级与变革</a:t>
            </a:r>
            <a:endParaRPr altLang="en-US" lang="zh-CN"/>
          </a:p>
        </p:txBody>
      </p:sp>
      <p:sp>
        <p:nvSpPr>
          <p:cNvPr id="10554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技术驱动的人力资源服务升级：人工智能、大数据等技术的应用将提升人力资源服务的精准度和效率。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灵活用工与共享经济：随着灵活用工和共享经济的发展，人力资源服务将更加灵活多样，满足企业多样化的需求。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人才培训与开发：企业越来越重视人才的培训与开发，人力资源服务将更加注重员工的个人发展与成长。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跨界合作与创新：人力资源服务将与更多行业进行跨界合作，创新服务模式和商业模式，提升企业竞争力。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全球化趋势下的市场拓展</a:t>
            </a:r>
            <a:endParaRPr altLang="en-US" lang="zh-CN"/>
          </a:p>
        </p:txBody>
      </p:sp>
      <p:sp>
        <p:nvSpPr>
          <p:cNvPr id="10557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跨国公司对全球人才的需求增加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人力资源外包服务逐渐普及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数字化技术推动人力资源行业全球化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全球化趋势下的人力资源行业市场拓展策略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绿色人力资源发展前景</a:t>
            </a:r>
            <a:endParaRPr altLang="en-US" lang="zh-CN"/>
          </a:p>
        </p:txBody>
      </p:sp>
      <p:sp>
        <p:nvSpPr>
          <p:cNvPr id="10560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可持续发展：企业社会责任和可持续发展成为重要考量因素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人才需求：具备绿色理念和技能的人才需求持续增长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政策支持：政府出台相关政策鼓励绿色人力资源发展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技术创新：人工智能等技术在人力资源管理中的广泛应用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63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优秀企业人力资源管理实践</a:t>
            </a:r>
            <a:endParaRPr altLang="en-US" lang="zh-CN"/>
          </a:p>
        </p:txBody>
      </p:sp>
      <p:sp>
        <p:nvSpPr>
          <p:cNvPr id="10568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案例介绍：某知名互联网公司的人力资源管理实践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成功因素：以人为本、激励机制、人才培养、企业文化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实践效果：员工满意度高、人才流失率低、业绩持续增长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借鉴意义：对于其他企业的人力资源管理具有参考和借鉴意义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人力资源服务创新案例</a:t>
            </a:r>
            <a:endParaRPr altLang="en-US" lang="zh-CN"/>
          </a:p>
        </p:txBody>
      </p:sp>
      <p:sp>
        <p:nvSpPr>
          <p:cNvPr id="10571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案例名称：某互联网公司的人力资源管理创新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案例简介：该公司通过大数据和人工智能技术，实现了人力资源管理的数字化和智能化，提高了招聘、培训、绩效等方面的效率。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创新点：利用人工智能技术进行简历筛选和面试安排，利用大数据技术进行员工绩效评估和人才发展预测。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效果：提高了招聘和培训的效率，降低了人员流失率，提升了员工满意度和绩效。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跨界合作与共赢模式探索</a:t>
            </a:r>
            <a:endParaRPr altLang="en-US" lang="zh-CN"/>
          </a:p>
        </p:txBody>
      </p:sp>
      <p:sp>
        <p:nvSpPr>
          <p:cNvPr id="10574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跨界合作案例：某企业与教育机构合作，共同培养具备专业技能的人才，实现资源共享和优势互补。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跨界合作优势：通过跨界合作，企业可以拓展业务范围，增加市场份额，同时借助合作伙伴的优势资源，提升自身竞争力。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共赢模式探索：在跨界合作中，企业应积极探索共赢模式，确保合作双方都能获得实际利益，实现共同发展。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成功关键因素：成功的跨界合作需要具备市场洞察力、资源整合能力、创新能力以及良好的沟通协作能力等关键因素。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人力资源数字化转型成功经验</a:t>
            </a:r>
            <a:endParaRPr altLang="en-US" lang="zh-CN"/>
          </a:p>
        </p:txBody>
      </p:sp>
      <p:sp>
        <p:nvSpPr>
          <p:cNvPr id="10577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7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案例概述：某公司通过人力资源数字化转型，提高了员工满意度和效率，降低了成本。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转型背景：传统人力资源管理面临诸多挑战，数字化转型成为必然趋势。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转型措施：采用先进的人力资源管理软件，建立数字化招聘、培训、绩效评估体系。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转型成果：员工满意度提高，效率提升，成本大幅降低。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0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对人力资源行业的总结与展望</a:t>
            </a:r>
            <a:endParaRPr altLang="en-US" lang="zh-CN"/>
          </a:p>
        </p:txBody>
      </p:sp>
      <p:sp>
        <p:nvSpPr>
          <p:cNvPr id="10584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行业现状：人力资源行业市场持续增长，竞争激烈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发展趋势：数字化、智能化、个性化成为行业未来发展方向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投资前景：具备投资潜力和机会，需关注行业政策与市场变化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建议措施：加强人才培养与引进，提高行业服务水平，拓展业务领域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对企业人力资源管理的建议与启示</a:t>
            </a:r>
            <a:endParaRPr altLang="en-US" lang="zh-CN"/>
          </a:p>
        </p:txBody>
      </p:sp>
      <p:sp>
        <p:nvSpPr>
          <p:cNvPr id="10588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加强企业文化建设与员工关怀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重视人才培养与引进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建立科学合理的激励机制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注重人力资源管理的数字化转型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对政府和行业组织的政策建议</a:t>
            </a:r>
            <a:endParaRPr altLang="en-US" lang="zh-CN"/>
          </a:p>
        </p:txBody>
      </p:sp>
      <p:sp>
        <p:nvSpPr>
          <p:cNvPr id="10591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制定人力资源行业发展规划，引导企业合理布局和有序发展。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建立健全人力资源法律法规体系，保障企业和从业人员的合法权益。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加大对人力资源行业的支持力度，提高行业的整体竞争力。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推动人力资源行业与科技、金融等领域的融合发展，创新业务模式和服务方式。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1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41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0_1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1*l_h_a*1_2_1"/>
  <p:tag name="KSO_WM_TEMPLATE_CATEGORY" val="diagram"/>
  <p:tag name="KSO_WM_TEMPLATE_INDEX" val="20231670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1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;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1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;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1*l_h_a*1_1_1"/>
  <p:tag name="KSO_WM_TEMPLATE_CATEGORY" val="diagram"/>
  <p:tag name="KSO_WM_TEMPLATE_INDEX" val="20231670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5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0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2024-01-03T14:20:18Z</dcterms:created>
  <dcterms:modified xsi:type="dcterms:W3CDTF">2024-01-03T14:20:18Z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85c5fb973794487e80c68630ff3611d3_21</vt:lpwstr>
  </property>
</Properties>
</file>