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4" r:id="rId13"/>
    <p:sldId id="275" r:id="rId14"/>
    <p:sldId id="269" r:id="rId15"/>
    <p:sldId id="270" r:id="rId16"/>
    <p:sldId id="272" r:id="rId17"/>
    <p:sldId id="273" r:id="rId18"/>
  </p:sldIdLst>
  <p:sldSz cx="9144000" cy="6858000"/>
  <p:notesSz cx="9144000" cy="6858000"/>
  <p:custDataLst>
    <p:tags r:id="rId22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55"/>
        <p:guide pos="22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D8D8D8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Microsoft YaHei UI"/>
                <a:cs typeface="Microsoft YaHei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D8D8D8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Microsoft YaHei UI"/>
                <a:cs typeface="Microsoft YaHei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D8D8D8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579" y="1132839"/>
            <a:ext cx="8948420" cy="15494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33679" y="896619"/>
            <a:ext cx="891540" cy="542290"/>
          </a:xfrm>
          <a:custGeom>
            <a:avLst/>
            <a:gdLst/>
            <a:ahLst/>
            <a:cxnLst/>
            <a:rect l="l" t="t" r="r" b="b"/>
            <a:pathLst>
              <a:path w="891540" h="542290">
                <a:moveTo>
                  <a:pt x="365311" y="480059"/>
                </a:moveTo>
                <a:lnTo>
                  <a:pt x="283210" y="480059"/>
                </a:lnTo>
                <a:lnTo>
                  <a:pt x="292100" y="542289"/>
                </a:lnTo>
                <a:lnTo>
                  <a:pt x="365311" y="480059"/>
                </a:lnTo>
                <a:close/>
              </a:path>
              <a:path w="891540" h="542290">
                <a:moveTo>
                  <a:pt x="450734" y="468629"/>
                </a:moveTo>
                <a:lnTo>
                  <a:pt x="210820" y="468629"/>
                </a:lnTo>
                <a:lnTo>
                  <a:pt x="189229" y="537209"/>
                </a:lnTo>
                <a:lnTo>
                  <a:pt x="283210" y="480059"/>
                </a:lnTo>
                <a:lnTo>
                  <a:pt x="365311" y="480059"/>
                </a:lnTo>
                <a:lnTo>
                  <a:pt x="368300" y="477519"/>
                </a:lnTo>
                <a:lnTo>
                  <a:pt x="444269" y="477519"/>
                </a:lnTo>
                <a:lnTo>
                  <a:pt x="450734" y="468629"/>
                </a:lnTo>
                <a:close/>
              </a:path>
              <a:path w="891540" h="542290">
                <a:moveTo>
                  <a:pt x="444269" y="477519"/>
                </a:moveTo>
                <a:lnTo>
                  <a:pt x="368300" y="477519"/>
                </a:lnTo>
                <a:lnTo>
                  <a:pt x="406400" y="529589"/>
                </a:lnTo>
                <a:lnTo>
                  <a:pt x="444269" y="477519"/>
                </a:lnTo>
                <a:close/>
              </a:path>
              <a:path w="891540" h="542290">
                <a:moveTo>
                  <a:pt x="541866" y="443229"/>
                </a:moveTo>
                <a:lnTo>
                  <a:pt x="153670" y="443229"/>
                </a:lnTo>
                <a:lnTo>
                  <a:pt x="102870" y="514350"/>
                </a:lnTo>
                <a:lnTo>
                  <a:pt x="210820" y="468629"/>
                </a:lnTo>
                <a:lnTo>
                  <a:pt x="450734" y="468629"/>
                </a:lnTo>
                <a:lnTo>
                  <a:pt x="457200" y="459739"/>
                </a:lnTo>
                <a:lnTo>
                  <a:pt x="536363" y="459739"/>
                </a:lnTo>
                <a:lnTo>
                  <a:pt x="541866" y="443229"/>
                </a:lnTo>
                <a:close/>
              </a:path>
              <a:path w="891540" h="542290">
                <a:moveTo>
                  <a:pt x="536363" y="459739"/>
                </a:moveTo>
                <a:lnTo>
                  <a:pt x="457200" y="459739"/>
                </a:lnTo>
                <a:lnTo>
                  <a:pt x="523240" y="499109"/>
                </a:lnTo>
                <a:lnTo>
                  <a:pt x="536363" y="459739"/>
                </a:lnTo>
                <a:close/>
              </a:path>
              <a:path w="891540" h="542290">
                <a:moveTo>
                  <a:pt x="629064" y="406400"/>
                </a:moveTo>
                <a:lnTo>
                  <a:pt x="116840" y="406400"/>
                </a:lnTo>
                <a:lnTo>
                  <a:pt x="40640" y="474979"/>
                </a:lnTo>
                <a:lnTo>
                  <a:pt x="153670" y="443229"/>
                </a:lnTo>
                <a:lnTo>
                  <a:pt x="541866" y="443229"/>
                </a:lnTo>
                <a:lnTo>
                  <a:pt x="546100" y="430529"/>
                </a:lnTo>
                <a:lnTo>
                  <a:pt x="631526" y="430529"/>
                </a:lnTo>
                <a:lnTo>
                  <a:pt x="629064" y="406400"/>
                </a:lnTo>
                <a:close/>
              </a:path>
              <a:path w="891540" h="542290">
                <a:moveTo>
                  <a:pt x="631526" y="430529"/>
                </a:moveTo>
                <a:lnTo>
                  <a:pt x="546100" y="430529"/>
                </a:lnTo>
                <a:lnTo>
                  <a:pt x="633730" y="452119"/>
                </a:lnTo>
                <a:lnTo>
                  <a:pt x="631526" y="430529"/>
                </a:lnTo>
                <a:close/>
              </a:path>
              <a:path w="891540" h="542290">
                <a:moveTo>
                  <a:pt x="158750" y="149859"/>
                </a:moveTo>
                <a:lnTo>
                  <a:pt x="194310" y="201929"/>
                </a:lnTo>
                <a:lnTo>
                  <a:pt x="80010" y="217169"/>
                </a:lnTo>
                <a:lnTo>
                  <a:pt x="142240" y="255269"/>
                </a:lnTo>
                <a:lnTo>
                  <a:pt x="25400" y="287019"/>
                </a:lnTo>
                <a:lnTo>
                  <a:pt x="110490" y="309879"/>
                </a:lnTo>
                <a:lnTo>
                  <a:pt x="0" y="356869"/>
                </a:lnTo>
                <a:lnTo>
                  <a:pt x="101600" y="360679"/>
                </a:lnTo>
                <a:lnTo>
                  <a:pt x="5080" y="421639"/>
                </a:lnTo>
                <a:lnTo>
                  <a:pt x="116840" y="406400"/>
                </a:lnTo>
                <a:lnTo>
                  <a:pt x="629064" y="406400"/>
                </a:lnTo>
                <a:lnTo>
                  <a:pt x="627380" y="389889"/>
                </a:lnTo>
                <a:lnTo>
                  <a:pt x="730095" y="389889"/>
                </a:lnTo>
                <a:lnTo>
                  <a:pt x="695960" y="341629"/>
                </a:lnTo>
                <a:lnTo>
                  <a:pt x="811530" y="326389"/>
                </a:lnTo>
                <a:lnTo>
                  <a:pt x="749300" y="288289"/>
                </a:lnTo>
                <a:lnTo>
                  <a:pt x="866139" y="255269"/>
                </a:lnTo>
                <a:lnTo>
                  <a:pt x="779780" y="233679"/>
                </a:lnTo>
                <a:lnTo>
                  <a:pt x="891539" y="185419"/>
                </a:lnTo>
                <a:lnTo>
                  <a:pt x="789940" y="181609"/>
                </a:lnTo>
                <a:lnTo>
                  <a:pt x="837173" y="152400"/>
                </a:lnTo>
                <a:lnTo>
                  <a:pt x="264160" y="152400"/>
                </a:lnTo>
                <a:lnTo>
                  <a:pt x="158750" y="149859"/>
                </a:lnTo>
                <a:close/>
              </a:path>
              <a:path w="891540" h="542290">
                <a:moveTo>
                  <a:pt x="730095" y="389889"/>
                </a:moveTo>
                <a:lnTo>
                  <a:pt x="627380" y="389889"/>
                </a:lnTo>
                <a:lnTo>
                  <a:pt x="732790" y="393700"/>
                </a:lnTo>
                <a:lnTo>
                  <a:pt x="730095" y="389889"/>
                </a:lnTo>
                <a:close/>
              </a:path>
              <a:path w="891540" h="542290">
                <a:moveTo>
                  <a:pt x="256540" y="91439"/>
                </a:moveTo>
                <a:lnTo>
                  <a:pt x="264160" y="152400"/>
                </a:lnTo>
                <a:lnTo>
                  <a:pt x="837173" y="152400"/>
                </a:lnTo>
                <a:lnTo>
                  <a:pt x="863870" y="135889"/>
                </a:lnTo>
                <a:lnTo>
                  <a:pt x="774700" y="135889"/>
                </a:lnTo>
                <a:lnTo>
                  <a:pt x="802016" y="111759"/>
                </a:lnTo>
                <a:lnTo>
                  <a:pt x="345440" y="111759"/>
                </a:lnTo>
                <a:lnTo>
                  <a:pt x="256540" y="91439"/>
                </a:lnTo>
                <a:close/>
              </a:path>
              <a:path w="891540" h="542290">
                <a:moveTo>
                  <a:pt x="886460" y="121919"/>
                </a:moveTo>
                <a:lnTo>
                  <a:pt x="774700" y="135889"/>
                </a:lnTo>
                <a:lnTo>
                  <a:pt x="863870" y="135889"/>
                </a:lnTo>
                <a:lnTo>
                  <a:pt x="886460" y="121919"/>
                </a:lnTo>
                <a:close/>
              </a:path>
              <a:path w="891540" h="542290">
                <a:moveTo>
                  <a:pt x="368300" y="44450"/>
                </a:moveTo>
                <a:lnTo>
                  <a:pt x="345440" y="111759"/>
                </a:lnTo>
                <a:lnTo>
                  <a:pt x="802016" y="111759"/>
                </a:lnTo>
                <a:lnTo>
                  <a:pt x="816394" y="99059"/>
                </a:lnTo>
                <a:lnTo>
                  <a:pt x="737870" y="99059"/>
                </a:lnTo>
                <a:lnTo>
                  <a:pt x="749662" y="82550"/>
                </a:lnTo>
                <a:lnTo>
                  <a:pt x="434340" y="82550"/>
                </a:lnTo>
                <a:lnTo>
                  <a:pt x="368300" y="44450"/>
                </a:lnTo>
                <a:close/>
              </a:path>
              <a:path w="891540" h="542290">
                <a:moveTo>
                  <a:pt x="850900" y="68579"/>
                </a:moveTo>
                <a:lnTo>
                  <a:pt x="737870" y="99059"/>
                </a:lnTo>
                <a:lnTo>
                  <a:pt x="816394" y="99059"/>
                </a:lnTo>
                <a:lnTo>
                  <a:pt x="850900" y="68579"/>
                </a:lnTo>
                <a:close/>
              </a:path>
              <a:path w="891540" h="542290">
                <a:moveTo>
                  <a:pt x="485140" y="12700"/>
                </a:moveTo>
                <a:lnTo>
                  <a:pt x="434340" y="82550"/>
                </a:lnTo>
                <a:lnTo>
                  <a:pt x="749662" y="82550"/>
                </a:lnTo>
                <a:lnTo>
                  <a:pt x="755105" y="74929"/>
                </a:lnTo>
                <a:lnTo>
                  <a:pt x="679450" y="74929"/>
                </a:lnTo>
                <a:lnTo>
                  <a:pt x="682359" y="66039"/>
                </a:lnTo>
                <a:lnTo>
                  <a:pt x="523240" y="66039"/>
                </a:lnTo>
                <a:lnTo>
                  <a:pt x="485140" y="12700"/>
                </a:lnTo>
                <a:close/>
              </a:path>
              <a:path w="891540" h="542290">
                <a:moveTo>
                  <a:pt x="788670" y="27939"/>
                </a:moveTo>
                <a:lnTo>
                  <a:pt x="679450" y="74929"/>
                </a:lnTo>
                <a:lnTo>
                  <a:pt x="755105" y="74929"/>
                </a:lnTo>
                <a:lnTo>
                  <a:pt x="788670" y="27939"/>
                </a:lnTo>
                <a:close/>
              </a:path>
              <a:path w="891540" h="542290">
                <a:moveTo>
                  <a:pt x="599440" y="0"/>
                </a:moveTo>
                <a:lnTo>
                  <a:pt x="523240" y="66039"/>
                </a:lnTo>
                <a:lnTo>
                  <a:pt x="682359" y="66039"/>
                </a:lnTo>
                <a:lnTo>
                  <a:pt x="683190" y="63500"/>
                </a:lnTo>
                <a:lnTo>
                  <a:pt x="607060" y="63500"/>
                </a:lnTo>
                <a:lnTo>
                  <a:pt x="599440" y="0"/>
                </a:lnTo>
                <a:close/>
              </a:path>
              <a:path w="891540" h="542290">
                <a:moveTo>
                  <a:pt x="702310" y="5079"/>
                </a:moveTo>
                <a:lnTo>
                  <a:pt x="607060" y="63500"/>
                </a:lnTo>
                <a:lnTo>
                  <a:pt x="683190" y="63500"/>
                </a:lnTo>
                <a:lnTo>
                  <a:pt x="702310" y="5079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Microsoft YaHei UI"/>
                <a:cs typeface="Microsoft YaHei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D8D8D8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D8D8D8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14629"/>
            <a:ext cx="4215130" cy="642620"/>
          </a:xfrm>
          <a:custGeom>
            <a:avLst/>
            <a:gdLst/>
            <a:ahLst/>
            <a:cxnLst/>
            <a:rect l="l" t="t" r="r" b="b"/>
            <a:pathLst>
              <a:path w="4215130" h="642619">
                <a:moveTo>
                  <a:pt x="3893820" y="0"/>
                </a:moveTo>
                <a:lnTo>
                  <a:pt x="0" y="0"/>
                </a:lnTo>
                <a:lnTo>
                  <a:pt x="0" y="642620"/>
                </a:lnTo>
                <a:lnTo>
                  <a:pt x="3893820" y="642620"/>
                </a:lnTo>
                <a:lnTo>
                  <a:pt x="4215130" y="321310"/>
                </a:lnTo>
                <a:lnTo>
                  <a:pt x="3893820" y="0"/>
                </a:lnTo>
                <a:close/>
              </a:path>
            </a:pathLst>
          </a:custGeom>
          <a:solidFill>
            <a:srgbClr val="DBE5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214629"/>
            <a:ext cx="4215130" cy="642620"/>
          </a:xfrm>
          <a:custGeom>
            <a:avLst/>
            <a:gdLst/>
            <a:ahLst/>
            <a:cxnLst/>
            <a:rect l="l" t="t" r="r" b="b"/>
            <a:pathLst>
              <a:path w="4215130" h="642619">
                <a:moveTo>
                  <a:pt x="0" y="0"/>
                </a:moveTo>
                <a:lnTo>
                  <a:pt x="3893820" y="0"/>
                </a:lnTo>
                <a:lnTo>
                  <a:pt x="4215130" y="321310"/>
                </a:lnTo>
                <a:lnTo>
                  <a:pt x="3893820" y="642620"/>
                </a:lnTo>
                <a:lnTo>
                  <a:pt x="0" y="642620"/>
                </a:lnTo>
                <a:lnTo>
                  <a:pt x="0" y="0"/>
                </a:lnTo>
                <a:close/>
              </a:path>
            </a:pathLst>
          </a:custGeom>
          <a:ln w="25518">
            <a:solidFill>
              <a:srgbClr val="DBE5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42670" y="214629"/>
            <a:ext cx="2961640" cy="642620"/>
          </a:xfrm>
          <a:custGeom>
            <a:avLst/>
            <a:gdLst/>
            <a:ahLst/>
            <a:cxnLst/>
            <a:rect l="l" t="t" r="r" b="b"/>
            <a:pathLst>
              <a:path w="2961640" h="642619">
                <a:moveTo>
                  <a:pt x="2640330" y="0"/>
                </a:moveTo>
                <a:lnTo>
                  <a:pt x="0" y="0"/>
                </a:lnTo>
                <a:lnTo>
                  <a:pt x="0" y="642620"/>
                </a:lnTo>
                <a:lnTo>
                  <a:pt x="2640330" y="642620"/>
                </a:lnTo>
                <a:lnTo>
                  <a:pt x="2961640" y="321310"/>
                </a:lnTo>
                <a:lnTo>
                  <a:pt x="2640330" y="0"/>
                </a:lnTo>
                <a:close/>
              </a:path>
            </a:pathLst>
          </a:custGeom>
          <a:solidFill>
            <a:srgbClr val="006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42670" y="214629"/>
            <a:ext cx="2961640" cy="642620"/>
          </a:xfrm>
          <a:custGeom>
            <a:avLst/>
            <a:gdLst/>
            <a:ahLst/>
            <a:cxnLst/>
            <a:rect l="l" t="t" r="r" b="b"/>
            <a:pathLst>
              <a:path w="2961640" h="642619">
                <a:moveTo>
                  <a:pt x="0" y="0"/>
                </a:moveTo>
                <a:lnTo>
                  <a:pt x="2640330" y="0"/>
                </a:lnTo>
                <a:lnTo>
                  <a:pt x="2961640" y="321310"/>
                </a:lnTo>
                <a:lnTo>
                  <a:pt x="2640330" y="642620"/>
                </a:lnTo>
                <a:lnTo>
                  <a:pt x="0" y="642620"/>
                </a:lnTo>
                <a:lnTo>
                  <a:pt x="0" y="0"/>
                </a:lnTo>
                <a:close/>
              </a:path>
            </a:pathLst>
          </a:custGeom>
          <a:ln w="25518">
            <a:solidFill>
              <a:srgbClr val="8DB3E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912870" y="532129"/>
            <a:ext cx="5143500" cy="642620"/>
          </a:xfrm>
          <a:custGeom>
            <a:avLst/>
            <a:gdLst/>
            <a:ahLst/>
            <a:cxnLst/>
            <a:rect l="l" t="t" r="r" b="b"/>
            <a:pathLst>
              <a:path w="5143500" h="642619">
                <a:moveTo>
                  <a:pt x="5143500" y="0"/>
                </a:moveTo>
                <a:lnTo>
                  <a:pt x="321309" y="0"/>
                </a:lnTo>
                <a:lnTo>
                  <a:pt x="0" y="321310"/>
                </a:lnTo>
                <a:lnTo>
                  <a:pt x="321309" y="642620"/>
                </a:lnTo>
                <a:lnTo>
                  <a:pt x="5143500" y="642620"/>
                </a:lnTo>
                <a:lnTo>
                  <a:pt x="5143500" y="0"/>
                </a:lnTo>
                <a:close/>
              </a:path>
            </a:pathLst>
          </a:custGeom>
          <a:solidFill>
            <a:srgbClr val="DBE5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912870" y="532129"/>
            <a:ext cx="5143500" cy="642620"/>
          </a:xfrm>
          <a:custGeom>
            <a:avLst/>
            <a:gdLst/>
            <a:ahLst/>
            <a:cxnLst/>
            <a:rect l="l" t="t" r="r" b="b"/>
            <a:pathLst>
              <a:path w="5143500" h="642619">
                <a:moveTo>
                  <a:pt x="5143500" y="0"/>
                </a:moveTo>
                <a:lnTo>
                  <a:pt x="321309" y="0"/>
                </a:lnTo>
                <a:lnTo>
                  <a:pt x="0" y="321310"/>
                </a:lnTo>
                <a:lnTo>
                  <a:pt x="321309" y="642620"/>
                </a:lnTo>
                <a:lnTo>
                  <a:pt x="5143500" y="642620"/>
                </a:lnTo>
                <a:lnTo>
                  <a:pt x="5143500" y="0"/>
                </a:lnTo>
                <a:close/>
              </a:path>
            </a:pathLst>
          </a:custGeom>
          <a:ln w="25518">
            <a:solidFill>
              <a:srgbClr val="DBE5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4147820" y="532129"/>
            <a:ext cx="4996180" cy="642620"/>
          </a:xfrm>
          <a:custGeom>
            <a:avLst/>
            <a:gdLst/>
            <a:ahLst/>
            <a:cxnLst/>
            <a:rect l="l" t="t" r="r" b="b"/>
            <a:pathLst>
              <a:path w="4996180" h="642619">
                <a:moveTo>
                  <a:pt x="4996180" y="0"/>
                </a:moveTo>
                <a:lnTo>
                  <a:pt x="332739" y="0"/>
                </a:lnTo>
                <a:lnTo>
                  <a:pt x="0" y="321310"/>
                </a:lnTo>
                <a:lnTo>
                  <a:pt x="332739" y="642620"/>
                </a:lnTo>
                <a:lnTo>
                  <a:pt x="4996180" y="642620"/>
                </a:lnTo>
                <a:lnTo>
                  <a:pt x="4996180" y="0"/>
                </a:lnTo>
                <a:close/>
              </a:path>
            </a:pathLst>
          </a:custGeom>
          <a:solidFill>
            <a:srgbClr val="006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4147820" y="532129"/>
            <a:ext cx="4996180" cy="642620"/>
          </a:xfrm>
          <a:custGeom>
            <a:avLst/>
            <a:gdLst/>
            <a:ahLst/>
            <a:cxnLst/>
            <a:rect l="l" t="t" r="r" b="b"/>
            <a:pathLst>
              <a:path w="4996180" h="642619">
                <a:moveTo>
                  <a:pt x="4996180" y="0"/>
                </a:moveTo>
                <a:lnTo>
                  <a:pt x="332739" y="0"/>
                </a:lnTo>
                <a:lnTo>
                  <a:pt x="0" y="321310"/>
                </a:lnTo>
                <a:lnTo>
                  <a:pt x="332739" y="642620"/>
                </a:lnTo>
                <a:lnTo>
                  <a:pt x="4996180" y="642620"/>
                </a:lnTo>
                <a:lnTo>
                  <a:pt x="4996180" y="0"/>
                </a:lnTo>
                <a:close/>
              </a:path>
            </a:pathLst>
          </a:custGeom>
          <a:ln w="25518">
            <a:solidFill>
              <a:srgbClr val="8DB3E2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129" y="261619"/>
            <a:ext cx="1029969" cy="5854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3730" y="3235960"/>
            <a:ext cx="7876539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bg1"/>
                </a:solidFill>
                <a:latin typeface="Microsoft YaHei UI"/>
                <a:cs typeface="Microsoft YaHei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86180" y="2547620"/>
            <a:ext cx="6771639" cy="3210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027929" y="6486652"/>
            <a:ext cx="206375" cy="235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0729" y="6442406"/>
            <a:ext cx="239395" cy="315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1" i="0">
                <a:solidFill>
                  <a:srgbClr val="D8D8D8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77970" y="6479032"/>
            <a:ext cx="258445" cy="235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17.png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24.png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8" Type="http://schemas.openxmlformats.org/officeDocument/2006/relationships/slideLayout" Target="../slideLayouts/slideLayout5.xml"/><Relationship Id="rId27" Type="http://schemas.openxmlformats.org/officeDocument/2006/relationships/image" Target="../media/image43.png"/><Relationship Id="rId26" Type="http://schemas.openxmlformats.org/officeDocument/2006/relationships/image" Target="../media/image42.png"/><Relationship Id="rId25" Type="http://schemas.openxmlformats.org/officeDocument/2006/relationships/image" Target="../media/image41.png"/><Relationship Id="rId24" Type="http://schemas.openxmlformats.org/officeDocument/2006/relationships/image" Target="../media/image40.png"/><Relationship Id="rId23" Type="http://schemas.openxmlformats.org/officeDocument/2006/relationships/image" Target="../media/image39.png"/><Relationship Id="rId22" Type="http://schemas.openxmlformats.org/officeDocument/2006/relationships/image" Target="../media/image38.png"/><Relationship Id="rId21" Type="http://schemas.openxmlformats.org/officeDocument/2006/relationships/image" Target="../media/image37.png"/><Relationship Id="rId20" Type="http://schemas.openxmlformats.org/officeDocument/2006/relationships/image" Target="../media/image36.png"/><Relationship Id="rId2" Type="http://schemas.openxmlformats.org/officeDocument/2006/relationships/image" Target="../media/image4.png"/><Relationship Id="rId19" Type="http://schemas.openxmlformats.org/officeDocument/2006/relationships/image" Target="../media/image35.png"/><Relationship Id="rId18" Type="http://schemas.openxmlformats.org/officeDocument/2006/relationships/image" Target="../media/image34.png"/><Relationship Id="rId17" Type="http://schemas.openxmlformats.org/officeDocument/2006/relationships/image" Target="../media/image33.png"/><Relationship Id="rId16" Type="http://schemas.openxmlformats.org/officeDocument/2006/relationships/image" Target="../media/image32.png"/><Relationship Id="rId15" Type="http://schemas.openxmlformats.org/officeDocument/2006/relationships/image" Target="../media/image31.png"/><Relationship Id="rId14" Type="http://schemas.openxmlformats.org/officeDocument/2006/relationships/image" Target="../media/image30.png"/><Relationship Id="rId13" Type="http://schemas.openxmlformats.org/officeDocument/2006/relationships/image" Target="../media/image29.png"/><Relationship Id="rId12" Type="http://schemas.openxmlformats.org/officeDocument/2006/relationships/image" Target="../media/image28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8" Type="http://schemas.openxmlformats.org/officeDocument/2006/relationships/slideLayout" Target="../slideLayouts/slideLayout5.xml"/><Relationship Id="rId27" Type="http://schemas.openxmlformats.org/officeDocument/2006/relationships/image" Target="../media/image60.png"/><Relationship Id="rId26" Type="http://schemas.openxmlformats.org/officeDocument/2006/relationships/image" Target="../media/image26.png"/><Relationship Id="rId25" Type="http://schemas.openxmlformats.org/officeDocument/2006/relationships/image" Target="../media/image59.png"/><Relationship Id="rId24" Type="http://schemas.openxmlformats.org/officeDocument/2006/relationships/image" Target="../media/image58.png"/><Relationship Id="rId23" Type="http://schemas.openxmlformats.org/officeDocument/2006/relationships/image" Target="../media/image57.png"/><Relationship Id="rId22" Type="http://schemas.openxmlformats.org/officeDocument/2006/relationships/image" Target="../media/image56.png"/><Relationship Id="rId21" Type="http://schemas.openxmlformats.org/officeDocument/2006/relationships/image" Target="../media/image55.png"/><Relationship Id="rId20" Type="http://schemas.openxmlformats.org/officeDocument/2006/relationships/image" Target="../media/image54.png"/><Relationship Id="rId2" Type="http://schemas.openxmlformats.org/officeDocument/2006/relationships/image" Target="../media/image4.png"/><Relationship Id="rId19" Type="http://schemas.openxmlformats.org/officeDocument/2006/relationships/image" Target="../media/image53.png"/><Relationship Id="rId18" Type="http://schemas.openxmlformats.org/officeDocument/2006/relationships/image" Target="../media/image52.png"/><Relationship Id="rId17" Type="http://schemas.openxmlformats.org/officeDocument/2006/relationships/image" Target="../media/image51.png"/><Relationship Id="rId16" Type="http://schemas.openxmlformats.org/officeDocument/2006/relationships/image" Target="../media/image50.png"/><Relationship Id="rId15" Type="http://schemas.openxmlformats.org/officeDocument/2006/relationships/image" Target="../media/image49.png"/><Relationship Id="rId14" Type="http://schemas.openxmlformats.org/officeDocument/2006/relationships/image" Target="../media/image48.png"/><Relationship Id="rId13" Type="http://schemas.openxmlformats.org/officeDocument/2006/relationships/image" Target="../media/image47.png"/><Relationship Id="rId12" Type="http://schemas.openxmlformats.org/officeDocument/2006/relationships/image" Target="../media/image46.png"/><Relationship Id="rId11" Type="http://schemas.openxmlformats.org/officeDocument/2006/relationships/image" Target="../media/image45.png"/><Relationship Id="rId10" Type="http://schemas.openxmlformats.org/officeDocument/2006/relationships/image" Target="../media/image4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3" Type="http://schemas.openxmlformats.org/officeDocument/2006/relationships/slideLayout" Target="../slideLayouts/slideLayout5.xml"/><Relationship Id="rId22" Type="http://schemas.openxmlformats.org/officeDocument/2006/relationships/image" Target="../media/image73.png"/><Relationship Id="rId21" Type="http://schemas.openxmlformats.org/officeDocument/2006/relationships/image" Target="../media/image72.png"/><Relationship Id="rId20" Type="http://schemas.openxmlformats.org/officeDocument/2006/relationships/image" Target="../media/image71.png"/><Relationship Id="rId2" Type="http://schemas.openxmlformats.org/officeDocument/2006/relationships/image" Target="../media/image4.png"/><Relationship Id="rId19" Type="http://schemas.openxmlformats.org/officeDocument/2006/relationships/image" Target="../media/image70.png"/><Relationship Id="rId18" Type="http://schemas.openxmlformats.org/officeDocument/2006/relationships/image" Target="../media/image69.png"/><Relationship Id="rId17" Type="http://schemas.openxmlformats.org/officeDocument/2006/relationships/image" Target="../media/image68.png"/><Relationship Id="rId16" Type="http://schemas.openxmlformats.org/officeDocument/2006/relationships/image" Target="../media/image67.png"/><Relationship Id="rId15" Type="http://schemas.openxmlformats.org/officeDocument/2006/relationships/image" Target="../media/image66.png"/><Relationship Id="rId14" Type="http://schemas.openxmlformats.org/officeDocument/2006/relationships/image" Target="../media/image65.png"/><Relationship Id="rId13" Type="http://schemas.openxmlformats.org/officeDocument/2006/relationships/image" Target="../media/image64.png"/><Relationship Id="rId12" Type="http://schemas.openxmlformats.org/officeDocument/2006/relationships/image" Target="../media/image63.png"/><Relationship Id="rId11" Type="http://schemas.openxmlformats.org/officeDocument/2006/relationships/image" Target="../media/image62.png"/><Relationship Id="rId10" Type="http://schemas.openxmlformats.org/officeDocument/2006/relationships/image" Target="../media/image61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8" Type="http://schemas.openxmlformats.org/officeDocument/2006/relationships/slideLayout" Target="../slideLayouts/slideLayout5.xml"/><Relationship Id="rId27" Type="http://schemas.openxmlformats.org/officeDocument/2006/relationships/image" Target="../media/image89.png"/><Relationship Id="rId26" Type="http://schemas.openxmlformats.org/officeDocument/2006/relationships/image" Target="../media/image88.png"/><Relationship Id="rId25" Type="http://schemas.openxmlformats.org/officeDocument/2006/relationships/image" Target="../media/image87.png"/><Relationship Id="rId24" Type="http://schemas.openxmlformats.org/officeDocument/2006/relationships/image" Target="../media/image86.png"/><Relationship Id="rId23" Type="http://schemas.openxmlformats.org/officeDocument/2006/relationships/image" Target="../media/image85.png"/><Relationship Id="rId22" Type="http://schemas.openxmlformats.org/officeDocument/2006/relationships/image" Target="../media/image84.png"/><Relationship Id="rId21" Type="http://schemas.openxmlformats.org/officeDocument/2006/relationships/image" Target="../media/image83.png"/><Relationship Id="rId20" Type="http://schemas.openxmlformats.org/officeDocument/2006/relationships/image" Target="../media/image82.png"/><Relationship Id="rId2" Type="http://schemas.openxmlformats.org/officeDocument/2006/relationships/image" Target="../media/image4.png"/><Relationship Id="rId19" Type="http://schemas.openxmlformats.org/officeDocument/2006/relationships/image" Target="../media/image81.png"/><Relationship Id="rId18" Type="http://schemas.openxmlformats.org/officeDocument/2006/relationships/image" Target="../media/image50.png"/><Relationship Id="rId17" Type="http://schemas.openxmlformats.org/officeDocument/2006/relationships/image" Target="../media/image80.png"/><Relationship Id="rId16" Type="http://schemas.openxmlformats.org/officeDocument/2006/relationships/image" Target="../media/image79.png"/><Relationship Id="rId15" Type="http://schemas.openxmlformats.org/officeDocument/2006/relationships/image" Target="../media/image78.png"/><Relationship Id="rId14" Type="http://schemas.openxmlformats.org/officeDocument/2006/relationships/image" Target="../media/image77.png"/><Relationship Id="rId13" Type="http://schemas.openxmlformats.org/officeDocument/2006/relationships/image" Target="../media/image76.png"/><Relationship Id="rId12" Type="http://schemas.openxmlformats.org/officeDocument/2006/relationships/image" Target="../media/image75.png"/><Relationship Id="rId11" Type="http://schemas.openxmlformats.org/officeDocument/2006/relationships/image" Target="../media/image74.png"/><Relationship Id="rId10" Type="http://schemas.openxmlformats.org/officeDocument/2006/relationships/image" Target="../media/image61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9" Type="http://schemas.openxmlformats.org/officeDocument/2006/relationships/slideLayout" Target="../slideLayouts/slideLayout5.xml"/><Relationship Id="rId18" Type="http://schemas.openxmlformats.org/officeDocument/2006/relationships/image" Target="../media/image96.png"/><Relationship Id="rId17" Type="http://schemas.openxmlformats.org/officeDocument/2006/relationships/image" Target="../media/image49.png"/><Relationship Id="rId16" Type="http://schemas.openxmlformats.org/officeDocument/2006/relationships/image" Target="../media/image95.png"/><Relationship Id="rId15" Type="http://schemas.openxmlformats.org/officeDocument/2006/relationships/image" Target="../media/image94.png"/><Relationship Id="rId14" Type="http://schemas.openxmlformats.org/officeDocument/2006/relationships/image" Target="../media/image93.png"/><Relationship Id="rId13" Type="http://schemas.openxmlformats.org/officeDocument/2006/relationships/image" Target="../media/image92.png"/><Relationship Id="rId12" Type="http://schemas.openxmlformats.org/officeDocument/2006/relationships/image" Target="../media/image91.png"/><Relationship Id="rId11" Type="http://schemas.openxmlformats.org/officeDocument/2006/relationships/image" Target="../media/image90.png"/><Relationship Id="rId10" Type="http://schemas.openxmlformats.org/officeDocument/2006/relationships/image" Target="../media/image61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5" Type="http://schemas.openxmlformats.org/officeDocument/2006/relationships/slideLayout" Target="../slideLayouts/slideLayout5.xml"/><Relationship Id="rId24" Type="http://schemas.openxmlformats.org/officeDocument/2006/relationships/image" Target="../media/image110.png"/><Relationship Id="rId23" Type="http://schemas.openxmlformats.org/officeDocument/2006/relationships/image" Target="../media/image109.png"/><Relationship Id="rId22" Type="http://schemas.openxmlformats.org/officeDocument/2006/relationships/image" Target="../media/image108.png"/><Relationship Id="rId21" Type="http://schemas.openxmlformats.org/officeDocument/2006/relationships/image" Target="../media/image107.png"/><Relationship Id="rId20" Type="http://schemas.openxmlformats.org/officeDocument/2006/relationships/image" Target="../media/image106.png"/><Relationship Id="rId2" Type="http://schemas.openxmlformats.org/officeDocument/2006/relationships/image" Target="../media/image4.png"/><Relationship Id="rId19" Type="http://schemas.openxmlformats.org/officeDocument/2006/relationships/image" Target="../media/image105.png"/><Relationship Id="rId18" Type="http://schemas.openxmlformats.org/officeDocument/2006/relationships/image" Target="../media/image104.png"/><Relationship Id="rId17" Type="http://schemas.openxmlformats.org/officeDocument/2006/relationships/image" Target="../media/image61.png"/><Relationship Id="rId16" Type="http://schemas.openxmlformats.org/officeDocument/2006/relationships/image" Target="../media/image103.png"/><Relationship Id="rId15" Type="http://schemas.openxmlformats.org/officeDocument/2006/relationships/image" Target="../media/image102.png"/><Relationship Id="rId14" Type="http://schemas.openxmlformats.org/officeDocument/2006/relationships/image" Target="../media/image101.png"/><Relationship Id="rId13" Type="http://schemas.openxmlformats.org/officeDocument/2006/relationships/image" Target="../media/image100.png"/><Relationship Id="rId12" Type="http://schemas.openxmlformats.org/officeDocument/2006/relationships/image" Target="../media/image99.png"/><Relationship Id="rId11" Type="http://schemas.openxmlformats.org/officeDocument/2006/relationships/image" Target="../media/image98.png"/><Relationship Id="rId10" Type="http://schemas.openxmlformats.org/officeDocument/2006/relationships/image" Target="../media/image97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0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19" Type="http://schemas.openxmlformats.org/officeDocument/2006/relationships/image" Target="../media/image61.png"/><Relationship Id="rId18" Type="http://schemas.openxmlformats.org/officeDocument/2006/relationships/image" Target="../media/image114.png"/><Relationship Id="rId17" Type="http://schemas.openxmlformats.org/officeDocument/2006/relationships/image" Target="../media/image113.png"/><Relationship Id="rId16" Type="http://schemas.openxmlformats.org/officeDocument/2006/relationships/image" Target="../media/image112.png"/><Relationship Id="rId15" Type="http://schemas.openxmlformats.org/officeDocument/2006/relationships/image" Target="../media/image102.png"/><Relationship Id="rId14" Type="http://schemas.openxmlformats.org/officeDocument/2006/relationships/image" Target="../media/image101.png"/><Relationship Id="rId13" Type="http://schemas.openxmlformats.org/officeDocument/2006/relationships/image" Target="../media/image111.png"/><Relationship Id="rId12" Type="http://schemas.openxmlformats.org/officeDocument/2006/relationships/image" Target="../media/image99.png"/><Relationship Id="rId11" Type="http://schemas.openxmlformats.org/officeDocument/2006/relationships/image" Target="../media/image98.png"/><Relationship Id="rId10" Type="http://schemas.openxmlformats.org/officeDocument/2006/relationships/image" Target="../media/image97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9.png"/><Relationship Id="rId8" Type="http://schemas.openxmlformats.org/officeDocument/2006/relationships/image" Target="../media/image98.png"/><Relationship Id="rId7" Type="http://schemas.openxmlformats.org/officeDocument/2006/relationships/image" Target="../media/image97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115.png"/><Relationship Id="rId14" Type="http://schemas.openxmlformats.org/officeDocument/2006/relationships/image" Target="../media/image61.png"/><Relationship Id="rId13" Type="http://schemas.openxmlformats.org/officeDocument/2006/relationships/image" Target="../media/image25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111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9.png"/><Relationship Id="rId8" Type="http://schemas.openxmlformats.org/officeDocument/2006/relationships/image" Target="../media/image98.png"/><Relationship Id="rId7" Type="http://schemas.openxmlformats.org/officeDocument/2006/relationships/image" Target="../media/image97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116.png"/><Relationship Id="rId14" Type="http://schemas.openxmlformats.org/officeDocument/2006/relationships/image" Target="../media/image61.png"/><Relationship Id="rId13" Type="http://schemas.openxmlformats.org/officeDocument/2006/relationships/image" Target="../media/image25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111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9.png"/><Relationship Id="rId8" Type="http://schemas.openxmlformats.org/officeDocument/2006/relationships/image" Target="../media/image98.png"/><Relationship Id="rId7" Type="http://schemas.openxmlformats.org/officeDocument/2006/relationships/image" Target="../media/image97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117.png"/><Relationship Id="rId14" Type="http://schemas.openxmlformats.org/officeDocument/2006/relationships/image" Target="../media/image61.png"/><Relationship Id="rId13" Type="http://schemas.openxmlformats.org/officeDocument/2006/relationships/image" Target="../media/image25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111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6" Type="http://schemas.openxmlformats.org/officeDocument/2006/relationships/slideLayout" Target="../slideLayouts/slideLayout5.xml"/><Relationship Id="rId25" Type="http://schemas.openxmlformats.org/officeDocument/2006/relationships/image" Target="../media/image132.png"/><Relationship Id="rId24" Type="http://schemas.openxmlformats.org/officeDocument/2006/relationships/image" Target="../media/image131.png"/><Relationship Id="rId23" Type="http://schemas.openxmlformats.org/officeDocument/2006/relationships/image" Target="../media/image130.png"/><Relationship Id="rId22" Type="http://schemas.openxmlformats.org/officeDocument/2006/relationships/image" Target="../media/image129.png"/><Relationship Id="rId21" Type="http://schemas.openxmlformats.org/officeDocument/2006/relationships/image" Target="../media/image128.png"/><Relationship Id="rId20" Type="http://schemas.openxmlformats.org/officeDocument/2006/relationships/image" Target="../media/image127.png"/><Relationship Id="rId2" Type="http://schemas.openxmlformats.org/officeDocument/2006/relationships/image" Target="../media/image4.png"/><Relationship Id="rId19" Type="http://schemas.openxmlformats.org/officeDocument/2006/relationships/image" Target="../media/image126.png"/><Relationship Id="rId18" Type="http://schemas.openxmlformats.org/officeDocument/2006/relationships/image" Target="../media/image125.png"/><Relationship Id="rId17" Type="http://schemas.openxmlformats.org/officeDocument/2006/relationships/image" Target="../media/image124.png"/><Relationship Id="rId16" Type="http://schemas.openxmlformats.org/officeDocument/2006/relationships/image" Target="../media/image123.png"/><Relationship Id="rId15" Type="http://schemas.openxmlformats.org/officeDocument/2006/relationships/image" Target="../media/image122.png"/><Relationship Id="rId14" Type="http://schemas.openxmlformats.org/officeDocument/2006/relationships/image" Target="../media/image121.png"/><Relationship Id="rId13" Type="http://schemas.openxmlformats.org/officeDocument/2006/relationships/image" Target="../media/image120.png"/><Relationship Id="rId12" Type="http://schemas.openxmlformats.org/officeDocument/2006/relationships/image" Target="../media/image119.png"/><Relationship Id="rId11" Type="http://schemas.openxmlformats.org/officeDocument/2006/relationships/image" Target="../media/image118.png"/><Relationship Id="rId10" Type="http://schemas.openxmlformats.org/officeDocument/2006/relationships/image" Target="../media/image61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1" Type="http://schemas.openxmlformats.org/officeDocument/2006/relationships/slideLayout" Target="../slideLayouts/slideLayout5.xml"/><Relationship Id="rId30" Type="http://schemas.openxmlformats.org/officeDocument/2006/relationships/image" Target="../media/image148.png"/><Relationship Id="rId3" Type="http://schemas.openxmlformats.org/officeDocument/2006/relationships/image" Target="../media/image5.png"/><Relationship Id="rId29" Type="http://schemas.openxmlformats.org/officeDocument/2006/relationships/image" Target="../media/image147.png"/><Relationship Id="rId28" Type="http://schemas.openxmlformats.org/officeDocument/2006/relationships/image" Target="../media/image146.png"/><Relationship Id="rId27" Type="http://schemas.openxmlformats.org/officeDocument/2006/relationships/image" Target="../media/image145.png"/><Relationship Id="rId26" Type="http://schemas.openxmlformats.org/officeDocument/2006/relationships/image" Target="../media/image144.png"/><Relationship Id="rId25" Type="http://schemas.openxmlformats.org/officeDocument/2006/relationships/image" Target="../media/image143.png"/><Relationship Id="rId24" Type="http://schemas.openxmlformats.org/officeDocument/2006/relationships/image" Target="../media/image142.png"/><Relationship Id="rId23" Type="http://schemas.openxmlformats.org/officeDocument/2006/relationships/image" Target="../media/image141.png"/><Relationship Id="rId22" Type="http://schemas.openxmlformats.org/officeDocument/2006/relationships/image" Target="../media/image140.png"/><Relationship Id="rId21" Type="http://schemas.openxmlformats.org/officeDocument/2006/relationships/image" Target="../media/image139.png"/><Relationship Id="rId20" Type="http://schemas.openxmlformats.org/officeDocument/2006/relationships/image" Target="../media/image138.png"/><Relationship Id="rId2" Type="http://schemas.openxmlformats.org/officeDocument/2006/relationships/image" Target="../media/image4.png"/><Relationship Id="rId19" Type="http://schemas.openxmlformats.org/officeDocument/2006/relationships/image" Target="../media/image114.png"/><Relationship Id="rId18" Type="http://schemas.openxmlformats.org/officeDocument/2006/relationships/image" Target="../media/image113.png"/><Relationship Id="rId17" Type="http://schemas.openxmlformats.org/officeDocument/2006/relationships/image" Target="../media/image112.png"/><Relationship Id="rId16" Type="http://schemas.openxmlformats.org/officeDocument/2006/relationships/image" Target="../media/image123.png"/><Relationship Id="rId15" Type="http://schemas.openxmlformats.org/officeDocument/2006/relationships/image" Target="../media/image137.png"/><Relationship Id="rId14" Type="http://schemas.openxmlformats.org/officeDocument/2006/relationships/image" Target="../media/image136.png"/><Relationship Id="rId13" Type="http://schemas.openxmlformats.org/officeDocument/2006/relationships/image" Target="../media/image135.png"/><Relationship Id="rId12" Type="http://schemas.openxmlformats.org/officeDocument/2006/relationships/image" Target="../media/image134.png"/><Relationship Id="rId11" Type="http://schemas.openxmlformats.org/officeDocument/2006/relationships/image" Target="../media/image133.png"/><Relationship Id="rId10" Type="http://schemas.openxmlformats.org/officeDocument/2006/relationships/image" Target="../media/image61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3" Type="http://schemas.openxmlformats.org/officeDocument/2006/relationships/slideLayout" Target="../slideLayouts/slideLayout5.xml"/><Relationship Id="rId22" Type="http://schemas.openxmlformats.org/officeDocument/2006/relationships/image" Target="../media/image149.png"/><Relationship Id="rId21" Type="http://schemas.openxmlformats.org/officeDocument/2006/relationships/image" Target="../media/image147.png"/><Relationship Id="rId20" Type="http://schemas.openxmlformats.org/officeDocument/2006/relationships/image" Target="../media/image138.png"/><Relationship Id="rId2" Type="http://schemas.openxmlformats.org/officeDocument/2006/relationships/image" Target="../media/image4.png"/><Relationship Id="rId19" Type="http://schemas.openxmlformats.org/officeDocument/2006/relationships/image" Target="../media/image114.png"/><Relationship Id="rId18" Type="http://schemas.openxmlformats.org/officeDocument/2006/relationships/image" Target="../media/image113.png"/><Relationship Id="rId17" Type="http://schemas.openxmlformats.org/officeDocument/2006/relationships/image" Target="../media/image112.png"/><Relationship Id="rId16" Type="http://schemas.openxmlformats.org/officeDocument/2006/relationships/image" Target="../media/image123.png"/><Relationship Id="rId15" Type="http://schemas.openxmlformats.org/officeDocument/2006/relationships/image" Target="../media/image137.png"/><Relationship Id="rId14" Type="http://schemas.openxmlformats.org/officeDocument/2006/relationships/image" Target="../media/image136.png"/><Relationship Id="rId13" Type="http://schemas.openxmlformats.org/officeDocument/2006/relationships/image" Target="../media/image135.png"/><Relationship Id="rId12" Type="http://schemas.openxmlformats.org/officeDocument/2006/relationships/image" Target="../media/image134.png"/><Relationship Id="rId11" Type="http://schemas.openxmlformats.org/officeDocument/2006/relationships/image" Target="../media/image133.png"/><Relationship Id="rId10" Type="http://schemas.openxmlformats.org/officeDocument/2006/relationships/image" Target="../media/image61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0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3" Type="http://schemas.openxmlformats.org/officeDocument/2006/relationships/slideLayout" Target="../slideLayouts/slideLayout5.xml"/><Relationship Id="rId12" Type="http://schemas.openxmlformats.org/officeDocument/2006/relationships/image" Target="../media/image153.png"/><Relationship Id="rId11" Type="http://schemas.openxmlformats.org/officeDocument/2006/relationships/image" Target="../media/image152.png"/><Relationship Id="rId10" Type="http://schemas.openxmlformats.org/officeDocument/2006/relationships/image" Target="../media/image151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6400" y="29210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8380" y="4400550"/>
              <a:ext cx="7321550" cy="1365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08380" y="4400550"/>
              <a:ext cx="7321550" cy="1365250"/>
            </a:xfrm>
            <a:custGeom>
              <a:avLst/>
              <a:gdLst/>
              <a:ahLst/>
              <a:cxnLst/>
              <a:rect l="l" t="t" r="r" b="b"/>
              <a:pathLst>
                <a:path w="7321550" h="1365250">
                  <a:moveTo>
                    <a:pt x="132079" y="0"/>
                  </a:moveTo>
                  <a:lnTo>
                    <a:pt x="83581" y="11350"/>
                  </a:lnTo>
                  <a:lnTo>
                    <a:pt x="41275" y="41275"/>
                  </a:lnTo>
                  <a:lnTo>
                    <a:pt x="11350" y="83581"/>
                  </a:lnTo>
                  <a:lnTo>
                    <a:pt x="0" y="132080"/>
                  </a:lnTo>
                  <a:lnTo>
                    <a:pt x="0" y="1231900"/>
                  </a:lnTo>
                  <a:lnTo>
                    <a:pt x="11350" y="1280596"/>
                  </a:lnTo>
                  <a:lnTo>
                    <a:pt x="41275" y="1323339"/>
                  </a:lnTo>
                  <a:lnTo>
                    <a:pt x="83581" y="1353700"/>
                  </a:lnTo>
                  <a:lnTo>
                    <a:pt x="132079" y="1365250"/>
                  </a:lnTo>
                  <a:lnTo>
                    <a:pt x="7188200" y="1365250"/>
                  </a:lnTo>
                  <a:lnTo>
                    <a:pt x="7236896" y="1353700"/>
                  </a:lnTo>
                  <a:lnTo>
                    <a:pt x="7279640" y="1323340"/>
                  </a:lnTo>
                  <a:lnTo>
                    <a:pt x="7310000" y="1280596"/>
                  </a:lnTo>
                  <a:lnTo>
                    <a:pt x="7321550" y="1231900"/>
                  </a:lnTo>
                  <a:lnTo>
                    <a:pt x="7321550" y="132080"/>
                  </a:lnTo>
                  <a:lnTo>
                    <a:pt x="7310000" y="83581"/>
                  </a:lnTo>
                  <a:lnTo>
                    <a:pt x="7279640" y="41275"/>
                  </a:lnTo>
                  <a:lnTo>
                    <a:pt x="7236896" y="11350"/>
                  </a:lnTo>
                  <a:lnTo>
                    <a:pt x="7188200" y="0"/>
                  </a:lnTo>
                  <a:lnTo>
                    <a:pt x="132079" y="0"/>
                  </a:lnTo>
                  <a:close/>
                </a:path>
              </a:pathLst>
            </a:custGeom>
            <a:ln w="57146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63600" y="4258309"/>
              <a:ext cx="2711450" cy="501650"/>
            </a:xfrm>
            <a:custGeom>
              <a:avLst/>
              <a:gdLst/>
              <a:ahLst/>
              <a:cxnLst/>
              <a:rect l="l" t="t" r="r" b="b"/>
              <a:pathLst>
                <a:path w="2711450" h="501650">
                  <a:moveTo>
                    <a:pt x="2711450" y="250190"/>
                  </a:moveTo>
                  <a:lnTo>
                    <a:pt x="2706370" y="204470"/>
                  </a:lnTo>
                  <a:lnTo>
                    <a:pt x="2679700" y="135890"/>
                  </a:lnTo>
                  <a:lnTo>
                    <a:pt x="2650490" y="96520"/>
                  </a:lnTo>
                  <a:lnTo>
                    <a:pt x="2616720" y="62725"/>
                  </a:lnTo>
                  <a:lnTo>
                    <a:pt x="2616200" y="62230"/>
                  </a:lnTo>
                  <a:lnTo>
                    <a:pt x="2574290" y="33020"/>
                  </a:lnTo>
                  <a:lnTo>
                    <a:pt x="2531110" y="12700"/>
                  </a:lnTo>
                  <a:lnTo>
                    <a:pt x="2484120" y="1270"/>
                  </a:lnTo>
                  <a:lnTo>
                    <a:pt x="2461260" y="0"/>
                  </a:lnTo>
                  <a:lnTo>
                    <a:pt x="2142845" y="0"/>
                  </a:lnTo>
                  <a:lnTo>
                    <a:pt x="1071816" y="0"/>
                  </a:lnTo>
                  <a:lnTo>
                    <a:pt x="536295" y="0"/>
                  </a:lnTo>
                  <a:lnTo>
                    <a:pt x="250190" y="0"/>
                  </a:lnTo>
                  <a:lnTo>
                    <a:pt x="228600" y="1270"/>
                  </a:lnTo>
                  <a:lnTo>
                    <a:pt x="181610" y="12700"/>
                  </a:lnTo>
                  <a:lnTo>
                    <a:pt x="137160" y="33020"/>
                  </a:lnTo>
                  <a:lnTo>
                    <a:pt x="96520" y="62230"/>
                  </a:lnTo>
                  <a:lnTo>
                    <a:pt x="63500" y="96520"/>
                  </a:lnTo>
                  <a:lnTo>
                    <a:pt x="45720" y="116840"/>
                  </a:lnTo>
                  <a:lnTo>
                    <a:pt x="21590" y="158750"/>
                  </a:lnTo>
                  <a:lnTo>
                    <a:pt x="6350" y="204470"/>
                  </a:lnTo>
                  <a:lnTo>
                    <a:pt x="0" y="250190"/>
                  </a:lnTo>
                  <a:lnTo>
                    <a:pt x="1270" y="274320"/>
                  </a:lnTo>
                  <a:lnTo>
                    <a:pt x="12700" y="321310"/>
                  </a:lnTo>
                  <a:lnTo>
                    <a:pt x="33020" y="364490"/>
                  </a:lnTo>
                  <a:lnTo>
                    <a:pt x="63500" y="405130"/>
                  </a:lnTo>
                  <a:lnTo>
                    <a:pt x="78740" y="422910"/>
                  </a:lnTo>
                  <a:lnTo>
                    <a:pt x="116840" y="455930"/>
                  </a:lnTo>
                  <a:lnTo>
                    <a:pt x="158750" y="478790"/>
                  </a:lnTo>
                  <a:lnTo>
                    <a:pt x="204470" y="496570"/>
                  </a:lnTo>
                  <a:lnTo>
                    <a:pt x="250190" y="501650"/>
                  </a:lnTo>
                  <a:lnTo>
                    <a:pt x="568579" y="501650"/>
                  </a:lnTo>
                  <a:lnTo>
                    <a:pt x="1639620" y="501650"/>
                  </a:lnTo>
                  <a:lnTo>
                    <a:pt x="2176399" y="501650"/>
                  </a:lnTo>
                  <a:lnTo>
                    <a:pt x="2461260" y="501650"/>
                  </a:lnTo>
                  <a:lnTo>
                    <a:pt x="2484120" y="500380"/>
                  </a:lnTo>
                  <a:lnTo>
                    <a:pt x="2531110" y="488950"/>
                  </a:lnTo>
                  <a:lnTo>
                    <a:pt x="2574290" y="468630"/>
                  </a:lnTo>
                  <a:lnTo>
                    <a:pt x="2616200" y="440690"/>
                  </a:lnTo>
                  <a:lnTo>
                    <a:pt x="2650490" y="405130"/>
                  </a:lnTo>
                  <a:lnTo>
                    <a:pt x="2679700" y="364490"/>
                  </a:lnTo>
                  <a:lnTo>
                    <a:pt x="2700020" y="321310"/>
                  </a:lnTo>
                  <a:lnTo>
                    <a:pt x="2710180" y="274320"/>
                  </a:lnTo>
                  <a:lnTo>
                    <a:pt x="2711450" y="250190"/>
                  </a:lnTo>
                  <a:close/>
                </a:path>
              </a:pathLst>
            </a:custGeom>
            <a:solidFill>
              <a:srgbClr val="7272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88797" y="4186046"/>
              <a:ext cx="2644140" cy="432434"/>
            </a:xfrm>
            <a:custGeom>
              <a:avLst/>
              <a:gdLst/>
              <a:ahLst/>
              <a:cxnLst/>
              <a:rect l="l" t="t" r="r" b="b"/>
              <a:pathLst>
                <a:path w="2644140" h="432435">
                  <a:moveTo>
                    <a:pt x="98475" y="0"/>
                  </a:moveTo>
                  <a:lnTo>
                    <a:pt x="62103" y="25273"/>
                  </a:lnTo>
                  <a:lnTo>
                    <a:pt x="27813" y="60833"/>
                  </a:lnTo>
                  <a:lnTo>
                    <a:pt x="0" y="98171"/>
                  </a:lnTo>
                  <a:lnTo>
                    <a:pt x="98475" y="0"/>
                  </a:lnTo>
                  <a:close/>
                </a:path>
                <a:path w="2644140" h="432435">
                  <a:moveTo>
                    <a:pt x="2643543" y="331177"/>
                  </a:moveTo>
                  <a:lnTo>
                    <a:pt x="2542133" y="432257"/>
                  </a:lnTo>
                  <a:lnTo>
                    <a:pt x="2561463" y="418973"/>
                  </a:lnTo>
                  <a:lnTo>
                    <a:pt x="2581783" y="403733"/>
                  </a:lnTo>
                  <a:lnTo>
                    <a:pt x="2599563" y="385953"/>
                  </a:lnTo>
                  <a:lnTo>
                    <a:pt x="2616073" y="368173"/>
                  </a:lnTo>
                  <a:lnTo>
                    <a:pt x="2631313" y="347853"/>
                  </a:lnTo>
                  <a:lnTo>
                    <a:pt x="2643543" y="331177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66203" y="4160405"/>
              <a:ext cx="2689860" cy="480695"/>
            </a:xfrm>
            <a:custGeom>
              <a:avLst/>
              <a:gdLst/>
              <a:ahLst/>
              <a:cxnLst/>
              <a:rect l="l" t="t" r="r" b="b"/>
              <a:pathLst>
                <a:path w="2689860" h="480695">
                  <a:moveTo>
                    <a:pt x="174777" y="0"/>
                  </a:moveTo>
                  <a:lnTo>
                    <a:pt x="125336" y="22974"/>
                  </a:lnTo>
                  <a:lnTo>
                    <a:pt x="22593" y="123812"/>
                  </a:lnTo>
                  <a:lnTo>
                    <a:pt x="876" y="170294"/>
                  </a:lnTo>
                  <a:lnTo>
                    <a:pt x="0" y="174231"/>
                  </a:lnTo>
                  <a:lnTo>
                    <a:pt x="174777" y="0"/>
                  </a:lnTo>
                  <a:close/>
                </a:path>
                <a:path w="2689860" h="480695">
                  <a:moveTo>
                    <a:pt x="2689364" y="305765"/>
                  </a:moveTo>
                  <a:lnTo>
                    <a:pt x="2514168" y="480415"/>
                  </a:lnTo>
                  <a:lnTo>
                    <a:pt x="2519286" y="478904"/>
                  </a:lnTo>
                  <a:lnTo>
                    <a:pt x="2542146" y="470014"/>
                  </a:lnTo>
                  <a:lnTo>
                    <a:pt x="2666136" y="356819"/>
                  </a:lnTo>
                  <a:lnTo>
                    <a:pt x="2688196" y="309994"/>
                  </a:lnTo>
                  <a:lnTo>
                    <a:pt x="2689364" y="305765"/>
                  </a:lnTo>
                  <a:close/>
                </a:path>
              </a:pathLst>
            </a:custGeom>
            <a:solidFill>
              <a:srgbClr val="C5C5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58482" y="4152429"/>
              <a:ext cx="2707640" cy="495300"/>
            </a:xfrm>
            <a:custGeom>
              <a:avLst/>
              <a:gdLst/>
              <a:ahLst/>
              <a:cxnLst/>
              <a:rect l="l" t="t" r="r" b="b"/>
              <a:pathLst>
                <a:path w="2707640" h="495300">
                  <a:moveTo>
                    <a:pt x="218490" y="0"/>
                  </a:moveTo>
                  <a:lnTo>
                    <a:pt x="7721" y="182206"/>
                  </a:lnTo>
                  <a:lnTo>
                    <a:pt x="0" y="217792"/>
                  </a:lnTo>
                  <a:lnTo>
                    <a:pt x="218490" y="0"/>
                  </a:lnTo>
                  <a:close/>
                </a:path>
                <a:path w="2707640" h="495300">
                  <a:moveTo>
                    <a:pt x="2707449" y="275399"/>
                  </a:moveTo>
                  <a:lnTo>
                    <a:pt x="2486787" y="495198"/>
                  </a:lnTo>
                  <a:lnTo>
                    <a:pt x="2505418" y="493229"/>
                  </a:lnTo>
                  <a:lnTo>
                    <a:pt x="2521889" y="488391"/>
                  </a:lnTo>
                  <a:lnTo>
                    <a:pt x="2697086" y="313740"/>
                  </a:lnTo>
                  <a:lnTo>
                    <a:pt x="2702268" y="295109"/>
                  </a:lnTo>
                  <a:lnTo>
                    <a:pt x="2707449" y="275399"/>
                  </a:lnTo>
                  <a:close/>
                </a:path>
              </a:pathLst>
            </a:custGeom>
            <a:solidFill>
              <a:srgbClr val="C6C6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54380" y="4150359"/>
              <a:ext cx="2712720" cy="501650"/>
            </a:xfrm>
            <a:custGeom>
              <a:avLst/>
              <a:gdLst/>
              <a:ahLst/>
              <a:cxnLst/>
              <a:rect l="l" t="t" r="r" b="b"/>
              <a:pathLst>
                <a:path w="2712720" h="501650">
                  <a:moveTo>
                    <a:pt x="252933" y="0"/>
                  </a:moveTo>
                  <a:lnTo>
                    <a:pt x="251460" y="0"/>
                  </a:lnTo>
                  <a:lnTo>
                    <a:pt x="227330" y="1270"/>
                  </a:lnTo>
                  <a:lnTo>
                    <a:pt x="222592" y="2070"/>
                  </a:lnTo>
                  <a:lnTo>
                    <a:pt x="4102" y="219862"/>
                  </a:lnTo>
                  <a:lnTo>
                    <a:pt x="2540" y="227330"/>
                  </a:lnTo>
                  <a:lnTo>
                    <a:pt x="0" y="250190"/>
                  </a:lnTo>
                  <a:lnTo>
                    <a:pt x="165" y="251777"/>
                  </a:lnTo>
                  <a:lnTo>
                    <a:pt x="252933" y="0"/>
                  </a:lnTo>
                  <a:close/>
                </a:path>
                <a:path w="2712720" h="501650">
                  <a:moveTo>
                    <a:pt x="2712720" y="248437"/>
                  </a:moveTo>
                  <a:lnTo>
                    <a:pt x="2458491" y="501650"/>
                  </a:lnTo>
                  <a:lnTo>
                    <a:pt x="2461260" y="501650"/>
                  </a:lnTo>
                  <a:lnTo>
                    <a:pt x="2485390" y="497840"/>
                  </a:lnTo>
                  <a:lnTo>
                    <a:pt x="2490889" y="497268"/>
                  </a:lnTo>
                  <a:lnTo>
                    <a:pt x="2711551" y="277469"/>
                  </a:lnTo>
                  <a:lnTo>
                    <a:pt x="2712720" y="273050"/>
                  </a:lnTo>
                  <a:lnTo>
                    <a:pt x="2712720" y="248437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54545" y="4150359"/>
              <a:ext cx="2712720" cy="501650"/>
            </a:xfrm>
            <a:custGeom>
              <a:avLst/>
              <a:gdLst/>
              <a:ahLst/>
              <a:cxnLst/>
              <a:rect l="l" t="t" r="r" b="b"/>
              <a:pathLst>
                <a:path w="2712720" h="501650">
                  <a:moveTo>
                    <a:pt x="280771" y="0"/>
                  </a:moveTo>
                  <a:lnTo>
                    <a:pt x="252768" y="0"/>
                  </a:lnTo>
                  <a:lnTo>
                    <a:pt x="0" y="251777"/>
                  </a:lnTo>
                  <a:lnTo>
                    <a:pt x="2374" y="273050"/>
                  </a:lnTo>
                  <a:lnTo>
                    <a:pt x="3111" y="276567"/>
                  </a:lnTo>
                  <a:lnTo>
                    <a:pt x="280771" y="0"/>
                  </a:lnTo>
                  <a:close/>
                </a:path>
                <a:path w="2712720" h="501650">
                  <a:moveTo>
                    <a:pt x="2712555" y="227330"/>
                  </a:moveTo>
                  <a:lnTo>
                    <a:pt x="2711132" y="221957"/>
                  </a:lnTo>
                  <a:lnTo>
                    <a:pt x="2430322" y="501650"/>
                  </a:lnTo>
                  <a:lnTo>
                    <a:pt x="2458326" y="501650"/>
                  </a:lnTo>
                  <a:lnTo>
                    <a:pt x="2712555" y="248437"/>
                  </a:lnTo>
                  <a:lnTo>
                    <a:pt x="2712555" y="227330"/>
                  </a:lnTo>
                  <a:close/>
                </a:path>
              </a:pathLst>
            </a:custGeom>
            <a:solidFill>
              <a:srgbClr val="C8C8C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57656" y="4150359"/>
              <a:ext cx="2708275" cy="501650"/>
            </a:xfrm>
            <a:custGeom>
              <a:avLst/>
              <a:gdLst/>
              <a:ahLst/>
              <a:cxnLst/>
              <a:rect l="l" t="t" r="r" b="b"/>
              <a:pathLst>
                <a:path w="2708275" h="501650">
                  <a:moveTo>
                    <a:pt x="305650" y="0"/>
                  </a:moveTo>
                  <a:lnTo>
                    <a:pt x="277660" y="0"/>
                  </a:lnTo>
                  <a:lnTo>
                    <a:pt x="0" y="276567"/>
                  </a:lnTo>
                  <a:lnTo>
                    <a:pt x="4343" y="297180"/>
                  </a:lnTo>
                  <a:lnTo>
                    <a:pt x="4876" y="299605"/>
                  </a:lnTo>
                  <a:lnTo>
                    <a:pt x="305650" y="0"/>
                  </a:lnTo>
                  <a:close/>
                </a:path>
                <a:path w="2708275" h="501650">
                  <a:moveTo>
                    <a:pt x="2708021" y="221957"/>
                  </a:moveTo>
                  <a:lnTo>
                    <a:pt x="2703093" y="203200"/>
                  </a:lnTo>
                  <a:lnTo>
                    <a:pt x="2702166" y="199898"/>
                  </a:lnTo>
                  <a:lnTo>
                    <a:pt x="2399220" y="501650"/>
                  </a:lnTo>
                  <a:lnTo>
                    <a:pt x="2427211" y="501650"/>
                  </a:lnTo>
                  <a:lnTo>
                    <a:pt x="2708021" y="221957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62533" y="4150359"/>
              <a:ext cx="2697480" cy="501650"/>
            </a:xfrm>
            <a:custGeom>
              <a:avLst/>
              <a:gdLst/>
              <a:ahLst/>
              <a:cxnLst/>
              <a:rect l="l" t="t" r="r" b="b"/>
              <a:pathLst>
                <a:path w="2697479" h="501650">
                  <a:moveTo>
                    <a:pt x="330047" y="0"/>
                  </a:moveTo>
                  <a:lnTo>
                    <a:pt x="300774" y="0"/>
                  </a:lnTo>
                  <a:lnTo>
                    <a:pt x="0" y="299605"/>
                  </a:lnTo>
                  <a:lnTo>
                    <a:pt x="4546" y="320040"/>
                  </a:lnTo>
                  <a:lnTo>
                    <a:pt x="5829" y="322948"/>
                  </a:lnTo>
                  <a:lnTo>
                    <a:pt x="330047" y="0"/>
                  </a:lnTo>
                  <a:close/>
                </a:path>
                <a:path w="2697479" h="501650">
                  <a:moveTo>
                    <a:pt x="2697289" y="199898"/>
                  </a:moveTo>
                  <a:lnTo>
                    <a:pt x="2691866" y="180340"/>
                  </a:lnTo>
                  <a:lnTo>
                    <a:pt x="2691041" y="178244"/>
                  </a:lnTo>
                  <a:lnTo>
                    <a:pt x="2366353" y="501650"/>
                  </a:lnTo>
                  <a:lnTo>
                    <a:pt x="2394343" y="501650"/>
                  </a:lnTo>
                  <a:lnTo>
                    <a:pt x="2697289" y="199898"/>
                  </a:lnTo>
                  <a:close/>
                </a:path>
              </a:pathLst>
            </a:custGeom>
            <a:solidFill>
              <a:srgbClr val="CACAC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68362" y="4150359"/>
              <a:ext cx="2685415" cy="501650"/>
            </a:xfrm>
            <a:custGeom>
              <a:avLst/>
              <a:gdLst/>
              <a:ahLst/>
              <a:cxnLst/>
              <a:rect l="l" t="t" r="r" b="b"/>
              <a:pathLst>
                <a:path w="2685415" h="501650">
                  <a:moveTo>
                    <a:pt x="381127" y="0"/>
                  </a:moveTo>
                  <a:lnTo>
                    <a:pt x="352793" y="0"/>
                  </a:lnTo>
                  <a:lnTo>
                    <a:pt x="324218" y="0"/>
                  </a:lnTo>
                  <a:lnTo>
                    <a:pt x="0" y="322948"/>
                  </a:lnTo>
                  <a:lnTo>
                    <a:pt x="8940" y="343052"/>
                  </a:lnTo>
                  <a:lnTo>
                    <a:pt x="17894" y="362089"/>
                  </a:lnTo>
                  <a:lnTo>
                    <a:pt x="381127" y="0"/>
                  </a:lnTo>
                  <a:close/>
                </a:path>
                <a:path w="2685415" h="501650">
                  <a:moveTo>
                    <a:pt x="2685211" y="178244"/>
                  </a:moveTo>
                  <a:lnTo>
                    <a:pt x="2677147" y="157480"/>
                  </a:lnTo>
                  <a:lnTo>
                    <a:pt x="2677045" y="157302"/>
                  </a:lnTo>
                  <a:lnTo>
                    <a:pt x="2667355" y="138988"/>
                  </a:lnTo>
                  <a:lnTo>
                    <a:pt x="2303259" y="501650"/>
                  </a:lnTo>
                  <a:lnTo>
                    <a:pt x="2331593" y="501650"/>
                  </a:lnTo>
                  <a:lnTo>
                    <a:pt x="2360523" y="501650"/>
                  </a:lnTo>
                  <a:lnTo>
                    <a:pt x="2685211" y="17824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86257" y="4150359"/>
              <a:ext cx="2649855" cy="501650"/>
            </a:xfrm>
            <a:custGeom>
              <a:avLst/>
              <a:gdLst/>
              <a:ahLst/>
              <a:cxnLst/>
              <a:rect l="l" t="t" r="r" b="b"/>
              <a:pathLst>
                <a:path w="2649854" h="501650">
                  <a:moveTo>
                    <a:pt x="391210" y="0"/>
                  </a:moveTo>
                  <a:lnTo>
                    <a:pt x="363232" y="0"/>
                  </a:lnTo>
                  <a:lnTo>
                    <a:pt x="0" y="362089"/>
                  </a:lnTo>
                  <a:lnTo>
                    <a:pt x="1143" y="364490"/>
                  </a:lnTo>
                  <a:lnTo>
                    <a:pt x="11455" y="378561"/>
                  </a:lnTo>
                  <a:lnTo>
                    <a:pt x="391210" y="0"/>
                  </a:lnTo>
                  <a:close/>
                </a:path>
                <a:path w="2649854" h="501650">
                  <a:moveTo>
                    <a:pt x="2649461" y="138988"/>
                  </a:moveTo>
                  <a:lnTo>
                    <a:pt x="2647823" y="135890"/>
                  </a:lnTo>
                  <a:lnTo>
                    <a:pt x="2638399" y="122186"/>
                  </a:lnTo>
                  <a:lnTo>
                    <a:pt x="2257729" y="501650"/>
                  </a:lnTo>
                  <a:lnTo>
                    <a:pt x="2285365" y="501650"/>
                  </a:lnTo>
                  <a:lnTo>
                    <a:pt x="2649461" y="138988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97712" y="4150359"/>
              <a:ext cx="2626995" cy="501650"/>
            </a:xfrm>
            <a:custGeom>
              <a:avLst/>
              <a:gdLst/>
              <a:ahLst/>
              <a:cxnLst/>
              <a:rect l="l" t="t" r="r" b="b"/>
              <a:pathLst>
                <a:path w="2626995" h="501650">
                  <a:moveTo>
                    <a:pt x="407746" y="0"/>
                  </a:moveTo>
                  <a:lnTo>
                    <a:pt x="379755" y="0"/>
                  </a:lnTo>
                  <a:lnTo>
                    <a:pt x="0" y="378561"/>
                  </a:lnTo>
                  <a:lnTo>
                    <a:pt x="3657" y="383540"/>
                  </a:lnTo>
                  <a:lnTo>
                    <a:pt x="11925" y="394576"/>
                  </a:lnTo>
                  <a:lnTo>
                    <a:pt x="407746" y="0"/>
                  </a:lnTo>
                  <a:close/>
                </a:path>
                <a:path w="2626995" h="501650">
                  <a:moveTo>
                    <a:pt x="2626944" y="122186"/>
                  </a:moveTo>
                  <a:lnTo>
                    <a:pt x="2622397" y="115570"/>
                  </a:lnTo>
                  <a:lnTo>
                    <a:pt x="2614345" y="105524"/>
                  </a:lnTo>
                  <a:lnTo>
                    <a:pt x="2216645" y="501650"/>
                  </a:lnTo>
                  <a:lnTo>
                    <a:pt x="2246274" y="501650"/>
                  </a:lnTo>
                  <a:lnTo>
                    <a:pt x="2626944" y="122186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9637" y="4150359"/>
              <a:ext cx="2602865" cy="501650"/>
            </a:xfrm>
            <a:custGeom>
              <a:avLst/>
              <a:gdLst/>
              <a:ahLst/>
              <a:cxnLst/>
              <a:rect l="l" t="t" r="r" b="b"/>
              <a:pathLst>
                <a:path w="2602865" h="501650">
                  <a:moveTo>
                    <a:pt x="423799" y="0"/>
                  </a:moveTo>
                  <a:lnTo>
                    <a:pt x="395820" y="0"/>
                  </a:lnTo>
                  <a:lnTo>
                    <a:pt x="0" y="394576"/>
                  </a:lnTo>
                  <a:lnTo>
                    <a:pt x="6972" y="403860"/>
                  </a:lnTo>
                  <a:lnTo>
                    <a:pt x="12585" y="409917"/>
                  </a:lnTo>
                  <a:lnTo>
                    <a:pt x="423799" y="0"/>
                  </a:lnTo>
                  <a:close/>
                </a:path>
                <a:path w="2602865" h="501650">
                  <a:moveTo>
                    <a:pt x="2602420" y="105524"/>
                  </a:moveTo>
                  <a:lnTo>
                    <a:pt x="2595232" y="96520"/>
                  </a:lnTo>
                  <a:lnTo>
                    <a:pt x="2590177" y="91097"/>
                  </a:lnTo>
                  <a:lnTo>
                    <a:pt x="2177999" y="501650"/>
                  </a:lnTo>
                  <a:lnTo>
                    <a:pt x="2204720" y="501650"/>
                  </a:lnTo>
                  <a:lnTo>
                    <a:pt x="2602420" y="105524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22223" y="4150359"/>
              <a:ext cx="2578100" cy="501650"/>
            </a:xfrm>
            <a:custGeom>
              <a:avLst/>
              <a:gdLst/>
              <a:ahLst/>
              <a:cxnLst/>
              <a:rect l="l" t="t" r="r" b="b"/>
              <a:pathLst>
                <a:path w="2578100" h="501650">
                  <a:moveTo>
                    <a:pt x="439204" y="0"/>
                  </a:moveTo>
                  <a:lnTo>
                    <a:pt x="411213" y="0"/>
                  </a:lnTo>
                  <a:lnTo>
                    <a:pt x="0" y="409917"/>
                  </a:lnTo>
                  <a:lnTo>
                    <a:pt x="10896" y="421640"/>
                  </a:lnTo>
                  <a:lnTo>
                    <a:pt x="13550" y="424307"/>
                  </a:lnTo>
                  <a:lnTo>
                    <a:pt x="439204" y="0"/>
                  </a:lnTo>
                  <a:close/>
                </a:path>
                <a:path w="2578100" h="501650">
                  <a:moveTo>
                    <a:pt x="2577592" y="91097"/>
                  </a:moveTo>
                  <a:lnTo>
                    <a:pt x="2566136" y="78740"/>
                  </a:lnTo>
                  <a:lnTo>
                    <a:pt x="2563495" y="76111"/>
                  </a:lnTo>
                  <a:lnTo>
                    <a:pt x="2136940" y="501650"/>
                  </a:lnTo>
                  <a:lnTo>
                    <a:pt x="2165413" y="501650"/>
                  </a:lnTo>
                  <a:lnTo>
                    <a:pt x="2577592" y="91097"/>
                  </a:lnTo>
                  <a:close/>
                </a:path>
              </a:pathLst>
            </a:custGeom>
            <a:solidFill>
              <a:srgbClr val="D0D0D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35774" y="4150359"/>
              <a:ext cx="2550160" cy="501650"/>
            </a:xfrm>
            <a:custGeom>
              <a:avLst/>
              <a:gdLst/>
              <a:ahLst/>
              <a:cxnLst/>
              <a:rect l="l" t="t" r="r" b="b"/>
              <a:pathLst>
                <a:path w="2550160" h="501650">
                  <a:moveTo>
                    <a:pt x="453631" y="0"/>
                  </a:moveTo>
                  <a:lnTo>
                    <a:pt x="425653" y="0"/>
                  </a:lnTo>
                  <a:lnTo>
                    <a:pt x="0" y="424307"/>
                  </a:lnTo>
                  <a:lnTo>
                    <a:pt x="13970" y="438277"/>
                  </a:lnTo>
                  <a:lnTo>
                    <a:pt x="453631" y="0"/>
                  </a:lnTo>
                  <a:close/>
                </a:path>
                <a:path w="2550160" h="501650">
                  <a:moveTo>
                    <a:pt x="2549944" y="76111"/>
                  </a:moveTo>
                  <a:lnTo>
                    <a:pt x="2535910" y="62077"/>
                  </a:lnTo>
                  <a:lnTo>
                    <a:pt x="2094598" y="501650"/>
                  </a:lnTo>
                  <a:lnTo>
                    <a:pt x="2123389" y="501650"/>
                  </a:lnTo>
                  <a:lnTo>
                    <a:pt x="2549944" y="76111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49744" y="4150359"/>
              <a:ext cx="2522220" cy="501650"/>
            </a:xfrm>
            <a:custGeom>
              <a:avLst/>
              <a:gdLst/>
              <a:ahLst/>
              <a:cxnLst/>
              <a:rect l="l" t="t" r="r" b="b"/>
              <a:pathLst>
                <a:path w="2522220" h="501650">
                  <a:moveTo>
                    <a:pt x="468071" y="0"/>
                  </a:moveTo>
                  <a:lnTo>
                    <a:pt x="439661" y="0"/>
                  </a:lnTo>
                  <a:lnTo>
                    <a:pt x="0" y="438277"/>
                  </a:lnTo>
                  <a:lnTo>
                    <a:pt x="1155" y="439420"/>
                  </a:lnTo>
                  <a:lnTo>
                    <a:pt x="15849" y="450443"/>
                  </a:lnTo>
                  <a:lnTo>
                    <a:pt x="468071" y="0"/>
                  </a:lnTo>
                  <a:close/>
                </a:path>
                <a:path w="2522220" h="501650">
                  <a:moveTo>
                    <a:pt x="2521940" y="62077"/>
                  </a:moveTo>
                  <a:lnTo>
                    <a:pt x="2520835" y="60960"/>
                  </a:lnTo>
                  <a:lnTo>
                    <a:pt x="2506129" y="49936"/>
                  </a:lnTo>
                  <a:lnTo>
                    <a:pt x="2052624" y="501650"/>
                  </a:lnTo>
                  <a:lnTo>
                    <a:pt x="2080628" y="501650"/>
                  </a:lnTo>
                  <a:lnTo>
                    <a:pt x="2521940" y="62077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65593" y="4150359"/>
              <a:ext cx="2490470" cy="501650"/>
            </a:xfrm>
            <a:custGeom>
              <a:avLst/>
              <a:gdLst/>
              <a:ahLst/>
              <a:cxnLst/>
              <a:rect l="l" t="t" r="r" b="b"/>
              <a:pathLst>
                <a:path w="2490470" h="501650">
                  <a:moveTo>
                    <a:pt x="481050" y="0"/>
                  </a:moveTo>
                  <a:lnTo>
                    <a:pt x="452221" y="0"/>
                  </a:lnTo>
                  <a:lnTo>
                    <a:pt x="0" y="450443"/>
                  </a:lnTo>
                  <a:lnTo>
                    <a:pt x="5626" y="454660"/>
                  </a:lnTo>
                  <a:lnTo>
                    <a:pt x="17068" y="462534"/>
                  </a:lnTo>
                  <a:lnTo>
                    <a:pt x="481050" y="0"/>
                  </a:lnTo>
                  <a:close/>
                </a:path>
                <a:path w="2490470" h="501650">
                  <a:moveTo>
                    <a:pt x="2490279" y="49936"/>
                  </a:moveTo>
                  <a:lnTo>
                    <a:pt x="2484666" y="45720"/>
                  </a:lnTo>
                  <a:lnTo>
                    <a:pt x="2472766" y="38290"/>
                  </a:lnTo>
                  <a:lnTo>
                    <a:pt x="2007946" y="501650"/>
                  </a:lnTo>
                  <a:lnTo>
                    <a:pt x="2036775" y="501650"/>
                  </a:lnTo>
                  <a:lnTo>
                    <a:pt x="2490279" y="49936"/>
                  </a:lnTo>
                  <a:close/>
                </a:path>
              </a:pathLst>
            </a:custGeom>
            <a:solidFill>
              <a:srgbClr val="D3D3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82662" y="4150359"/>
              <a:ext cx="2456180" cy="501650"/>
            </a:xfrm>
            <a:custGeom>
              <a:avLst/>
              <a:gdLst/>
              <a:ahLst/>
              <a:cxnLst/>
              <a:rect l="l" t="t" r="r" b="b"/>
              <a:pathLst>
                <a:path w="2456179" h="501650">
                  <a:moveTo>
                    <a:pt x="491972" y="0"/>
                  </a:moveTo>
                  <a:lnTo>
                    <a:pt x="463981" y="0"/>
                  </a:lnTo>
                  <a:lnTo>
                    <a:pt x="0" y="462534"/>
                  </a:lnTo>
                  <a:lnTo>
                    <a:pt x="8877" y="468630"/>
                  </a:lnTo>
                  <a:lnTo>
                    <a:pt x="17526" y="472960"/>
                  </a:lnTo>
                  <a:lnTo>
                    <a:pt x="491972" y="0"/>
                  </a:lnTo>
                  <a:close/>
                </a:path>
                <a:path w="2456179" h="501650">
                  <a:moveTo>
                    <a:pt x="2455697" y="38290"/>
                  </a:moveTo>
                  <a:lnTo>
                    <a:pt x="2447277" y="33020"/>
                  </a:lnTo>
                  <a:lnTo>
                    <a:pt x="2437955" y="28092"/>
                  </a:lnTo>
                  <a:lnTo>
                    <a:pt x="1962899" y="501650"/>
                  </a:lnTo>
                  <a:lnTo>
                    <a:pt x="1990877" y="501650"/>
                  </a:lnTo>
                  <a:lnTo>
                    <a:pt x="2455697" y="3829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900188" y="4150359"/>
              <a:ext cx="2420620" cy="501650"/>
            </a:xfrm>
            <a:custGeom>
              <a:avLst/>
              <a:gdLst/>
              <a:ahLst/>
              <a:cxnLst/>
              <a:rect l="l" t="t" r="r" b="b"/>
              <a:pathLst>
                <a:path w="2420620" h="501650">
                  <a:moveTo>
                    <a:pt x="502424" y="0"/>
                  </a:moveTo>
                  <a:lnTo>
                    <a:pt x="474446" y="0"/>
                  </a:lnTo>
                  <a:lnTo>
                    <a:pt x="0" y="472960"/>
                  </a:lnTo>
                  <a:lnTo>
                    <a:pt x="14211" y="480060"/>
                  </a:lnTo>
                  <a:lnTo>
                    <a:pt x="18910" y="482003"/>
                  </a:lnTo>
                  <a:lnTo>
                    <a:pt x="502424" y="0"/>
                  </a:lnTo>
                  <a:close/>
                </a:path>
                <a:path w="2420620" h="501650">
                  <a:moveTo>
                    <a:pt x="2420429" y="28092"/>
                  </a:moveTo>
                  <a:lnTo>
                    <a:pt x="2408161" y="21590"/>
                  </a:lnTo>
                  <a:lnTo>
                    <a:pt x="2401798" y="18770"/>
                  </a:lnTo>
                  <a:lnTo>
                    <a:pt x="1917382" y="501650"/>
                  </a:lnTo>
                  <a:lnTo>
                    <a:pt x="1945373" y="501650"/>
                  </a:lnTo>
                  <a:lnTo>
                    <a:pt x="2420429" y="28092"/>
                  </a:lnTo>
                  <a:close/>
                </a:path>
              </a:pathLst>
            </a:custGeom>
            <a:solidFill>
              <a:srgbClr val="D5D5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919099" y="4150359"/>
              <a:ext cx="2383155" cy="501650"/>
            </a:xfrm>
            <a:custGeom>
              <a:avLst/>
              <a:gdLst/>
              <a:ahLst/>
              <a:cxnLst/>
              <a:rect l="l" t="t" r="r" b="b"/>
              <a:pathLst>
                <a:path w="2383154" h="501650">
                  <a:moveTo>
                    <a:pt x="511505" y="0"/>
                  </a:moveTo>
                  <a:lnTo>
                    <a:pt x="483514" y="0"/>
                  </a:lnTo>
                  <a:lnTo>
                    <a:pt x="0" y="482003"/>
                  </a:lnTo>
                  <a:lnTo>
                    <a:pt x="16891" y="488950"/>
                  </a:lnTo>
                  <a:lnTo>
                    <a:pt x="20104" y="489851"/>
                  </a:lnTo>
                  <a:lnTo>
                    <a:pt x="511505" y="0"/>
                  </a:lnTo>
                  <a:close/>
                </a:path>
                <a:path w="2383154" h="501650">
                  <a:moveTo>
                    <a:pt x="2382888" y="18770"/>
                  </a:moveTo>
                  <a:lnTo>
                    <a:pt x="2366391" y="11430"/>
                  </a:lnTo>
                  <a:lnTo>
                    <a:pt x="2363203" y="10502"/>
                  </a:lnTo>
                  <a:lnTo>
                    <a:pt x="1870494" y="501650"/>
                  </a:lnTo>
                  <a:lnTo>
                    <a:pt x="1898472" y="501650"/>
                  </a:lnTo>
                  <a:lnTo>
                    <a:pt x="2382888" y="18770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939203" y="4150359"/>
              <a:ext cx="2343150" cy="501650"/>
            </a:xfrm>
            <a:custGeom>
              <a:avLst/>
              <a:gdLst/>
              <a:ahLst/>
              <a:cxnLst/>
              <a:rect l="l" t="t" r="r" b="b"/>
              <a:pathLst>
                <a:path w="2343150" h="501650">
                  <a:moveTo>
                    <a:pt x="520179" y="0"/>
                  </a:moveTo>
                  <a:lnTo>
                    <a:pt x="491401" y="0"/>
                  </a:lnTo>
                  <a:lnTo>
                    <a:pt x="0" y="489851"/>
                  </a:lnTo>
                  <a:lnTo>
                    <a:pt x="19646" y="495300"/>
                  </a:lnTo>
                  <a:lnTo>
                    <a:pt x="23291" y="495706"/>
                  </a:lnTo>
                  <a:lnTo>
                    <a:pt x="520179" y="0"/>
                  </a:lnTo>
                  <a:close/>
                </a:path>
                <a:path w="2343150" h="501650">
                  <a:moveTo>
                    <a:pt x="2343099" y="10502"/>
                  </a:moveTo>
                  <a:lnTo>
                    <a:pt x="2324697" y="5080"/>
                  </a:lnTo>
                  <a:lnTo>
                    <a:pt x="2321102" y="4521"/>
                  </a:lnTo>
                  <a:lnTo>
                    <a:pt x="1822399" y="501650"/>
                  </a:lnTo>
                  <a:lnTo>
                    <a:pt x="1850390" y="501650"/>
                  </a:lnTo>
                  <a:lnTo>
                    <a:pt x="2343099" y="10502"/>
                  </a:lnTo>
                  <a:close/>
                </a:path>
              </a:pathLst>
            </a:custGeom>
            <a:solidFill>
              <a:srgbClr val="D7D7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962494" y="4150359"/>
              <a:ext cx="2298065" cy="501650"/>
            </a:xfrm>
            <a:custGeom>
              <a:avLst/>
              <a:gdLst/>
              <a:ahLst/>
              <a:cxnLst/>
              <a:rect l="l" t="t" r="r" b="b"/>
              <a:pathLst>
                <a:path w="2298065" h="501650">
                  <a:moveTo>
                    <a:pt x="524852" y="0"/>
                  </a:moveTo>
                  <a:lnTo>
                    <a:pt x="496887" y="0"/>
                  </a:lnTo>
                  <a:lnTo>
                    <a:pt x="0" y="495706"/>
                  </a:lnTo>
                  <a:lnTo>
                    <a:pt x="19215" y="497840"/>
                  </a:lnTo>
                  <a:lnTo>
                    <a:pt x="24930" y="498754"/>
                  </a:lnTo>
                  <a:lnTo>
                    <a:pt x="524852" y="0"/>
                  </a:lnTo>
                  <a:close/>
                </a:path>
                <a:path w="2298065" h="501650">
                  <a:moveTo>
                    <a:pt x="2297811" y="4521"/>
                  </a:moveTo>
                  <a:lnTo>
                    <a:pt x="2277275" y="1270"/>
                  </a:lnTo>
                  <a:lnTo>
                    <a:pt x="2273300" y="1066"/>
                  </a:lnTo>
                  <a:lnTo>
                    <a:pt x="1771129" y="501650"/>
                  </a:lnTo>
                  <a:lnTo>
                    <a:pt x="1799107" y="501650"/>
                  </a:lnTo>
                  <a:lnTo>
                    <a:pt x="2297811" y="4521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87425" y="4150359"/>
              <a:ext cx="2248535" cy="501650"/>
            </a:xfrm>
            <a:custGeom>
              <a:avLst/>
              <a:gdLst/>
              <a:ahLst/>
              <a:cxnLst/>
              <a:rect l="l" t="t" r="r" b="b"/>
              <a:pathLst>
                <a:path w="2248535" h="501650">
                  <a:moveTo>
                    <a:pt x="528396" y="0"/>
                  </a:moveTo>
                  <a:lnTo>
                    <a:pt x="499922" y="0"/>
                  </a:lnTo>
                  <a:lnTo>
                    <a:pt x="0" y="498754"/>
                  </a:lnTo>
                  <a:lnTo>
                    <a:pt x="18415" y="501650"/>
                  </a:lnTo>
                  <a:lnTo>
                    <a:pt x="25158" y="501650"/>
                  </a:lnTo>
                  <a:lnTo>
                    <a:pt x="528396" y="0"/>
                  </a:lnTo>
                  <a:close/>
                </a:path>
                <a:path w="2248535" h="501650">
                  <a:moveTo>
                    <a:pt x="2248370" y="1066"/>
                  </a:moveTo>
                  <a:lnTo>
                    <a:pt x="2228215" y="0"/>
                  </a:lnTo>
                  <a:lnTo>
                    <a:pt x="2221446" y="0"/>
                  </a:lnTo>
                  <a:lnTo>
                    <a:pt x="1718208" y="501650"/>
                  </a:lnTo>
                  <a:lnTo>
                    <a:pt x="1746199" y="501650"/>
                  </a:lnTo>
                  <a:lnTo>
                    <a:pt x="2248370" y="106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012583" y="4150359"/>
              <a:ext cx="2196465" cy="501650"/>
            </a:xfrm>
            <a:custGeom>
              <a:avLst/>
              <a:gdLst/>
              <a:ahLst/>
              <a:cxnLst/>
              <a:rect l="l" t="t" r="r" b="b"/>
              <a:pathLst>
                <a:path w="2196465" h="501650">
                  <a:moveTo>
                    <a:pt x="531736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8105" y="501650"/>
                  </a:lnTo>
                  <a:lnTo>
                    <a:pt x="531736" y="0"/>
                  </a:lnTo>
                  <a:close/>
                </a:path>
                <a:path w="2196465" h="501650">
                  <a:moveTo>
                    <a:pt x="2196287" y="0"/>
                  </a:moveTo>
                  <a:lnTo>
                    <a:pt x="2168067" y="0"/>
                  </a:lnTo>
                  <a:lnTo>
                    <a:pt x="1664042" y="501650"/>
                  </a:lnTo>
                  <a:lnTo>
                    <a:pt x="1693049" y="501650"/>
                  </a:lnTo>
                  <a:lnTo>
                    <a:pt x="2196287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040688" y="4150359"/>
              <a:ext cx="2140585" cy="501650"/>
            </a:xfrm>
            <a:custGeom>
              <a:avLst/>
              <a:gdLst/>
              <a:ahLst/>
              <a:cxnLst/>
              <a:rect l="l" t="t" r="r" b="b"/>
              <a:pathLst>
                <a:path w="2140585" h="501650">
                  <a:moveTo>
                    <a:pt x="53162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22" y="0"/>
                  </a:lnTo>
                  <a:close/>
                </a:path>
                <a:path w="2140585" h="501650">
                  <a:moveTo>
                    <a:pt x="2139962" y="0"/>
                  </a:moveTo>
                  <a:lnTo>
                    <a:pt x="2112086" y="0"/>
                  </a:lnTo>
                  <a:lnTo>
                    <a:pt x="1608455" y="501650"/>
                  </a:lnTo>
                  <a:lnTo>
                    <a:pt x="1635937" y="501650"/>
                  </a:lnTo>
                  <a:lnTo>
                    <a:pt x="213996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068679" y="4150359"/>
              <a:ext cx="2084705" cy="501650"/>
            </a:xfrm>
            <a:custGeom>
              <a:avLst/>
              <a:gdLst/>
              <a:ahLst/>
              <a:cxnLst/>
              <a:rect l="l" t="t" r="r" b="b"/>
              <a:pathLst>
                <a:path w="2084705" h="501650">
                  <a:moveTo>
                    <a:pt x="531634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34" y="0"/>
                  </a:lnTo>
                  <a:close/>
                </a:path>
                <a:path w="2084705" h="501650">
                  <a:moveTo>
                    <a:pt x="2084095" y="0"/>
                  </a:moveTo>
                  <a:lnTo>
                    <a:pt x="2056104" y="0"/>
                  </a:lnTo>
                  <a:lnTo>
                    <a:pt x="1552473" y="501650"/>
                  </a:lnTo>
                  <a:lnTo>
                    <a:pt x="1580464" y="501650"/>
                  </a:lnTo>
                  <a:lnTo>
                    <a:pt x="2084095" y="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096670" y="4150359"/>
              <a:ext cx="2028189" cy="501650"/>
            </a:xfrm>
            <a:custGeom>
              <a:avLst/>
              <a:gdLst/>
              <a:ahLst/>
              <a:cxnLst/>
              <a:rect l="l" t="t" r="r" b="b"/>
              <a:pathLst>
                <a:path w="2028189" h="501650">
                  <a:moveTo>
                    <a:pt x="531634" y="0"/>
                  </a:moveTo>
                  <a:lnTo>
                    <a:pt x="503643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2028189" h="501650">
                  <a:moveTo>
                    <a:pt x="2028113" y="0"/>
                  </a:moveTo>
                  <a:lnTo>
                    <a:pt x="1997722" y="0"/>
                  </a:lnTo>
                  <a:lnTo>
                    <a:pt x="1494485" y="501650"/>
                  </a:lnTo>
                  <a:lnTo>
                    <a:pt x="1524482" y="501650"/>
                  </a:lnTo>
                  <a:lnTo>
                    <a:pt x="2028113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124673" y="4150359"/>
              <a:ext cx="1969770" cy="501650"/>
            </a:xfrm>
            <a:custGeom>
              <a:avLst/>
              <a:gdLst/>
              <a:ahLst/>
              <a:cxnLst/>
              <a:rect l="l" t="t" r="r" b="b"/>
              <a:pathLst>
                <a:path w="1969770" h="501650">
                  <a:moveTo>
                    <a:pt x="53162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22" y="0"/>
                  </a:lnTo>
                  <a:close/>
                </a:path>
                <a:path w="1969770" h="501650">
                  <a:moveTo>
                    <a:pt x="1969719" y="0"/>
                  </a:moveTo>
                  <a:lnTo>
                    <a:pt x="1941728" y="0"/>
                  </a:lnTo>
                  <a:lnTo>
                    <a:pt x="1438490" y="501650"/>
                  </a:lnTo>
                  <a:lnTo>
                    <a:pt x="1466481" y="501650"/>
                  </a:lnTo>
                  <a:lnTo>
                    <a:pt x="1969719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152664" y="4150359"/>
              <a:ext cx="1913889" cy="501650"/>
            </a:xfrm>
            <a:custGeom>
              <a:avLst/>
              <a:gdLst/>
              <a:ahLst/>
              <a:cxnLst/>
              <a:rect l="l" t="t" r="r" b="b"/>
              <a:pathLst>
                <a:path w="1913889" h="501650">
                  <a:moveTo>
                    <a:pt x="532333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9108" y="501650"/>
                  </a:lnTo>
                  <a:lnTo>
                    <a:pt x="532333" y="0"/>
                  </a:lnTo>
                  <a:close/>
                </a:path>
                <a:path w="1913889" h="501650">
                  <a:moveTo>
                    <a:pt x="1913737" y="0"/>
                  </a:moveTo>
                  <a:lnTo>
                    <a:pt x="1885759" y="0"/>
                  </a:lnTo>
                  <a:lnTo>
                    <a:pt x="1382522" y="501650"/>
                  </a:lnTo>
                  <a:lnTo>
                    <a:pt x="1410500" y="501650"/>
                  </a:lnTo>
                  <a:lnTo>
                    <a:pt x="1913737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181773" y="4150359"/>
              <a:ext cx="1856739" cy="501650"/>
            </a:xfrm>
            <a:custGeom>
              <a:avLst/>
              <a:gdLst/>
              <a:ahLst/>
              <a:cxnLst/>
              <a:rect l="l" t="t" r="r" b="b"/>
              <a:pathLst>
                <a:path w="1856739" h="501650">
                  <a:moveTo>
                    <a:pt x="531215" y="0"/>
                  </a:moveTo>
                  <a:lnTo>
                    <a:pt x="503224" y="0"/>
                  </a:lnTo>
                  <a:lnTo>
                    <a:pt x="0" y="501650"/>
                  </a:lnTo>
                  <a:lnTo>
                    <a:pt x="27978" y="501650"/>
                  </a:lnTo>
                  <a:lnTo>
                    <a:pt x="531215" y="0"/>
                  </a:lnTo>
                  <a:close/>
                </a:path>
                <a:path w="1856739" h="501650">
                  <a:moveTo>
                    <a:pt x="1856651" y="0"/>
                  </a:moveTo>
                  <a:lnTo>
                    <a:pt x="1828660" y="0"/>
                  </a:lnTo>
                  <a:lnTo>
                    <a:pt x="1325435" y="501650"/>
                  </a:lnTo>
                  <a:lnTo>
                    <a:pt x="1353413" y="501650"/>
                  </a:lnTo>
                  <a:lnTo>
                    <a:pt x="1856651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209751" y="4150359"/>
              <a:ext cx="1800860" cy="501650"/>
            </a:xfrm>
            <a:custGeom>
              <a:avLst/>
              <a:gdLst/>
              <a:ahLst/>
              <a:cxnLst/>
              <a:rect l="l" t="t" r="r" b="b"/>
              <a:pathLst>
                <a:path w="1800860" h="501650">
                  <a:moveTo>
                    <a:pt x="53121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215" y="0"/>
                  </a:lnTo>
                  <a:close/>
                </a:path>
                <a:path w="1800860" h="501650">
                  <a:moveTo>
                    <a:pt x="1800682" y="0"/>
                  </a:moveTo>
                  <a:lnTo>
                    <a:pt x="1772704" y="0"/>
                  </a:lnTo>
                  <a:lnTo>
                    <a:pt x="1269466" y="501650"/>
                  </a:lnTo>
                  <a:lnTo>
                    <a:pt x="1297457" y="501650"/>
                  </a:lnTo>
                  <a:lnTo>
                    <a:pt x="1800682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237742" y="4150359"/>
              <a:ext cx="1744980" cy="501650"/>
            </a:xfrm>
            <a:custGeom>
              <a:avLst/>
              <a:gdLst/>
              <a:ahLst/>
              <a:cxnLst/>
              <a:rect l="l" t="t" r="r" b="b"/>
              <a:pathLst>
                <a:path w="1744980" h="501650">
                  <a:moveTo>
                    <a:pt x="531812" y="0"/>
                  </a:moveTo>
                  <a:lnTo>
                    <a:pt x="503224" y="0"/>
                  </a:lnTo>
                  <a:lnTo>
                    <a:pt x="0" y="501650"/>
                  </a:lnTo>
                  <a:lnTo>
                    <a:pt x="28181" y="501650"/>
                  </a:lnTo>
                  <a:lnTo>
                    <a:pt x="531812" y="0"/>
                  </a:lnTo>
                  <a:close/>
                </a:path>
                <a:path w="1744980" h="501650">
                  <a:moveTo>
                    <a:pt x="1744713" y="0"/>
                  </a:moveTo>
                  <a:lnTo>
                    <a:pt x="1716519" y="0"/>
                  </a:lnTo>
                  <a:lnTo>
                    <a:pt x="1212888" y="501650"/>
                  </a:lnTo>
                  <a:lnTo>
                    <a:pt x="1241475" y="501650"/>
                  </a:lnTo>
                  <a:lnTo>
                    <a:pt x="1744713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265923" y="4150359"/>
              <a:ext cx="1688464" cy="501650"/>
            </a:xfrm>
            <a:custGeom>
              <a:avLst/>
              <a:gdLst/>
              <a:ahLst/>
              <a:cxnLst/>
              <a:rect l="l" t="t" r="r" b="b"/>
              <a:pathLst>
                <a:path w="1688464" h="501650">
                  <a:moveTo>
                    <a:pt x="53162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22" y="0"/>
                  </a:lnTo>
                  <a:close/>
                </a:path>
                <a:path w="1688464" h="501650">
                  <a:moveTo>
                    <a:pt x="1688338" y="0"/>
                  </a:moveTo>
                  <a:lnTo>
                    <a:pt x="1660347" y="0"/>
                  </a:lnTo>
                  <a:lnTo>
                    <a:pt x="1156716" y="501650"/>
                  </a:lnTo>
                  <a:lnTo>
                    <a:pt x="1184706" y="501650"/>
                  </a:lnTo>
                  <a:lnTo>
                    <a:pt x="1688338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293914" y="4150359"/>
              <a:ext cx="1632585" cy="501650"/>
            </a:xfrm>
            <a:custGeom>
              <a:avLst/>
              <a:gdLst/>
              <a:ahLst/>
              <a:cxnLst/>
              <a:rect l="l" t="t" r="r" b="b"/>
              <a:pathLst>
                <a:path w="1632585" h="501650">
                  <a:moveTo>
                    <a:pt x="531634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1632585" h="501650">
                  <a:moveTo>
                    <a:pt x="1632356" y="0"/>
                  </a:moveTo>
                  <a:lnTo>
                    <a:pt x="1604365" y="0"/>
                  </a:lnTo>
                  <a:lnTo>
                    <a:pt x="1100721" y="501650"/>
                  </a:lnTo>
                  <a:lnTo>
                    <a:pt x="1128725" y="501650"/>
                  </a:lnTo>
                  <a:lnTo>
                    <a:pt x="1632356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321917" y="4150359"/>
              <a:ext cx="1576705" cy="501650"/>
            </a:xfrm>
            <a:custGeom>
              <a:avLst/>
              <a:gdLst/>
              <a:ahLst/>
              <a:cxnLst/>
              <a:rect l="l" t="t" r="r" b="b"/>
              <a:pathLst>
                <a:path w="1576705" h="501650">
                  <a:moveTo>
                    <a:pt x="532257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9019" y="501650"/>
                  </a:lnTo>
                  <a:lnTo>
                    <a:pt x="532257" y="0"/>
                  </a:lnTo>
                  <a:close/>
                </a:path>
                <a:path w="1576705" h="501650">
                  <a:moveTo>
                    <a:pt x="1576362" y="0"/>
                  </a:moveTo>
                  <a:lnTo>
                    <a:pt x="1548358" y="0"/>
                  </a:lnTo>
                  <a:lnTo>
                    <a:pt x="1044727" y="501650"/>
                  </a:lnTo>
                  <a:lnTo>
                    <a:pt x="1072718" y="501650"/>
                  </a:lnTo>
                  <a:lnTo>
                    <a:pt x="1576362" y="0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350937" y="4150359"/>
              <a:ext cx="1519555" cy="501650"/>
            </a:xfrm>
            <a:custGeom>
              <a:avLst/>
              <a:gdLst/>
              <a:ahLst/>
              <a:cxnLst/>
              <a:rect l="l" t="t" r="r" b="b"/>
              <a:pathLst>
                <a:path w="1519555" h="501650">
                  <a:moveTo>
                    <a:pt x="531863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8232" y="501650"/>
                  </a:lnTo>
                  <a:lnTo>
                    <a:pt x="531863" y="0"/>
                  </a:lnTo>
                  <a:close/>
                </a:path>
                <a:path w="1519555" h="501650">
                  <a:moveTo>
                    <a:pt x="1519339" y="0"/>
                  </a:moveTo>
                  <a:lnTo>
                    <a:pt x="1490319" y="0"/>
                  </a:lnTo>
                  <a:lnTo>
                    <a:pt x="987082" y="501650"/>
                  </a:lnTo>
                  <a:lnTo>
                    <a:pt x="1015707" y="501650"/>
                  </a:lnTo>
                  <a:lnTo>
                    <a:pt x="1519339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379169" y="4150359"/>
              <a:ext cx="1462405" cy="501650"/>
            </a:xfrm>
            <a:custGeom>
              <a:avLst/>
              <a:gdLst/>
              <a:ahLst/>
              <a:cxnLst/>
              <a:rect l="l" t="t" r="r" b="b"/>
              <a:pathLst>
                <a:path w="1462405" h="501650">
                  <a:moveTo>
                    <a:pt x="531634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1462405" h="501650">
                  <a:moveTo>
                    <a:pt x="1462087" y="0"/>
                  </a:moveTo>
                  <a:lnTo>
                    <a:pt x="1434109" y="0"/>
                  </a:lnTo>
                  <a:lnTo>
                    <a:pt x="930871" y="501650"/>
                  </a:lnTo>
                  <a:lnTo>
                    <a:pt x="958850" y="501650"/>
                  </a:lnTo>
                  <a:lnTo>
                    <a:pt x="1462087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407172" y="4150359"/>
              <a:ext cx="1406525" cy="501650"/>
            </a:xfrm>
            <a:custGeom>
              <a:avLst/>
              <a:gdLst/>
              <a:ahLst/>
              <a:cxnLst/>
              <a:rect l="l" t="t" r="r" b="b"/>
              <a:pathLst>
                <a:path w="1406525" h="501650">
                  <a:moveTo>
                    <a:pt x="532231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8994" y="501650"/>
                  </a:lnTo>
                  <a:lnTo>
                    <a:pt x="532231" y="0"/>
                  </a:lnTo>
                  <a:close/>
                </a:path>
                <a:path w="1406525" h="501650">
                  <a:moveTo>
                    <a:pt x="1406105" y="0"/>
                  </a:moveTo>
                  <a:lnTo>
                    <a:pt x="1378115" y="0"/>
                  </a:lnTo>
                  <a:lnTo>
                    <a:pt x="874877" y="501650"/>
                  </a:lnTo>
                  <a:lnTo>
                    <a:pt x="902868" y="501650"/>
                  </a:lnTo>
                  <a:lnTo>
                    <a:pt x="1406105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436166" y="4150359"/>
              <a:ext cx="1349375" cy="501650"/>
            </a:xfrm>
            <a:custGeom>
              <a:avLst/>
              <a:gdLst/>
              <a:ahLst/>
              <a:cxnLst/>
              <a:rect l="l" t="t" r="r" b="b"/>
              <a:pathLst>
                <a:path w="1349375" h="501650">
                  <a:moveTo>
                    <a:pt x="53121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215" y="0"/>
                  </a:lnTo>
                  <a:close/>
                </a:path>
                <a:path w="1349375" h="501650">
                  <a:moveTo>
                    <a:pt x="1349121" y="0"/>
                  </a:moveTo>
                  <a:lnTo>
                    <a:pt x="1321142" y="0"/>
                  </a:lnTo>
                  <a:lnTo>
                    <a:pt x="817905" y="501650"/>
                  </a:lnTo>
                  <a:lnTo>
                    <a:pt x="845883" y="501650"/>
                  </a:lnTo>
                  <a:lnTo>
                    <a:pt x="1349121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464157" y="4150359"/>
              <a:ext cx="1293495" cy="501650"/>
            </a:xfrm>
            <a:custGeom>
              <a:avLst/>
              <a:gdLst/>
              <a:ahLst/>
              <a:cxnLst/>
              <a:rect l="l" t="t" r="r" b="b"/>
              <a:pathLst>
                <a:path w="1293495" h="501650">
                  <a:moveTo>
                    <a:pt x="531215" y="0"/>
                  </a:moveTo>
                  <a:lnTo>
                    <a:pt x="503224" y="0"/>
                  </a:lnTo>
                  <a:lnTo>
                    <a:pt x="0" y="501650"/>
                  </a:lnTo>
                  <a:lnTo>
                    <a:pt x="27978" y="501650"/>
                  </a:lnTo>
                  <a:lnTo>
                    <a:pt x="531215" y="0"/>
                  </a:lnTo>
                  <a:close/>
                </a:path>
                <a:path w="1293495" h="501650">
                  <a:moveTo>
                    <a:pt x="1293152" y="0"/>
                  </a:moveTo>
                  <a:lnTo>
                    <a:pt x="1263891" y="0"/>
                  </a:lnTo>
                  <a:lnTo>
                    <a:pt x="760653" y="501650"/>
                  </a:lnTo>
                  <a:lnTo>
                    <a:pt x="789914" y="501650"/>
                  </a:lnTo>
                  <a:lnTo>
                    <a:pt x="1293152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492135" y="4150359"/>
              <a:ext cx="1236345" cy="501650"/>
            </a:xfrm>
            <a:custGeom>
              <a:avLst/>
              <a:gdLst/>
              <a:ahLst/>
              <a:cxnLst/>
              <a:rect l="l" t="t" r="r" b="b"/>
              <a:pathLst>
                <a:path w="1236345" h="501650">
                  <a:moveTo>
                    <a:pt x="531926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8282" y="501650"/>
                  </a:lnTo>
                  <a:lnTo>
                    <a:pt x="531926" y="0"/>
                  </a:lnTo>
                  <a:close/>
                </a:path>
                <a:path w="1236345" h="501650">
                  <a:moveTo>
                    <a:pt x="1235913" y="0"/>
                  </a:moveTo>
                  <a:lnTo>
                    <a:pt x="1207935" y="0"/>
                  </a:lnTo>
                  <a:lnTo>
                    <a:pt x="704697" y="501650"/>
                  </a:lnTo>
                  <a:lnTo>
                    <a:pt x="732675" y="501650"/>
                  </a:lnTo>
                  <a:lnTo>
                    <a:pt x="1235913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520418" y="4150359"/>
              <a:ext cx="1179830" cy="501650"/>
            </a:xfrm>
            <a:custGeom>
              <a:avLst/>
              <a:gdLst/>
              <a:ahLst/>
              <a:cxnLst/>
              <a:rect l="l" t="t" r="r" b="b"/>
              <a:pathLst>
                <a:path w="1179830" h="501650">
                  <a:moveTo>
                    <a:pt x="531634" y="0"/>
                  </a:moveTo>
                  <a:lnTo>
                    <a:pt x="503643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1179830" h="501650">
                  <a:moveTo>
                    <a:pt x="1179652" y="0"/>
                  </a:moveTo>
                  <a:lnTo>
                    <a:pt x="1151343" y="0"/>
                  </a:lnTo>
                  <a:lnTo>
                    <a:pt x="647712" y="501650"/>
                  </a:lnTo>
                  <a:lnTo>
                    <a:pt x="676414" y="501650"/>
                  </a:lnTo>
                  <a:lnTo>
                    <a:pt x="1179652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548422" y="4150359"/>
              <a:ext cx="1123950" cy="501650"/>
            </a:xfrm>
            <a:custGeom>
              <a:avLst/>
              <a:gdLst/>
              <a:ahLst/>
              <a:cxnLst/>
              <a:rect l="l" t="t" r="r" b="b"/>
              <a:pathLst>
                <a:path w="1123950" h="501650">
                  <a:moveTo>
                    <a:pt x="53162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22" y="0"/>
                  </a:lnTo>
                  <a:close/>
                </a:path>
                <a:path w="1123950" h="501650">
                  <a:moveTo>
                    <a:pt x="1123340" y="0"/>
                  </a:moveTo>
                  <a:lnTo>
                    <a:pt x="1095349" y="0"/>
                  </a:lnTo>
                  <a:lnTo>
                    <a:pt x="591718" y="501650"/>
                  </a:lnTo>
                  <a:lnTo>
                    <a:pt x="619709" y="501650"/>
                  </a:lnTo>
                  <a:lnTo>
                    <a:pt x="1123340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576412" y="4150359"/>
              <a:ext cx="1067435" cy="501650"/>
            </a:xfrm>
            <a:custGeom>
              <a:avLst/>
              <a:gdLst/>
              <a:ahLst/>
              <a:cxnLst/>
              <a:rect l="l" t="t" r="r" b="b"/>
              <a:pathLst>
                <a:path w="1067435" h="501650">
                  <a:moveTo>
                    <a:pt x="531634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1067435" h="501650">
                  <a:moveTo>
                    <a:pt x="1067358" y="0"/>
                  </a:moveTo>
                  <a:lnTo>
                    <a:pt x="1039368" y="0"/>
                  </a:lnTo>
                  <a:lnTo>
                    <a:pt x="535736" y="501650"/>
                  </a:lnTo>
                  <a:lnTo>
                    <a:pt x="563727" y="501650"/>
                  </a:lnTo>
                  <a:lnTo>
                    <a:pt x="1067358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604416" y="4150359"/>
              <a:ext cx="1011555" cy="501650"/>
            </a:xfrm>
            <a:custGeom>
              <a:avLst/>
              <a:gdLst/>
              <a:ahLst/>
              <a:cxnLst/>
              <a:rect l="l" t="t" r="r" b="b"/>
              <a:pathLst>
                <a:path w="1011555" h="501650">
                  <a:moveTo>
                    <a:pt x="53162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22" y="0"/>
                  </a:lnTo>
                  <a:close/>
                </a:path>
                <a:path w="1011555" h="501650">
                  <a:moveTo>
                    <a:pt x="1011364" y="0"/>
                  </a:moveTo>
                  <a:lnTo>
                    <a:pt x="982446" y="0"/>
                  </a:lnTo>
                  <a:lnTo>
                    <a:pt x="479209" y="501650"/>
                  </a:lnTo>
                  <a:lnTo>
                    <a:pt x="507733" y="501650"/>
                  </a:lnTo>
                  <a:lnTo>
                    <a:pt x="1011364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632407" y="4150359"/>
              <a:ext cx="955040" cy="501650"/>
            </a:xfrm>
            <a:custGeom>
              <a:avLst/>
              <a:gdLst/>
              <a:ahLst/>
              <a:cxnLst/>
              <a:rect l="l" t="t" r="r" b="b"/>
              <a:pathLst>
                <a:path w="955039" h="501650">
                  <a:moveTo>
                    <a:pt x="53214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8905" y="501650"/>
                  </a:lnTo>
                  <a:lnTo>
                    <a:pt x="532142" y="0"/>
                  </a:lnTo>
                  <a:close/>
                </a:path>
                <a:path w="955039" h="501650">
                  <a:moveTo>
                    <a:pt x="954455" y="0"/>
                  </a:moveTo>
                  <a:lnTo>
                    <a:pt x="926465" y="0"/>
                  </a:lnTo>
                  <a:lnTo>
                    <a:pt x="423227" y="501650"/>
                  </a:lnTo>
                  <a:lnTo>
                    <a:pt x="451218" y="501650"/>
                  </a:lnTo>
                  <a:lnTo>
                    <a:pt x="954455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1661312" y="4150359"/>
              <a:ext cx="897890" cy="501650"/>
            </a:xfrm>
            <a:custGeom>
              <a:avLst/>
              <a:gdLst/>
              <a:ahLst/>
              <a:cxnLst/>
              <a:rect l="l" t="t" r="r" b="b"/>
              <a:pathLst>
                <a:path w="897889" h="501650">
                  <a:moveTo>
                    <a:pt x="531723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8892" y="501650"/>
                  </a:lnTo>
                  <a:lnTo>
                    <a:pt x="531723" y="0"/>
                  </a:lnTo>
                  <a:close/>
                </a:path>
                <a:path w="897889" h="501650">
                  <a:moveTo>
                    <a:pt x="897559" y="0"/>
                  </a:moveTo>
                  <a:lnTo>
                    <a:pt x="869581" y="0"/>
                  </a:lnTo>
                  <a:lnTo>
                    <a:pt x="366344" y="501650"/>
                  </a:lnTo>
                  <a:lnTo>
                    <a:pt x="394322" y="501650"/>
                  </a:lnTo>
                  <a:lnTo>
                    <a:pt x="89755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690204" y="4150359"/>
              <a:ext cx="840740" cy="501650"/>
            </a:xfrm>
            <a:custGeom>
              <a:avLst/>
              <a:gdLst/>
              <a:ahLst/>
              <a:cxnLst/>
              <a:rect l="l" t="t" r="r" b="b"/>
              <a:pathLst>
                <a:path w="840739" h="501650">
                  <a:moveTo>
                    <a:pt x="530313" y="0"/>
                  </a:moveTo>
                  <a:lnTo>
                    <a:pt x="502831" y="0"/>
                  </a:lnTo>
                  <a:lnTo>
                    <a:pt x="0" y="501650"/>
                  </a:lnTo>
                  <a:lnTo>
                    <a:pt x="27076" y="501650"/>
                  </a:lnTo>
                  <a:lnTo>
                    <a:pt x="530313" y="0"/>
                  </a:lnTo>
                  <a:close/>
                </a:path>
                <a:path w="840739" h="501650">
                  <a:moveTo>
                    <a:pt x="840689" y="0"/>
                  </a:moveTo>
                  <a:lnTo>
                    <a:pt x="812317" y="0"/>
                  </a:lnTo>
                  <a:lnTo>
                    <a:pt x="308686" y="501650"/>
                  </a:lnTo>
                  <a:lnTo>
                    <a:pt x="337451" y="501650"/>
                  </a:lnTo>
                  <a:lnTo>
                    <a:pt x="84068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717281" y="4150359"/>
              <a:ext cx="785495" cy="501650"/>
            </a:xfrm>
            <a:custGeom>
              <a:avLst/>
              <a:gdLst/>
              <a:ahLst/>
              <a:cxnLst/>
              <a:rect l="l" t="t" r="r" b="b"/>
              <a:pathLst>
                <a:path w="785494" h="501650">
                  <a:moveTo>
                    <a:pt x="531228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228" y="0"/>
                  </a:lnTo>
                  <a:close/>
                </a:path>
                <a:path w="785494" h="501650">
                  <a:moveTo>
                    <a:pt x="785241" y="0"/>
                  </a:moveTo>
                  <a:lnTo>
                    <a:pt x="757643" y="0"/>
                  </a:lnTo>
                  <a:lnTo>
                    <a:pt x="254406" y="501650"/>
                  </a:lnTo>
                  <a:lnTo>
                    <a:pt x="281609" y="501650"/>
                  </a:lnTo>
                  <a:lnTo>
                    <a:pt x="785241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1745272" y="4150359"/>
              <a:ext cx="730250" cy="501650"/>
            </a:xfrm>
            <a:custGeom>
              <a:avLst/>
              <a:gdLst/>
              <a:ahLst/>
              <a:cxnLst/>
              <a:rect l="l" t="t" r="r" b="b"/>
              <a:pathLst>
                <a:path w="730250" h="501650">
                  <a:moveTo>
                    <a:pt x="53248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9248" y="501650"/>
                  </a:lnTo>
                  <a:lnTo>
                    <a:pt x="532485" y="0"/>
                  </a:lnTo>
                  <a:close/>
                </a:path>
                <a:path w="730250" h="501650">
                  <a:moveTo>
                    <a:pt x="729653" y="0"/>
                  </a:moveTo>
                  <a:lnTo>
                    <a:pt x="701662" y="0"/>
                  </a:lnTo>
                  <a:lnTo>
                    <a:pt x="198424" y="501650"/>
                  </a:lnTo>
                  <a:lnTo>
                    <a:pt x="226415" y="501650"/>
                  </a:lnTo>
                  <a:lnTo>
                    <a:pt x="729653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1774520" y="4150359"/>
              <a:ext cx="672465" cy="501650"/>
            </a:xfrm>
            <a:custGeom>
              <a:avLst/>
              <a:gdLst/>
              <a:ahLst/>
              <a:cxnLst/>
              <a:rect l="l" t="t" r="r" b="b"/>
              <a:pathLst>
                <a:path w="672464" h="501650">
                  <a:moveTo>
                    <a:pt x="53121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215" y="0"/>
                  </a:lnTo>
                  <a:close/>
                </a:path>
                <a:path w="672464" h="501650">
                  <a:moveTo>
                    <a:pt x="672414" y="0"/>
                  </a:moveTo>
                  <a:lnTo>
                    <a:pt x="644017" y="0"/>
                  </a:lnTo>
                  <a:lnTo>
                    <a:pt x="140385" y="501650"/>
                  </a:lnTo>
                  <a:lnTo>
                    <a:pt x="169176" y="501650"/>
                  </a:lnTo>
                  <a:lnTo>
                    <a:pt x="672414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802511" y="4150359"/>
              <a:ext cx="616585" cy="501650"/>
            </a:xfrm>
            <a:custGeom>
              <a:avLst/>
              <a:gdLst/>
              <a:ahLst/>
              <a:cxnLst/>
              <a:rect l="l" t="t" r="r" b="b"/>
              <a:pathLst>
                <a:path w="616585" h="501650">
                  <a:moveTo>
                    <a:pt x="531215" y="0"/>
                  </a:moveTo>
                  <a:lnTo>
                    <a:pt x="503224" y="0"/>
                  </a:lnTo>
                  <a:lnTo>
                    <a:pt x="0" y="501650"/>
                  </a:lnTo>
                  <a:lnTo>
                    <a:pt x="27978" y="501650"/>
                  </a:lnTo>
                  <a:lnTo>
                    <a:pt x="531215" y="0"/>
                  </a:lnTo>
                  <a:close/>
                </a:path>
                <a:path w="616585" h="501650">
                  <a:moveTo>
                    <a:pt x="616026" y="0"/>
                  </a:moveTo>
                  <a:lnTo>
                    <a:pt x="588035" y="0"/>
                  </a:lnTo>
                  <a:lnTo>
                    <a:pt x="84391" y="501650"/>
                  </a:lnTo>
                  <a:lnTo>
                    <a:pt x="112395" y="501650"/>
                  </a:lnTo>
                  <a:lnTo>
                    <a:pt x="616026" y="0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830497" y="4150359"/>
              <a:ext cx="560070" cy="501650"/>
            </a:xfrm>
            <a:custGeom>
              <a:avLst/>
              <a:gdLst/>
              <a:ahLst/>
              <a:cxnLst/>
              <a:rect l="l" t="t" r="r" b="b"/>
              <a:pathLst>
                <a:path w="560069" h="501650">
                  <a:moveTo>
                    <a:pt x="560049" y="0"/>
                  </a:moveTo>
                  <a:lnTo>
                    <a:pt x="503234" y="0"/>
                  </a:lnTo>
                  <a:lnTo>
                    <a:pt x="0" y="501650"/>
                  </a:lnTo>
                  <a:lnTo>
                    <a:pt x="56416" y="501650"/>
                  </a:lnTo>
                  <a:lnTo>
                    <a:pt x="56004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970280" y="4307839"/>
              <a:ext cx="2527300" cy="403860"/>
            </a:xfrm>
            <a:custGeom>
              <a:avLst/>
              <a:gdLst/>
              <a:ahLst/>
              <a:cxnLst/>
              <a:rect l="l" t="t" r="r" b="b"/>
              <a:pathLst>
                <a:path w="2527300" h="403860">
                  <a:moveTo>
                    <a:pt x="2527300" y="200660"/>
                  </a:moveTo>
                  <a:lnTo>
                    <a:pt x="2522220" y="162560"/>
                  </a:lnTo>
                  <a:lnTo>
                    <a:pt x="2500630" y="110490"/>
                  </a:lnTo>
                  <a:lnTo>
                    <a:pt x="2477770" y="77470"/>
                  </a:lnTo>
                  <a:lnTo>
                    <a:pt x="2448560" y="48260"/>
                  </a:lnTo>
                  <a:lnTo>
                    <a:pt x="2416810" y="26670"/>
                  </a:lnTo>
                  <a:lnTo>
                    <a:pt x="2362200" y="5080"/>
                  </a:lnTo>
                  <a:lnTo>
                    <a:pt x="2325370" y="0"/>
                  </a:lnTo>
                  <a:lnTo>
                    <a:pt x="1954796" y="0"/>
                  </a:lnTo>
                  <a:lnTo>
                    <a:pt x="977074" y="0"/>
                  </a:lnTo>
                  <a:lnTo>
                    <a:pt x="200660" y="0"/>
                  </a:lnTo>
                  <a:lnTo>
                    <a:pt x="182880" y="1270"/>
                  </a:lnTo>
                  <a:lnTo>
                    <a:pt x="144780" y="10160"/>
                  </a:lnTo>
                  <a:lnTo>
                    <a:pt x="109220" y="26670"/>
                  </a:lnTo>
                  <a:lnTo>
                    <a:pt x="77470" y="48260"/>
                  </a:lnTo>
                  <a:lnTo>
                    <a:pt x="49530" y="77470"/>
                  </a:lnTo>
                  <a:lnTo>
                    <a:pt x="25400" y="110490"/>
                  </a:lnTo>
                  <a:lnTo>
                    <a:pt x="10160" y="146050"/>
                  </a:lnTo>
                  <a:lnTo>
                    <a:pt x="3810" y="162560"/>
                  </a:lnTo>
                  <a:lnTo>
                    <a:pt x="1270" y="182880"/>
                  </a:lnTo>
                  <a:lnTo>
                    <a:pt x="0" y="200660"/>
                  </a:lnTo>
                  <a:lnTo>
                    <a:pt x="1270" y="220980"/>
                  </a:lnTo>
                  <a:lnTo>
                    <a:pt x="16510" y="275590"/>
                  </a:lnTo>
                  <a:lnTo>
                    <a:pt x="36830" y="309880"/>
                  </a:lnTo>
                  <a:lnTo>
                    <a:pt x="62230" y="340360"/>
                  </a:lnTo>
                  <a:lnTo>
                    <a:pt x="92710" y="365760"/>
                  </a:lnTo>
                  <a:lnTo>
                    <a:pt x="127000" y="386080"/>
                  </a:lnTo>
                  <a:lnTo>
                    <a:pt x="163830" y="398780"/>
                  </a:lnTo>
                  <a:lnTo>
                    <a:pt x="200660" y="403860"/>
                  </a:lnTo>
                  <a:lnTo>
                    <a:pt x="571461" y="403860"/>
                  </a:lnTo>
                  <a:lnTo>
                    <a:pt x="1549539" y="403860"/>
                  </a:lnTo>
                  <a:lnTo>
                    <a:pt x="2325370" y="403860"/>
                  </a:lnTo>
                  <a:lnTo>
                    <a:pt x="2344420" y="402590"/>
                  </a:lnTo>
                  <a:lnTo>
                    <a:pt x="2382520" y="393700"/>
                  </a:lnTo>
                  <a:lnTo>
                    <a:pt x="2433320" y="365760"/>
                  </a:lnTo>
                  <a:lnTo>
                    <a:pt x="2463800" y="340360"/>
                  </a:lnTo>
                  <a:lnTo>
                    <a:pt x="2489200" y="309880"/>
                  </a:lnTo>
                  <a:lnTo>
                    <a:pt x="2509520" y="275590"/>
                  </a:lnTo>
                  <a:lnTo>
                    <a:pt x="2522220" y="238760"/>
                  </a:lnTo>
                  <a:lnTo>
                    <a:pt x="2526030" y="220980"/>
                  </a:lnTo>
                  <a:lnTo>
                    <a:pt x="2527300" y="200660"/>
                  </a:lnTo>
                  <a:close/>
                </a:path>
              </a:pathLst>
            </a:custGeom>
            <a:solidFill>
              <a:srgbClr val="0D697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0139" y="4422140"/>
              <a:ext cx="173990" cy="17398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1060" y="4199890"/>
              <a:ext cx="2527300" cy="40259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0919" y="4312920"/>
              <a:ext cx="173990" cy="17398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8380" y="2310129"/>
              <a:ext cx="7321550" cy="1367790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1008380" y="2311400"/>
              <a:ext cx="7321550" cy="1366520"/>
            </a:xfrm>
            <a:custGeom>
              <a:avLst/>
              <a:gdLst/>
              <a:ahLst/>
              <a:cxnLst/>
              <a:rect l="l" t="t" r="r" b="b"/>
              <a:pathLst>
                <a:path w="7321550" h="1366520">
                  <a:moveTo>
                    <a:pt x="132079" y="0"/>
                  </a:moveTo>
                  <a:lnTo>
                    <a:pt x="83581" y="11350"/>
                  </a:lnTo>
                  <a:lnTo>
                    <a:pt x="41275" y="41275"/>
                  </a:lnTo>
                  <a:lnTo>
                    <a:pt x="11350" y="83581"/>
                  </a:lnTo>
                  <a:lnTo>
                    <a:pt x="0" y="132079"/>
                  </a:lnTo>
                  <a:lnTo>
                    <a:pt x="0" y="1233170"/>
                  </a:lnTo>
                  <a:lnTo>
                    <a:pt x="11350" y="1282402"/>
                  </a:lnTo>
                  <a:lnTo>
                    <a:pt x="41275" y="1325086"/>
                  </a:lnTo>
                  <a:lnTo>
                    <a:pt x="83581" y="1355149"/>
                  </a:lnTo>
                  <a:lnTo>
                    <a:pt x="132079" y="1366520"/>
                  </a:lnTo>
                  <a:lnTo>
                    <a:pt x="7188200" y="1366520"/>
                  </a:lnTo>
                  <a:lnTo>
                    <a:pt x="7236896" y="1355149"/>
                  </a:lnTo>
                  <a:lnTo>
                    <a:pt x="7279640" y="1325086"/>
                  </a:lnTo>
                  <a:lnTo>
                    <a:pt x="7310000" y="1282402"/>
                  </a:lnTo>
                  <a:lnTo>
                    <a:pt x="7321550" y="1233170"/>
                  </a:lnTo>
                  <a:lnTo>
                    <a:pt x="7321550" y="132079"/>
                  </a:lnTo>
                  <a:lnTo>
                    <a:pt x="7310000" y="83581"/>
                  </a:lnTo>
                  <a:lnTo>
                    <a:pt x="7279640" y="41275"/>
                  </a:lnTo>
                  <a:lnTo>
                    <a:pt x="7236896" y="11350"/>
                  </a:lnTo>
                  <a:lnTo>
                    <a:pt x="7188200" y="0"/>
                  </a:lnTo>
                  <a:lnTo>
                    <a:pt x="132079" y="0"/>
                  </a:lnTo>
                  <a:close/>
                </a:path>
              </a:pathLst>
            </a:custGeom>
            <a:ln w="57146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63600" y="2169159"/>
              <a:ext cx="2711450" cy="501650"/>
            </a:xfrm>
            <a:custGeom>
              <a:avLst/>
              <a:gdLst/>
              <a:ahLst/>
              <a:cxnLst/>
              <a:rect l="l" t="t" r="r" b="b"/>
              <a:pathLst>
                <a:path w="2711450" h="501650">
                  <a:moveTo>
                    <a:pt x="2711450" y="251460"/>
                  </a:moveTo>
                  <a:lnTo>
                    <a:pt x="2706370" y="204470"/>
                  </a:lnTo>
                  <a:lnTo>
                    <a:pt x="2679700" y="137160"/>
                  </a:lnTo>
                  <a:lnTo>
                    <a:pt x="2650490" y="96520"/>
                  </a:lnTo>
                  <a:lnTo>
                    <a:pt x="2616720" y="62725"/>
                  </a:lnTo>
                  <a:lnTo>
                    <a:pt x="2616200" y="62230"/>
                  </a:lnTo>
                  <a:lnTo>
                    <a:pt x="2574290" y="33020"/>
                  </a:lnTo>
                  <a:lnTo>
                    <a:pt x="2531110" y="12700"/>
                  </a:lnTo>
                  <a:lnTo>
                    <a:pt x="2484120" y="2540"/>
                  </a:lnTo>
                  <a:lnTo>
                    <a:pt x="2461260" y="0"/>
                  </a:lnTo>
                  <a:lnTo>
                    <a:pt x="2142845" y="0"/>
                  </a:lnTo>
                  <a:lnTo>
                    <a:pt x="1071816" y="0"/>
                  </a:lnTo>
                  <a:lnTo>
                    <a:pt x="536295" y="0"/>
                  </a:lnTo>
                  <a:lnTo>
                    <a:pt x="250190" y="0"/>
                  </a:lnTo>
                  <a:lnTo>
                    <a:pt x="228600" y="2540"/>
                  </a:lnTo>
                  <a:lnTo>
                    <a:pt x="181610" y="12700"/>
                  </a:lnTo>
                  <a:lnTo>
                    <a:pt x="137160" y="33020"/>
                  </a:lnTo>
                  <a:lnTo>
                    <a:pt x="96520" y="62230"/>
                  </a:lnTo>
                  <a:lnTo>
                    <a:pt x="63500" y="96520"/>
                  </a:lnTo>
                  <a:lnTo>
                    <a:pt x="45720" y="116840"/>
                  </a:lnTo>
                  <a:lnTo>
                    <a:pt x="21590" y="158750"/>
                  </a:lnTo>
                  <a:lnTo>
                    <a:pt x="6350" y="204470"/>
                  </a:lnTo>
                  <a:lnTo>
                    <a:pt x="0" y="251460"/>
                  </a:lnTo>
                  <a:lnTo>
                    <a:pt x="1270" y="274320"/>
                  </a:lnTo>
                  <a:lnTo>
                    <a:pt x="12700" y="320040"/>
                  </a:lnTo>
                  <a:lnTo>
                    <a:pt x="33020" y="364490"/>
                  </a:lnTo>
                  <a:lnTo>
                    <a:pt x="63500" y="405130"/>
                  </a:lnTo>
                  <a:lnTo>
                    <a:pt x="95402" y="439508"/>
                  </a:lnTo>
                  <a:lnTo>
                    <a:pt x="137160" y="468630"/>
                  </a:lnTo>
                  <a:lnTo>
                    <a:pt x="181610" y="488950"/>
                  </a:lnTo>
                  <a:lnTo>
                    <a:pt x="228600" y="500380"/>
                  </a:lnTo>
                  <a:lnTo>
                    <a:pt x="250190" y="501650"/>
                  </a:lnTo>
                  <a:lnTo>
                    <a:pt x="568579" y="501650"/>
                  </a:lnTo>
                  <a:lnTo>
                    <a:pt x="1639620" y="501650"/>
                  </a:lnTo>
                  <a:lnTo>
                    <a:pt x="2176399" y="501650"/>
                  </a:lnTo>
                  <a:lnTo>
                    <a:pt x="2461260" y="501650"/>
                  </a:lnTo>
                  <a:lnTo>
                    <a:pt x="2484120" y="500380"/>
                  </a:lnTo>
                  <a:lnTo>
                    <a:pt x="2531110" y="488950"/>
                  </a:lnTo>
                  <a:lnTo>
                    <a:pt x="2574290" y="468630"/>
                  </a:lnTo>
                  <a:lnTo>
                    <a:pt x="2616200" y="440690"/>
                  </a:lnTo>
                  <a:lnTo>
                    <a:pt x="2633980" y="421640"/>
                  </a:lnTo>
                  <a:lnTo>
                    <a:pt x="2650490" y="405130"/>
                  </a:lnTo>
                  <a:lnTo>
                    <a:pt x="2679700" y="364490"/>
                  </a:lnTo>
                  <a:lnTo>
                    <a:pt x="2700020" y="320040"/>
                  </a:lnTo>
                  <a:lnTo>
                    <a:pt x="2710180" y="274320"/>
                  </a:lnTo>
                  <a:lnTo>
                    <a:pt x="2711450" y="251460"/>
                  </a:lnTo>
                  <a:close/>
                </a:path>
              </a:pathLst>
            </a:custGeom>
            <a:solidFill>
              <a:srgbClr val="7272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788797" y="2096896"/>
              <a:ext cx="2644140" cy="432434"/>
            </a:xfrm>
            <a:custGeom>
              <a:avLst/>
              <a:gdLst/>
              <a:ahLst/>
              <a:cxnLst/>
              <a:rect l="l" t="t" r="r" b="b"/>
              <a:pathLst>
                <a:path w="2644140" h="432435">
                  <a:moveTo>
                    <a:pt x="98475" y="0"/>
                  </a:moveTo>
                  <a:lnTo>
                    <a:pt x="62103" y="24003"/>
                  </a:lnTo>
                  <a:lnTo>
                    <a:pt x="27813" y="60833"/>
                  </a:lnTo>
                  <a:lnTo>
                    <a:pt x="0" y="98171"/>
                  </a:lnTo>
                  <a:lnTo>
                    <a:pt x="98475" y="0"/>
                  </a:lnTo>
                  <a:close/>
                </a:path>
                <a:path w="2644140" h="432435">
                  <a:moveTo>
                    <a:pt x="2643886" y="330835"/>
                  </a:moveTo>
                  <a:lnTo>
                    <a:pt x="2542387" y="432003"/>
                  </a:lnTo>
                  <a:lnTo>
                    <a:pt x="2561463" y="417703"/>
                  </a:lnTo>
                  <a:lnTo>
                    <a:pt x="2581783" y="403733"/>
                  </a:lnTo>
                  <a:lnTo>
                    <a:pt x="2599563" y="387223"/>
                  </a:lnTo>
                  <a:lnTo>
                    <a:pt x="2616073" y="366903"/>
                  </a:lnTo>
                  <a:lnTo>
                    <a:pt x="2631313" y="349123"/>
                  </a:lnTo>
                  <a:lnTo>
                    <a:pt x="2643886" y="330835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766203" y="2071255"/>
              <a:ext cx="2689860" cy="480695"/>
            </a:xfrm>
            <a:custGeom>
              <a:avLst/>
              <a:gdLst/>
              <a:ahLst/>
              <a:cxnLst/>
              <a:rect l="l" t="t" r="r" b="b"/>
              <a:pathLst>
                <a:path w="2689860" h="480694">
                  <a:moveTo>
                    <a:pt x="174777" y="0"/>
                  </a:moveTo>
                  <a:lnTo>
                    <a:pt x="125336" y="22974"/>
                  </a:lnTo>
                  <a:lnTo>
                    <a:pt x="22593" y="123812"/>
                  </a:lnTo>
                  <a:lnTo>
                    <a:pt x="876" y="170294"/>
                  </a:lnTo>
                  <a:lnTo>
                    <a:pt x="0" y="174231"/>
                  </a:lnTo>
                  <a:lnTo>
                    <a:pt x="174777" y="0"/>
                  </a:lnTo>
                  <a:close/>
                </a:path>
                <a:path w="2689860" h="480694">
                  <a:moveTo>
                    <a:pt x="2689364" y="305765"/>
                  </a:moveTo>
                  <a:lnTo>
                    <a:pt x="2514168" y="480415"/>
                  </a:lnTo>
                  <a:lnTo>
                    <a:pt x="2519286" y="478904"/>
                  </a:lnTo>
                  <a:lnTo>
                    <a:pt x="2542146" y="468744"/>
                  </a:lnTo>
                  <a:lnTo>
                    <a:pt x="2666479" y="356476"/>
                  </a:lnTo>
                  <a:lnTo>
                    <a:pt x="2688196" y="309994"/>
                  </a:lnTo>
                  <a:lnTo>
                    <a:pt x="2689364" y="305765"/>
                  </a:lnTo>
                  <a:close/>
                </a:path>
              </a:pathLst>
            </a:custGeom>
            <a:solidFill>
              <a:srgbClr val="C5C5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758482" y="2063279"/>
              <a:ext cx="2707640" cy="497840"/>
            </a:xfrm>
            <a:custGeom>
              <a:avLst/>
              <a:gdLst/>
              <a:ahLst/>
              <a:cxnLst/>
              <a:rect l="l" t="t" r="r" b="b"/>
              <a:pathLst>
                <a:path w="2707640" h="497839">
                  <a:moveTo>
                    <a:pt x="218490" y="0"/>
                  </a:moveTo>
                  <a:lnTo>
                    <a:pt x="7721" y="182206"/>
                  </a:lnTo>
                  <a:lnTo>
                    <a:pt x="0" y="217792"/>
                  </a:lnTo>
                  <a:lnTo>
                    <a:pt x="218490" y="0"/>
                  </a:lnTo>
                  <a:close/>
                </a:path>
                <a:path w="2707640" h="497839">
                  <a:moveTo>
                    <a:pt x="2707411" y="275551"/>
                  </a:moveTo>
                  <a:lnTo>
                    <a:pt x="2484653" y="497611"/>
                  </a:lnTo>
                  <a:lnTo>
                    <a:pt x="2505418" y="493229"/>
                  </a:lnTo>
                  <a:lnTo>
                    <a:pt x="2521889" y="488391"/>
                  </a:lnTo>
                  <a:lnTo>
                    <a:pt x="2697086" y="313740"/>
                  </a:lnTo>
                  <a:lnTo>
                    <a:pt x="2702268" y="295109"/>
                  </a:lnTo>
                  <a:lnTo>
                    <a:pt x="2707411" y="275551"/>
                  </a:lnTo>
                  <a:close/>
                </a:path>
              </a:pathLst>
            </a:custGeom>
            <a:solidFill>
              <a:srgbClr val="C6C6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754380" y="2061209"/>
              <a:ext cx="2712720" cy="501650"/>
            </a:xfrm>
            <a:custGeom>
              <a:avLst/>
              <a:gdLst/>
              <a:ahLst/>
              <a:cxnLst/>
              <a:rect l="l" t="t" r="r" b="b"/>
              <a:pathLst>
                <a:path w="2712720" h="501650">
                  <a:moveTo>
                    <a:pt x="252933" y="0"/>
                  </a:moveTo>
                  <a:lnTo>
                    <a:pt x="251460" y="0"/>
                  </a:lnTo>
                  <a:lnTo>
                    <a:pt x="227330" y="1270"/>
                  </a:lnTo>
                  <a:lnTo>
                    <a:pt x="222592" y="2070"/>
                  </a:lnTo>
                  <a:lnTo>
                    <a:pt x="4102" y="219862"/>
                  </a:lnTo>
                  <a:lnTo>
                    <a:pt x="2540" y="227330"/>
                  </a:lnTo>
                  <a:lnTo>
                    <a:pt x="0" y="250190"/>
                  </a:lnTo>
                  <a:lnTo>
                    <a:pt x="165" y="251777"/>
                  </a:lnTo>
                  <a:lnTo>
                    <a:pt x="252933" y="0"/>
                  </a:lnTo>
                  <a:close/>
                </a:path>
                <a:path w="2712720" h="501650">
                  <a:moveTo>
                    <a:pt x="2712720" y="248437"/>
                  </a:moveTo>
                  <a:lnTo>
                    <a:pt x="2458491" y="501650"/>
                  </a:lnTo>
                  <a:lnTo>
                    <a:pt x="2461260" y="501650"/>
                  </a:lnTo>
                  <a:lnTo>
                    <a:pt x="2485390" y="500380"/>
                  </a:lnTo>
                  <a:lnTo>
                    <a:pt x="2488755" y="499681"/>
                  </a:lnTo>
                  <a:lnTo>
                    <a:pt x="2711513" y="277622"/>
                  </a:lnTo>
                  <a:lnTo>
                    <a:pt x="2712720" y="273050"/>
                  </a:lnTo>
                  <a:lnTo>
                    <a:pt x="2712720" y="248437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754545" y="2061209"/>
              <a:ext cx="2712720" cy="501650"/>
            </a:xfrm>
            <a:custGeom>
              <a:avLst/>
              <a:gdLst/>
              <a:ahLst/>
              <a:cxnLst/>
              <a:rect l="l" t="t" r="r" b="b"/>
              <a:pathLst>
                <a:path w="2712720" h="501650">
                  <a:moveTo>
                    <a:pt x="280771" y="0"/>
                  </a:moveTo>
                  <a:lnTo>
                    <a:pt x="252768" y="0"/>
                  </a:lnTo>
                  <a:lnTo>
                    <a:pt x="0" y="251777"/>
                  </a:lnTo>
                  <a:lnTo>
                    <a:pt x="2374" y="273050"/>
                  </a:lnTo>
                  <a:lnTo>
                    <a:pt x="3111" y="276567"/>
                  </a:lnTo>
                  <a:lnTo>
                    <a:pt x="280771" y="0"/>
                  </a:lnTo>
                  <a:close/>
                </a:path>
                <a:path w="2712720" h="501650">
                  <a:moveTo>
                    <a:pt x="2712555" y="227330"/>
                  </a:moveTo>
                  <a:lnTo>
                    <a:pt x="2711132" y="221957"/>
                  </a:lnTo>
                  <a:lnTo>
                    <a:pt x="2430322" y="501650"/>
                  </a:lnTo>
                  <a:lnTo>
                    <a:pt x="2458326" y="501650"/>
                  </a:lnTo>
                  <a:lnTo>
                    <a:pt x="2712555" y="248437"/>
                  </a:lnTo>
                  <a:lnTo>
                    <a:pt x="2712555" y="227330"/>
                  </a:lnTo>
                  <a:close/>
                </a:path>
              </a:pathLst>
            </a:custGeom>
            <a:solidFill>
              <a:srgbClr val="C8C8C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757656" y="2061209"/>
              <a:ext cx="2708275" cy="501650"/>
            </a:xfrm>
            <a:custGeom>
              <a:avLst/>
              <a:gdLst/>
              <a:ahLst/>
              <a:cxnLst/>
              <a:rect l="l" t="t" r="r" b="b"/>
              <a:pathLst>
                <a:path w="2708275" h="501650">
                  <a:moveTo>
                    <a:pt x="305650" y="0"/>
                  </a:moveTo>
                  <a:lnTo>
                    <a:pt x="277660" y="0"/>
                  </a:lnTo>
                  <a:lnTo>
                    <a:pt x="0" y="276567"/>
                  </a:lnTo>
                  <a:lnTo>
                    <a:pt x="4343" y="297180"/>
                  </a:lnTo>
                  <a:lnTo>
                    <a:pt x="4876" y="299605"/>
                  </a:lnTo>
                  <a:lnTo>
                    <a:pt x="305650" y="0"/>
                  </a:lnTo>
                  <a:close/>
                </a:path>
                <a:path w="2708275" h="501650">
                  <a:moveTo>
                    <a:pt x="2708021" y="221957"/>
                  </a:moveTo>
                  <a:lnTo>
                    <a:pt x="2703093" y="203200"/>
                  </a:lnTo>
                  <a:lnTo>
                    <a:pt x="2702166" y="199898"/>
                  </a:lnTo>
                  <a:lnTo>
                    <a:pt x="2399220" y="501650"/>
                  </a:lnTo>
                  <a:lnTo>
                    <a:pt x="2427211" y="501650"/>
                  </a:lnTo>
                  <a:lnTo>
                    <a:pt x="2708021" y="221957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762533" y="2061209"/>
              <a:ext cx="2697480" cy="501650"/>
            </a:xfrm>
            <a:custGeom>
              <a:avLst/>
              <a:gdLst/>
              <a:ahLst/>
              <a:cxnLst/>
              <a:rect l="l" t="t" r="r" b="b"/>
              <a:pathLst>
                <a:path w="2697479" h="501650">
                  <a:moveTo>
                    <a:pt x="330987" y="0"/>
                  </a:moveTo>
                  <a:lnTo>
                    <a:pt x="300774" y="0"/>
                  </a:lnTo>
                  <a:lnTo>
                    <a:pt x="0" y="299605"/>
                  </a:lnTo>
                  <a:lnTo>
                    <a:pt x="4546" y="320040"/>
                  </a:lnTo>
                  <a:lnTo>
                    <a:pt x="6197" y="323773"/>
                  </a:lnTo>
                  <a:lnTo>
                    <a:pt x="330987" y="0"/>
                  </a:lnTo>
                  <a:close/>
                </a:path>
                <a:path w="2697479" h="501650">
                  <a:moveTo>
                    <a:pt x="2697289" y="199898"/>
                  </a:moveTo>
                  <a:lnTo>
                    <a:pt x="2691866" y="180340"/>
                  </a:lnTo>
                  <a:lnTo>
                    <a:pt x="2691041" y="178244"/>
                  </a:lnTo>
                  <a:lnTo>
                    <a:pt x="2366353" y="501650"/>
                  </a:lnTo>
                  <a:lnTo>
                    <a:pt x="2394343" y="501650"/>
                  </a:lnTo>
                  <a:lnTo>
                    <a:pt x="2697289" y="199898"/>
                  </a:lnTo>
                  <a:close/>
                </a:path>
              </a:pathLst>
            </a:custGeom>
            <a:solidFill>
              <a:srgbClr val="CACAC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768731" y="2061209"/>
              <a:ext cx="2685415" cy="501650"/>
            </a:xfrm>
            <a:custGeom>
              <a:avLst/>
              <a:gdLst/>
              <a:ahLst/>
              <a:cxnLst/>
              <a:rect l="l" t="t" r="r" b="b"/>
              <a:pathLst>
                <a:path w="2685415" h="501650">
                  <a:moveTo>
                    <a:pt x="380758" y="0"/>
                  </a:moveTo>
                  <a:lnTo>
                    <a:pt x="352425" y="0"/>
                  </a:lnTo>
                  <a:lnTo>
                    <a:pt x="324789" y="0"/>
                  </a:lnTo>
                  <a:lnTo>
                    <a:pt x="0" y="323773"/>
                  </a:lnTo>
                  <a:lnTo>
                    <a:pt x="8572" y="343052"/>
                  </a:lnTo>
                  <a:lnTo>
                    <a:pt x="17526" y="362089"/>
                  </a:lnTo>
                  <a:lnTo>
                    <a:pt x="380758" y="0"/>
                  </a:lnTo>
                  <a:close/>
                </a:path>
                <a:path w="2685415" h="501650">
                  <a:moveTo>
                    <a:pt x="2684843" y="178244"/>
                  </a:moveTo>
                  <a:lnTo>
                    <a:pt x="2676779" y="157480"/>
                  </a:lnTo>
                  <a:lnTo>
                    <a:pt x="2676677" y="157302"/>
                  </a:lnTo>
                  <a:lnTo>
                    <a:pt x="2666987" y="138988"/>
                  </a:lnTo>
                  <a:lnTo>
                    <a:pt x="2302891" y="501650"/>
                  </a:lnTo>
                  <a:lnTo>
                    <a:pt x="2331224" y="501650"/>
                  </a:lnTo>
                  <a:lnTo>
                    <a:pt x="2360155" y="501650"/>
                  </a:lnTo>
                  <a:lnTo>
                    <a:pt x="2684843" y="17824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786257" y="2061209"/>
              <a:ext cx="2649855" cy="501650"/>
            </a:xfrm>
            <a:custGeom>
              <a:avLst/>
              <a:gdLst/>
              <a:ahLst/>
              <a:cxnLst/>
              <a:rect l="l" t="t" r="r" b="b"/>
              <a:pathLst>
                <a:path w="2649854" h="501650">
                  <a:moveTo>
                    <a:pt x="391210" y="0"/>
                  </a:moveTo>
                  <a:lnTo>
                    <a:pt x="363232" y="0"/>
                  </a:lnTo>
                  <a:lnTo>
                    <a:pt x="0" y="362089"/>
                  </a:lnTo>
                  <a:lnTo>
                    <a:pt x="1143" y="364490"/>
                  </a:lnTo>
                  <a:lnTo>
                    <a:pt x="11074" y="378955"/>
                  </a:lnTo>
                  <a:lnTo>
                    <a:pt x="391210" y="0"/>
                  </a:lnTo>
                  <a:close/>
                </a:path>
                <a:path w="2649854" h="501650">
                  <a:moveTo>
                    <a:pt x="2649461" y="138988"/>
                  </a:moveTo>
                  <a:lnTo>
                    <a:pt x="2647823" y="135890"/>
                  </a:lnTo>
                  <a:lnTo>
                    <a:pt x="2638399" y="122186"/>
                  </a:lnTo>
                  <a:lnTo>
                    <a:pt x="2257729" y="501650"/>
                  </a:lnTo>
                  <a:lnTo>
                    <a:pt x="2285365" y="501650"/>
                  </a:lnTo>
                  <a:lnTo>
                    <a:pt x="2649461" y="138988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797331" y="2061209"/>
              <a:ext cx="2627630" cy="501650"/>
            </a:xfrm>
            <a:custGeom>
              <a:avLst/>
              <a:gdLst/>
              <a:ahLst/>
              <a:cxnLst/>
              <a:rect l="l" t="t" r="r" b="b"/>
              <a:pathLst>
                <a:path w="2627629" h="501650">
                  <a:moveTo>
                    <a:pt x="408127" y="0"/>
                  </a:moveTo>
                  <a:lnTo>
                    <a:pt x="380136" y="0"/>
                  </a:lnTo>
                  <a:lnTo>
                    <a:pt x="0" y="378955"/>
                  </a:lnTo>
                  <a:lnTo>
                    <a:pt x="4038" y="384810"/>
                  </a:lnTo>
                  <a:lnTo>
                    <a:pt x="12357" y="394525"/>
                  </a:lnTo>
                  <a:lnTo>
                    <a:pt x="408127" y="0"/>
                  </a:lnTo>
                  <a:close/>
                </a:path>
                <a:path w="2627629" h="501650">
                  <a:moveTo>
                    <a:pt x="2627325" y="122186"/>
                  </a:moveTo>
                  <a:lnTo>
                    <a:pt x="2622778" y="115570"/>
                  </a:lnTo>
                  <a:lnTo>
                    <a:pt x="2614726" y="105524"/>
                  </a:lnTo>
                  <a:lnTo>
                    <a:pt x="2217026" y="501650"/>
                  </a:lnTo>
                  <a:lnTo>
                    <a:pt x="2246655" y="501650"/>
                  </a:lnTo>
                  <a:lnTo>
                    <a:pt x="2627325" y="122186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09688" y="2061209"/>
              <a:ext cx="2602865" cy="501650"/>
            </a:xfrm>
            <a:custGeom>
              <a:avLst/>
              <a:gdLst/>
              <a:ahLst/>
              <a:cxnLst/>
              <a:rect l="l" t="t" r="r" b="b"/>
              <a:pathLst>
                <a:path w="2602865" h="501650">
                  <a:moveTo>
                    <a:pt x="423748" y="0"/>
                  </a:moveTo>
                  <a:lnTo>
                    <a:pt x="395770" y="0"/>
                  </a:lnTo>
                  <a:lnTo>
                    <a:pt x="0" y="394525"/>
                  </a:lnTo>
                  <a:lnTo>
                    <a:pt x="6921" y="402590"/>
                  </a:lnTo>
                  <a:lnTo>
                    <a:pt x="12725" y="409740"/>
                  </a:lnTo>
                  <a:lnTo>
                    <a:pt x="423748" y="0"/>
                  </a:lnTo>
                  <a:close/>
                </a:path>
                <a:path w="2602865" h="501650">
                  <a:moveTo>
                    <a:pt x="2602369" y="105524"/>
                  </a:moveTo>
                  <a:lnTo>
                    <a:pt x="2595181" y="96520"/>
                  </a:lnTo>
                  <a:lnTo>
                    <a:pt x="2590127" y="91097"/>
                  </a:lnTo>
                  <a:lnTo>
                    <a:pt x="2177948" y="501650"/>
                  </a:lnTo>
                  <a:lnTo>
                    <a:pt x="2204669" y="501650"/>
                  </a:lnTo>
                  <a:lnTo>
                    <a:pt x="2602369" y="105524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22413" y="2061209"/>
              <a:ext cx="2577465" cy="501650"/>
            </a:xfrm>
            <a:custGeom>
              <a:avLst/>
              <a:gdLst/>
              <a:ahLst/>
              <a:cxnLst/>
              <a:rect l="l" t="t" r="r" b="b"/>
              <a:pathLst>
                <a:path w="2577465" h="501650">
                  <a:moveTo>
                    <a:pt x="439013" y="0"/>
                  </a:moveTo>
                  <a:lnTo>
                    <a:pt x="411022" y="0"/>
                  </a:lnTo>
                  <a:lnTo>
                    <a:pt x="0" y="409740"/>
                  </a:lnTo>
                  <a:lnTo>
                    <a:pt x="10706" y="422910"/>
                  </a:lnTo>
                  <a:lnTo>
                    <a:pt x="12801" y="424865"/>
                  </a:lnTo>
                  <a:lnTo>
                    <a:pt x="439013" y="0"/>
                  </a:lnTo>
                  <a:close/>
                </a:path>
                <a:path w="2577465" h="501650">
                  <a:moveTo>
                    <a:pt x="2577401" y="91097"/>
                  </a:moveTo>
                  <a:lnTo>
                    <a:pt x="2563380" y="76034"/>
                  </a:lnTo>
                  <a:lnTo>
                    <a:pt x="2136749" y="501650"/>
                  </a:lnTo>
                  <a:lnTo>
                    <a:pt x="2165223" y="501650"/>
                  </a:lnTo>
                  <a:lnTo>
                    <a:pt x="2577401" y="91097"/>
                  </a:lnTo>
                  <a:close/>
                </a:path>
              </a:pathLst>
            </a:custGeom>
            <a:solidFill>
              <a:srgbClr val="D0D0D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35215" y="2061209"/>
              <a:ext cx="2550795" cy="501650"/>
            </a:xfrm>
            <a:custGeom>
              <a:avLst/>
              <a:gdLst/>
              <a:ahLst/>
              <a:cxnLst/>
              <a:rect l="l" t="t" r="r" b="b"/>
              <a:pathLst>
                <a:path w="2550795" h="501650">
                  <a:moveTo>
                    <a:pt x="454596" y="0"/>
                  </a:moveTo>
                  <a:lnTo>
                    <a:pt x="426212" y="0"/>
                  </a:lnTo>
                  <a:lnTo>
                    <a:pt x="0" y="424865"/>
                  </a:lnTo>
                  <a:lnTo>
                    <a:pt x="14516" y="438353"/>
                  </a:lnTo>
                  <a:lnTo>
                    <a:pt x="454596" y="0"/>
                  </a:lnTo>
                  <a:close/>
                </a:path>
                <a:path w="2550795" h="501650">
                  <a:moveTo>
                    <a:pt x="2550579" y="76034"/>
                  </a:moveTo>
                  <a:lnTo>
                    <a:pt x="2537041" y="61506"/>
                  </a:lnTo>
                  <a:lnTo>
                    <a:pt x="2095157" y="501650"/>
                  </a:lnTo>
                  <a:lnTo>
                    <a:pt x="2123948" y="501650"/>
                  </a:lnTo>
                  <a:lnTo>
                    <a:pt x="2550579" y="76034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49731" y="2061209"/>
              <a:ext cx="2522855" cy="501650"/>
            </a:xfrm>
            <a:custGeom>
              <a:avLst/>
              <a:gdLst/>
              <a:ahLst/>
              <a:cxnLst/>
              <a:rect l="l" t="t" r="r" b="b"/>
              <a:pathLst>
                <a:path w="2522854" h="501650">
                  <a:moveTo>
                    <a:pt x="468083" y="0"/>
                  </a:moveTo>
                  <a:lnTo>
                    <a:pt x="440080" y="0"/>
                  </a:lnTo>
                  <a:lnTo>
                    <a:pt x="0" y="438353"/>
                  </a:lnTo>
                  <a:lnTo>
                    <a:pt x="1168" y="439420"/>
                  </a:lnTo>
                  <a:lnTo>
                    <a:pt x="16408" y="449910"/>
                  </a:lnTo>
                  <a:lnTo>
                    <a:pt x="468083" y="0"/>
                  </a:lnTo>
                  <a:close/>
                </a:path>
                <a:path w="2522854" h="501650">
                  <a:moveTo>
                    <a:pt x="2522524" y="61506"/>
                  </a:moveTo>
                  <a:lnTo>
                    <a:pt x="2520848" y="59690"/>
                  </a:lnTo>
                  <a:lnTo>
                    <a:pt x="2506357" y="49733"/>
                  </a:lnTo>
                  <a:lnTo>
                    <a:pt x="2052637" y="501650"/>
                  </a:lnTo>
                  <a:lnTo>
                    <a:pt x="2080641" y="501650"/>
                  </a:lnTo>
                  <a:lnTo>
                    <a:pt x="2522524" y="61506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66140" y="2061209"/>
              <a:ext cx="2490470" cy="501650"/>
            </a:xfrm>
            <a:custGeom>
              <a:avLst/>
              <a:gdLst/>
              <a:ahLst/>
              <a:cxnLst/>
              <a:rect l="l" t="t" r="r" b="b"/>
              <a:pathLst>
                <a:path w="2490470" h="501650">
                  <a:moveTo>
                    <a:pt x="480504" y="0"/>
                  </a:moveTo>
                  <a:lnTo>
                    <a:pt x="451675" y="0"/>
                  </a:lnTo>
                  <a:lnTo>
                    <a:pt x="0" y="449910"/>
                  </a:lnTo>
                  <a:lnTo>
                    <a:pt x="5080" y="453390"/>
                  </a:lnTo>
                  <a:lnTo>
                    <a:pt x="16840" y="462216"/>
                  </a:lnTo>
                  <a:lnTo>
                    <a:pt x="480504" y="0"/>
                  </a:lnTo>
                  <a:close/>
                </a:path>
                <a:path w="2490470" h="501650">
                  <a:moveTo>
                    <a:pt x="2489949" y="49733"/>
                  </a:moveTo>
                  <a:lnTo>
                    <a:pt x="2484120" y="45720"/>
                  </a:lnTo>
                  <a:lnTo>
                    <a:pt x="2472969" y="38760"/>
                  </a:lnTo>
                  <a:lnTo>
                    <a:pt x="2008238" y="501650"/>
                  </a:lnTo>
                  <a:lnTo>
                    <a:pt x="2036229" y="501650"/>
                  </a:lnTo>
                  <a:lnTo>
                    <a:pt x="2489949" y="49733"/>
                  </a:lnTo>
                  <a:close/>
                </a:path>
              </a:pathLst>
            </a:custGeom>
            <a:solidFill>
              <a:srgbClr val="D3D3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82980" y="2061209"/>
              <a:ext cx="2456180" cy="501650"/>
            </a:xfrm>
            <a:custGeom>
              <a:avLst/>
              <a:gdLst/>
              <a:ahLst/>
              <a:cxnLst/>
              <a:rect l="l" t="t" r="r" b="b"/>
              <a:pathLst>
                <a:path w="2456179" h="501650">
                  <a:moveTo>
                    <a:pt x="491655" y="0"/>
                  </a:moveTo>
                  <a:lnTo>
                    <a:pt x="463664" y="0"/>
                  </a:lnTo>
                  <a:lnTo>
                    <a:pt x="0" y="462216"/>
                  </a:lnTo>
                  <a:lnTo>
                    <a:pt x="8559" y="468630"/>
                  </a:lnTo>
                  <a:lnTo>
                    <a:pt x="17538" y="472630"/>
                  </a:lnTo>
                  <a:lnTo>
                    <a:pt x="491655" y="0"/>
                  </a:lnTo>
                  <a:close/>
                </a:path>
                <a:path w="2456179" h="501650">
                  <a:moveTo>
                    <a:pt x="2456129" y="38760"/>
                  </a:moveTo>
                  <a:lnTo>
                    <a:pt x="2446959" y="33020"/>
                  </a:lnTo>
                  <a:lnTo>
                    <a:pt x="2437638" y="28092"/>
                  </a:lnTo>
                  <a:lnTo>
                    <a:pt x="1962581" y="501650"/>
                  </a:lnTo>
                  <a:lnTo>
                    <a:pt x="1991398" y="501650"/>
                  </a:lnTo>
                  <a:lnTo>
                    <a:pt x="2456129" y="3876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900518" y="2061209"/>
              <a:ext cx="2420620" cy="501650"/>
            </a:xfrm>
            <a:custGeom>
              <a:avLst/>
              <a:gdLst/>
              <a:ahLst/>
              <a:cxnLst/>
              <a:rect l="l" t="t" r="r" b="b"/>
              <a:pathLst>
                <a:path w="2420620" h="501650">
                  <a:moveTo>
                    <a:pt x="502094" y="0"/>
                  </a:moveTo>
                  <a:lnTo>
                    <a:pt x="474116" y="0"/>
                  </a:lnTo>
                  <a:lnTo>
                    <a:pt x="0" y="472630"/>
                  </a:lnTo>
                  <a:lnTo>
                    <a:pt x="13881" y="478790"/>
                  </a:lnTo>
                  <a:lnTo>
                    <a:pt x="19253" y="481330"/>
                  </a:lnTo>
                  <a:lnTo>
                    <a:pt x="502094" y="0"/>
                  </a:lnTo>
                  <a:close/>
                </a:path>
                <a:path w="2420620" h="501650">
                  <a:moveTo>
                    <a:pt x="2420099" y="28092"/>
                  </a:moveTo>
                  <a:lnTo>
                    <a:pt x="2407831" y="21590"/>
                  </a:lnTo>
                  <a:lnTo>
                    <a:pt x="2401468" y="18770"/>
                  </a:lnTo>
                  <a:lnTo>
                    <a:pt x="1917052" y="501650"/>
                  </a:lnTo>
                  <a:lnTo>
                    <a:pt x="1945043" y="501650"/>
                  </a:lnTo>
                  <a:lnTo>
                    <a:pt x="2420099" y="28092"/>
                  </a:lnTo>
                  <a:close/>
                </a:path>
              </a:pathLst>
            </a:custGeom>
            <a:solidFill>
              <a:srgbClr val="D5D5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919772" y="2061209"/>
              <a:ext cx="2382520" cy="501650"/>
            </a:xfrm>
            <a:custGeom>
              <a:avLst/>
              <a:gdLst/>
              <a:ahLst/>
              <a:cxnLst/>
              <a:rect l="l" t="t" r="r" b="b"/>
              <a:pathLst>
                <a:path w="2382520" h="501650">
                  <a:moveTo>
                    <a:pt x="510832" y="0"/>
                  </a:moveTo>
                  <a:lnTo>
                    <a:pt x="482841" y="0"/>
                  </a:lnTo>
                  <a:lnTo>
                    <a:pt x="0" y="481330"/>
                  </a:lnTo>
                  <a:lnTo>
                    <a:pt x="16217" y="488950"/>
                  </a:lnTo>
                  <a:lnTo>
                    <a:pt x="19431" y="489851"/>
                  </a:lnTo>
                  <a:lnTo>
                    <a:pt x="510832" y="0"/>
                  </a:lnTo>
                  <a:close/>
                </a:path>
                <a:path w="2382520" h="501650">
                  <a:moveTo>
                    <a:pt x="2382215" y="18770"/>
                  </a:moveTo>
                  <a:lnTo>
                    <a:pt x="2365718" y="11430"/>
                  </a:lnTo>
                  <a:lnTo>
                    <a:pt x="2362530" y="10502"/>
                  </a:lnTo>
                  <a:lnTo>
                    <a:pt x="1869821" y="501650"/>
                  </a:lnTo>
                  <a:lnTo>
                    <a:pt x="1897799" y="501650"/>
                  </a:lnTo>
                  <a:lnTo>
                    <a:pt x="2382215" y="18770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939203" y="2061209"/>
              <a:ext cx="2343150" cy="501650"/>
            </a:xfrm>
            <a:custGeom>
              <a:avLst/>
              <a:gdLst/>
              <a:ahLst/>
              <a:cxnLst/>
              <a:rect l="l" t="t" r="r" b="b"/>
              <a:pathLst>
                <a:path w="2343150" h="501650">
                  <a:moveTo>
                    <a:pt x="520179" y="0"/>
                  </a:moveTo>
                  <a:lnTo>
                    <a:pt x="491401" y="0"/>
                  </a:lnTo>
                  <a:lnTo>
                    <a:pt x="0" y="489851"/>
                  </a:lnTo>
                  <a:lnTo>
                    <a:pt x="19646" y="495300"/>
                  </a:lnTo>
                  <a:lnTo>
                    <a:pt x="22961" y="496049"/>
                  </a:lnTo>
                  <a:lnTo>
                    <a:pt x="520179" y="0"/>
                  </a:lnTo>
                  <a:close/>
                </a:path>
                <a:path w="2343150" h="501650">
                  <a:moveTo>
                    <a:pt x="2343099" y="10502"/>
                  </a:moveTo>
                  <a:lnTo>
                    <a:pt x="2324697" y="5080"/>
                  </a:lnTo>
                  <a:lnTo>
                    <a:pt x="2321102" y="4521"/>
                  </a:lnTo>
                  <a:lnTo>
                    <a:pt x="1822399" y="501650"/>
                  </a:lnTo>
                  <a:lnTo>
                    <a:pt x="1850390" y="501650"/>
                  </a:lnTo>
                  <a:lnTo>
                    <a:pt x="2343099" y="10502"/>
                  </a:lnTo>
                  <a:close/>
                </a:path>
              </a:pathLst>
            </a:custGeom>
            <a:solidFill>
              <a:srgbClr val="D7D7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962164" y="2061209"/>
              <a:ext cx="2298700" cy="501650"/>
            </a:xfrm>
            <a:custGeom>
              <a:avLst/>
              <a:gdLst/>
              <a:ahLst/>
              <a:cxnLst/>
              <a:rect l="l" t="t" r="r" b="b"/>
              <a:pathLst>
                <a:path w="2298700" h="501650">
                  <a:moveTo>
                    <a:pt x="525183" y="0"/>
                  </a:moveTo>
                  <a:lnTo>
                    <a:pt x="497217" y="0"/>
                  </a:lnTo>
                  <a:lnTo>
                    <a:pt x="0" y="496049"/>
                  </a:lnTo>
                  <a:lnTo>
                    <a:pt x="19545" y="500380"/>
                  </a:lnTo>
                  <a:lnTo>
                    <a:pt x="23418" y="500595"/>
                  </a:lnTo>
                  <a:lnTo>
                    <a:pt x="525183" y="0"/>
                  </a:lnTo>
                  <a:close/>
                </a:path>
                <a:path w="2298700" h="501650">
                  <a:moveTo>
                    <a:pt x="2298141" y="4521"/>
                  </a:moveTo>
                  <a:lnTo>
                    <a:pt x="2277605" y="1270"/>
                  </a:lnTo>
                  <a:lnTo>
                    <a:pt x="2273630" y="1066"/>
                  </a:lnTo>
                  <a:lnTo>
                    <a:pt x="1771459" y="501650"/>
                  </a:lnTo>
                  <a:lnTo>
                    <a:pt x="1799437" y="501650"/>
                  </a:lnTo>
                  <a:lnTo>
                    <a:pt x="2298141" y="4521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985583" y="2061209"/>
              <a:ext cx="2250440" cy="501650"/>
            </a:xfrm>
            <a:custGeom>
              <a:avLst/>
              <a:gdLst/>
              <a:ahLst/>
              <a:cxnLst/>
              <a:rect l="l" t="t" r="r" b="b"/>
              <a:pathLst>
                <a:path w="2250440" h="501650">
                  <a:moveTo>
                    <a:pt x="530745" y="0"/>
                  </a:moveTo>
                  <a:lnTo>
                    <a:pt x="501764" y="0"/>
                  </a:lnTo>
                  <a:lnTo>
                    <a:pt x="0" y="500595"/>
                  </a:lnTo>
                  <a:lnTo>
                    <a:pt x="20256" y="501650"/>
                  </a:lnTo>
                  <a:lnTo>
                    <a:pt x="27101" y="501650"/>
                  </a:lnTo>
                  <a:lnTo>
                    <a:pt x="530745" y="0"/>
                  </a:lnTo>
                  <a:close/>
                </a:path>
                <a:path w="2250440" h="501650">
                  <a:moveTo>
                    <a:pt x="2250211" y="1066"/>
                  </a:moveTo>
                  <a:lnTo>
                    <a:pt x="2230056" y="0"/>
                  </a:lnTo>
                  <a:lnTo>
                    <a:pt x="2223287" y="0"/>
                  </a:lnTo>
                  <a:lnTo>
                    <a:pt x="1720049" y="501650"/>
                  </a:lnTo>
                  <a:lnTo>
                    <a:pt x="1748040" y="501650"/>
                  </a:lnTo>
                  <a:lnTo>
                    <a:pt x="2250211" y="106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1012685" y="2061209"/>
              <a:ext cx="2196465" cy="501650"/>
            </a:xfrm>
            <a:custGeom>
              <a:avLst/>
              <a:gdLst/>
              <a:ahLst/>
              <a:cxnLst/>
              <a:rect l="l" t="t" r="r" b="b"/>
              <a:pathLst>
                <a:path w="2196465" h="501650">
                  <a:moveTo>
                    <a:pt x="531634" y="0"/>
                  </a:moveTo>
                  <a:lnTo>
                    <a:pt x="503643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2196465" h="501650">
                  <a:moveTo>
                    <a:pt x="2196185" y="0"/>
                  </a:moveTo>
                  <a:lnTo>
                    <a:pt x="2167966" y="0"/>
                  </a:lnTo>
                  <a:lnTo>
                    <a:pt x="1663941" y="501650"/>
                  </a:lnTo>
                  <a:lnTo>
                    <a:pt x="1692948" y="501650"/>
                  </a:lnTo>
                  <a:lnTo>
                    <a:pt x="2196185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1040688" y="2061209"/>
              <a:ext cx="2140585" cy="501650"/>
            </a:xfrm>
            <a:custGeom>
              <a:avLst/>
              <a:gdLst/>
              <a:ahLst/>
              <a:cxnLst/>
              <a:rect l="l" t="t" r="r" b="b"/>
              <a:pathLst>
                <a:path w="2140585" h="501650">
                  <a:moveTo>
                    <a:pt x="53162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22" y="0"/>
                  </a:lnTo>
                  <a:close/>
                </a:path>
                <a:path w="2140585" h="501650">
                  <a:moveTo>
                    <a:pt x="2139962" y="0"/>
                  </a:moveTo>
                  <a:lnTo>
                    <a:pt x="2112086" y="0"/>
                  </a:lnTo>
                  <a:lnTo>
                    <a:pt x="1608455" y="501650"/>
                  </a:lnTo>
                  <a:lnTo>
                    <a:pt x="1635937" y="501650"/>
                  </a:lnTo>
                  <a:lnTo>
                    <a:pt x="213996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1068679" y="2061209"/>
              <a:ext cx="2084705" cy="501650"/>
            </a:xfrm>
            <a:custGeom>
              <a:avLst/>
              <a:gdLst/>
              <a:ahLst/>
              <a:cxnLst/>
              <a:rect l="l" t="t" r="r" b="b"/>
              <a:pathLst>
                <a:path w="2084705" h="501650">
                  <a:moveTo>
                    <a:pt x="531634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34" y="0"/>
                  </a:lnTo>
                  <a:close/>
                </a:path>
                <a:path w="2084705" h="501650">
                  <a:moveTo>
                    <a:pt x="2084095" y="0"/>
                  </a:moveTo>
                  <a:lnTo>
                    <a:pt x="2056104" y="0"/>
                  </a:lnTo>
                  <a:lnTo>
                    <a:pt x="1552473" y="501650"/>
                  </a:lnTo>
                  <a:lnTo>
                    <a:pt x="1580464" y="501650"/>
                  </a:lnTo>
                  <a:lnTo>
                    <a:pt x="2084095" y="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1096670" y="2061209"/>
              <a:ext cx="2028189" cy="501650"/>
            </a:xfrm>
            <a:custGeom>
              <a:avLst/>
              <a:gdLst/>
              <a:ahLst/>
              <a:cxnLst/>
              <a:rect l="l" t="t" r="r" b="b"/>
              <a:pathLst>
                <a:path w="2028189" h="501650">
                  <a:moveTo>
                    <a:pt x="531634" y="0"/>
                  </a:moveTo>
                  <a:lnTo>
                    <a:pt x="503643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2028189" h="501650">
                  <a:moveTo>
                    <a:pt x="2028113" y="0"/>
                  </a:moveTo>
                  <a:lnTo>
                    <a:pt x="1997722" y="0"/>
                  </a:lnTo>
                  <a:lnTo>
                    <a:pt x="1494485" y="501650"/>
                  </a:lnTo>
                  <a:lnTo>
                    <a:pt x="1524482" y="501650"/>
                  </a:lnTo>
                  <a:lnTo>
                    <a:pt x="2028113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1124673" y="2061209"/>
              <a:ext cx="1969770" cy="501650"/>
            </a:xfrm>
            <a:custGeom>
              <a:avLst/>
              <a:gdLst/>
              <a:ahLst/>
              <a:cxnLst/>
              <a:rect l="l" t="t" r="r" b="b"/>
              <a:pathLst>
                <a:path w="1969770" h="501650">
                  <a:moveTo>
                    <a:pt x="53162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22" y="0"/>
                  </a:lnTo>
                  <a:close/>
                </a:path>
                <a:path w="1969770" h="501650">
                  <a:moveTo>
                    <a:pt x="1969719" y="0"/>
                  </a:moveTo>
                  <a:lnTo>
                    <a:pt x="1941728" y="0"/>
                  </a:lnTo>
                  <a:lnTo>
                    <a:pt x="1438490" y="501650"/>
                  </a:lnTo>
                  <a:lnTo>
                    <a:pt x="1466481" y="501650"/>
                  </a:lnTo>
                  <a:lnTo>
                    <a:pt x="1969719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1152664" y="2061209"/>
              <a:ext cx="1913889" cy="501650"/>
            </a:xfrm>
            <a:custGeom>
              <a:avLst/>
              <a:gdLst/>
              <a:ahLst/>
              <a:cxnLst/>
              <a:rect l="l" t="t" r="r" b="b"/>
              <a:pathLst>
                <a:path w="1913889" h="501650">
                  <a:moveTo>
                    <a:pt x="532333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9108" y="501650"/>
                  </a:lnTo>
                  <a:lnTo>
                    <a:pt x="532333" y="0"/>
                  </a:lnTo>
                  <a:close/>
                </a:path>
                <a:path w="1913889" h="501650">
                  <a:moveTo>
                    <a:pt x="1913737" y="0"/>
                  </a:moveTo>
                  <a:lnTo>
                    <a:pt x="1885759" y="0"/>
                  </a:lnTo>
                  <a:lnTo>
                    <a:pt x="1382522" y="501650"/>
                  </a:lnTo>
                  <a:lnTo>
                    <a:pt x="1410500" y="501650"/>
                  </a:lnTo>
                  <a:lnTo>
                    <a:pt x="1913737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1181773" y="2061209"/>
              <a:ext cx="1856739" cy="501650"/>
            </a:xfrm>
            <a:custGeom>
              <a:avLst/>
              <a:gdLst/>
              <a:ahLst/>
              <a:cxnLst/>
              <a:rect l="l" t="t" r="r" b="b"/>
              <a:pathLst>
                <a:path w="1856739" h="501650">
                  <a:moveTo>
                    <a:pt x="531215" y="0"/>
                  </a:moveTo>
                  <a:lnTo>
                    <a:pt x="503224" y="0"/>
                  </a:lnTo>
                  <a:lnTo>
                    <a:pt x="0" y="501650"/>
                  </a:lnTo>
                  <a:lnTo>
                    <a:pt x="27978" y="501650"/>
                  </a:lnTo>
                  <a:lnTo>
                    <a:pt x="531215" y="0"/>
                  </a:lnTo>
                  <a:close/>
                </a:path>
                <a:path w="1856739" h="501650">
                  <a:moveTo>
                    <a:pt x="1856651" y="0"/>
                  </a:moveTo>
                  <a:lnTo>
                    <a:pt x="1828660" y="0"/>
                  </a:lnTo>
                  <a:lnTo>
                    <a:pt x="1325435" y="501650"/>
                  </a:lnTo>
                  <a:lnTo>
                    <a:pt x="1353413" y="501650"/>
                  </a:lnTo>
                  <a:lnTo>
                    <a:pt x="1856651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209751" y="2061209"/>
              <a:ext cx="1800860" cy="501650"/>
            </a:xfrm>
            <a:custGeom>
              <a:avLst/>
              <a:gdLst/>
              <a:ahLst/>
              <a:cxnLst/>
              <a:rect l="l" t="t" r="r" b="b"/>
              <a:pathLst>
                <a:path w="1800860" h="501650">
                  <a:moveTo>
                    <a:pt x="53121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215" y="0"/>
                  </a:lnTo>
                  <a:close/>
                </a:path>
                <a:path w="1800860" h="501650">
                  <a:moveTo>
                    <a:pt x="1800682" y="0"/>
                  </a:moveTo>
                  <a:lnTo>
                    <a:pt x="1772704" y="0"/>
                  </a:lnTo>
                  <a:lnTo>
                    <a:pt x="1269466" y="501650"/>
                  </a:lnTo>
                  <a:lnTo>
                    <a:pt x="1297457" y="501650"/>
                  </a:lnTo>
                  <a:lnTo>
                    <a:pt x="1800682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237742" y="2061209"/>
              <a:ext cx="1744980" cy="501650"/>
            </a:xfrm>
            <a:custGeom>
              <a:avLst/>
              <a:gdLst/>
              <a:ahLst/>
              <a:cxnLst/>
              <a:rect l="l" t="t" r="r" b="b"/>
              <a:pathLst>
                <a:path w="1744980" h="501650">
                  <a:moveTo>
                    <a:pt x="531812" y="0"/>
                  </a:moveTo>
                  <a:lnTo>
                    <a:pt x="503224" y="0"/>
                  </a:lnTo>
                  <a:lnTo>
                    <a:pt x="0" y="501650"/>
                  </a:lnTo>
                  <a:lnTo>
                    <a:pt x="28181" y="501650"/>
                  </a:lnTo>
                  <a:lnTo>
                    <a:pt x="531812" y="0"/>
                  </a:lnTo>
                  <a:close/>
                </a:path>
                <a:path w="1744980" h="501650">
                  <a:moveTo>
                    <a:pt x="1744713" y="0"/>
                  </a:moveTo>
                  <a:lnTo>
                    <a:pt x="1716722" y="0"/>
                  </a:lnTo>
                  <a:lnTo>
                    <a:pt x="1213497" y="501650"/>
                  </a:lnTo>
                  <a:lnTo>
                    <a:pt x="1241475" y="501650"/>
                  </a:lnTo>
                  <a:lnTo>
                    <a:pt x="1744713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1265923" y="2061209"/>
              <a:ext cx="1689100" cy="501650"/>
            </a:xfrm>
            <a:custGeom>
              <a:avLst/>
              <a:gdLst/>
              <a:ahLst/>
              <a:cxnLst/>
              <a:rect l="l" t="t" r="r" b="b"/>
              <a:pathLst>
                <a:path w="1689100" h="501650">
                  <a:moveTo>
                    <a:pt x="53162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22" y="0"/>
                  </a:lnTo>
                  <a:close/>
                </a:path>
                <a:path w="1689100" h="501650">
                  <a:moveTo>
                    <a:pt x="1688541" y="0"/>
                  </a:moveTo>
                  <a:lnTo>
                    <a:pt x="1660347" y="0"/>
                  </a:lnTo>
                  <a:lnTo>
                    <a:pt x="1156716" y="501650"/>
                  </a:lnTo>
                  <a:lnTo>
                    <a:pt x="1185316" y="501650"/>
                  </a:lnTo>
                  <a:lnTo>
                    <a:pt x="1688541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1293914" y="2061209"/>
              <a:ext cx="1632585" cy="501650"/>
            </a:xfrm>
            <a:custGeom>
              <a:avLst/>
              <a:gdLst/>
              <a:ahLst/>
              <a:cxnLst/>
              <a:rect l="l" t="t" r="r" b="b"/>
              <a:pathLst>
                <a:path w="1632585" h="501650">
                  <a:moveTo>
                    <a:pt x="531634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1632585" h="501650">
                  <a:moveTo>
                    <a:pt x="1632356" y="0"/>
                  </a:moveTo>
                  <a:lnTo>
                    <a:pt x="1604365" y="0"/>
                  </a:lnTo>
                  <a:lnTo>
                    <a:pt x="1100721" y="501650"/>
                  </a:lnTo>
                  <a:lnTo>
                    <a:pt x="1128725" y="501650"/>
                  </a:lnTo>
                  <a:lnTo>
                    <a:pt x="1632356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1321917" y="2061209"/>
              <a:ext cx="1576705" cy="501650"/>
            </a:xfrm>
            <a:custGeom>
              <a:avLst/>
              <a:gdLst/>
              <a:ahLst/>
              <a:cxnLst/>
              <a:rect l="l" t="t" r="r" b="b"/>
              <a:pathLst>
                <a:path w="1576705" h="501650">
                  <a:moveTo>
                    <a:pt x="532257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9019" y="501650"/>
                  </a:lnTo>
                  <a:lnTo>
                    <a:pt x="532257" y="0"/>
                  </a:lnTo>
                  <a:close/>
                </a:path>
                <a:path w="1576705" h="501650">
                  <a:moveTo>
                    <a:pt x="1576362" y="0"/>
                  </a:moveTo>
                  <a:lnTo>
                    <a:pt x="1548358" y="0"/>
                  </a:lnTo>
                  <a:lnTo>
                    <a:pt x="1044727" y="501650"/>
                  </a:lnTo>
                  <a:lnTo>
                    <a:pt x="1072718" y="501650"/>
                  </a:lnTo>
                  <a:lnTo>
                    <a:pt x="1576362" y="0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1350937" y="2061209"/>
              <a:ext cx="1519555" cy="501650"/>
            </a:xfrm>
            <a:custGeom>
              <a:avLst/>
              <a:gdLst/>
              <a:ahLst/>
              <a:cxnLst/>
              <a:rect l="l" t="t" r="r" b="b"/>
              <a:pathLst>
                <a:path w="1519555" h="501650">
                  <a:moveTo>
                    <a:pt x="531863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8232" y="501650"/>
                  </a:lnTo>
                  <a:lnTo>
                    <a:pt x="531863" y="0"/>
                  </a:lnTo>
                  <a:close/>
                </a:path>
                <a:path w="1519555" h="501650">
                  <a:moveTo>
                    <a:pt x="1519339" y="0"/>
                  </a:moveTo>
                  <a:lnTo>
                    <a:pt x="1490319" y="0"/>
                  </a:lnTo>
                  <a:lnTo>
                    <a:pt x="987082" y="501650"/>
                  </a:lnTo>
                  <a:lnTo>
                    <a:pt x="1015707" y="501650"/>
                  </a:lnTo>
                  <a:lnTo>
                    <a:pt x="1519339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1379169" y="2061209"/>
              <a:ext cx="1462405" cy="501650"/>
            </a:xfrm>
            <a:custGeom>
              <a:avLst/>
              <a:gdLst/>
              <a:ahLst/>
              <a:cxnLst/>
              <a:rect l="l" t="t" r="r" b="b"/>
              <a:pathLst>
                <a:path w="1462405" h="501650">
                  <a:moveTo>
                    <a:pt x="532257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9019" y="501650"/>
                  </a:lnTo>
                  <a:lnTo>
                    <a:pt x="532257" y="0"/>
                  </a:lnTo>
                  <a:close/>
                </a:path>
                <a:path w="1462405" h="501650">
                  <a:moveTo>
                    <a:pt x="1462087" y="0"/>
                  </a:moveTo>
                  <a:lnTo>
                    <a:pt x="1434109" y="0"/>
                  </a:lnTo>
                  <a:lnTo>
                    <a:pt x="930871" y="501650"/>
                  </a:lnTo>
                  <a:lnTo>
                    <a:pt x="958850" y="501650"/>
                  </a:lnTo>
                  <a:lnTo>
                    <a:pt x="1462087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1408188" y="2061209"/>
              <a:ext cx="1405255" cy="501650"/>
            </a:xfrm>
            <a:custGeom>
              <a:avLst/>
              <a:gdLst/>
              <a:ahLst/>
              <a:cxnLst/>
              <a:rect l="l" t="t" r="r" b="b"/>
              <a:pathLst>
                <a:path w="1405255" h="501650">
                  <a:moveTo>
                    <a:pt x="53121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78" y="501650"/>
                  </a:lnTo>
                  <a:lnTo>
                    <a:pt x="531215" y="0"/>
                  </a:lnTo>
                  <a:close/>
                </a:path>
                <a:path w="1405255" h="501650">
                  <a:moveTo>
                    <a:pt x="1405089" y="0"/>
                  </a:moveTo>
                  <a:lnTo>
                    <a:pt x="1377099" y="0"/>
                  </a:lnTo>
                  <a:lnTo>
                    <a:pt x="873861" y="501650"/>
                  </a:lnTo>
                  <a:lnTo>
                    <a:pt x="901852" y="501650"/>
                  </a:lnTo>
                  <a:lnTo>
                    <a:pt x="1405089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1436166" y="2061209"/>
              <a:ext cx="1349375" cy="501650"/>
            </a:xfrm>
            <a:custGeom>
              <a:avLst/>
              <a:gdLst/>
              <a:ahLst/>
              <a:cxnLst/>
              <a:rect l="l" t="t" r="r" b="b"/>
              <a:pathLst>
                <a:path w="1349375" h="501650">
                  <a:moveTo>
                    <a:pt x="53121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215" y="0"/>
                  </a:lnTo>
                  <a:close/>
                </a:path>
                <a:path w="1349375" h="501650">
                  <a:moveTo>
                    <a:pt x="1349121" y="0"/>
                  </a:moveTo>
                  <a:lnTo>
                    <a:pt x="1321142" y="0"/>
                  </a:lnTo>
                  <a:lnTo>
                    <a:pt x="817905" y="501650"/>
                  </a:lnTo>
                  <a:lnTo>
                    <a:pt x="845883" y="501650"/>
                  </a:lnTo>
                  <a:lnTo>
                    <a:pt x="1349121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1464157" y="2061209"/>
              <a:ext cx="1293495" cy="501650"/>
            </a:xfrm>
            <a:custGeom>
              <a:avLst/>
              <a:gdLst/>
              <a:ahLst/>
              <a:cxnLst/>
              <a:rect l="l" t="t" r="r" b="b"/>
              <a:pathLst>
                <a:path w="1293495" h="501650">
                  <a:moveTo>
                    <a:pt x="531215" y="0"/>
                  </a:moveTo>
                  <a:lnTo>
                    <a:pt x="503224" y="0"/>
                  </a:lnTo>
                  <a:lnTo>
                    <a:pt x="0" y="501650"/>
                  </a:lnTo>
                  <a:lnTo>
                    <a:pt x="27978" y="501650"/>
                  </a:lnTo>
                  <a:lnTo>
                    <a:pt x="531215" y="0"/>
                  </a:lnTo>
                  <a:close/>
                </a:path>
                <a:path w="1293495" h="501650">
                  <a:moveTo>
                    <a:pt x="1293152" y="0"/>
                  </a:moveTo>
                  <a:lnTo>
                    <a:pt x="1264183" y="0"/>
                  </a:lnTo>
                  <a:lnTo>
                    <a:pt x="761352" y="501650"/>
                  </a:lnTo>
                  <a:lnTo>
                    <a:pt x="789914" y="501650"/>
                  </a:lnTo>
                  <a:lnTo>
                    <a:pt x="1293152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1492135" y="2061209"/>
              <a:ext cx="1236345" cy="501650"/>
            </a:xfrm>
            <a:custGeom>
              <a:avLst/>
              <a:gdLst/>
              <a:ahLst/>
              <a:cxnLst/>
              <a:rect l="l" t="t" r="r" b="b"/>
              <a:pathLst>
                <a:path w="1236345" h="501650">
                  <a:moveTo>
                    <a:pt x="531926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8282" y="501650"/>
                  </a:lnTo>
                  <a:lnTo>
                    <a:pt x="531926" y="0"/>
                  </a:lnTo>
                  <a:close/>
                </a:path>
                <a:path w="1236345" h="501650">
                  <a:moveTo>
                    <a:pt x="1236205" y="0"/>
                  </a:moveTo>
                  <a:lnTo>
                    <a:pt x="1207935" y="0"/>
                  </a:lnTo>
                  <a:lnTo>
                    <a:pt x="704697" y="501650"/>
                  </a:lnTo>
                  <a:lnTo>
                    <a:pt x="733374" y="501650"/>
                  </a:lnTo>
                  <a:lnTo>
                    <a:pt x="1236205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1520418" y="2061209"/>
              <a:ext cx="1179830" cy="501650"/>
            </a:xfrm>
            <a:custGeom>
              <a:avLst/>
              <a:gdLst/>
              <a:ahLst/>
              <a:cxnLst/>
              <a:rect l="l" t="t" r="r" b="b"/>
              <a:pathLst>
                <a:path w="1179830" h="501650">
                  <a:moveTo>
                    <a:pt x="531634" y="0"/>
                  </a:moveTo>
                  <a:lnTo>
                    <a:pt x="503643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1179830" h="501650">
                  <a:moveTo>
                    <a:pt x="1179652" y="0"/>
                  </a:moveTo>
                  <a:lnTo>
                    <a:pt x="1151343" y="0"/>
                  </a:lnTo>
                  <a:lnTo>
                    <a:pt x="647712" y="501650"/>
                  </a:lnTo>
                  <a:lnTo>
                    <a:pt x="676414" y="501650"/>
                  </a:lnTo>
                  <a:lnTo>
                    <a:pt x="1179652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1548422" y="2061209"/>
              <a:ext cx="1123950" cy="501650"/>
            </a:xfrm>
            <a:custGeom>
              <a:avLst/>
              <a:gdLst/>
              <a:ahLst/>
              <a:cxnLst/>
              <a:rect l="l" t="t" r="r" b="b"/>
              <a:pathLst>
                <a:path w="1123950" h="501650">
                  <a:moveTo>
                    <a:pt x="531622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622" y="0"/>
                  </a:lnTo>
                  <a:close/>
                </a:path>
                <a:path w="1123950" h="501650">
                  <a:moveTo>
                    <a:pt x="1123340" y="0"/>
                  </a:moveTo>
                  <a:lnTo>
                    <a:pt x="1095349" y="0"/>
                  </a:lnTo>
                  <a:lnTo>
                    <a:pt x="591718" y="501650"/>
                  </a:lnTo>
                  <a:lnTo>
                    <a:pt x="619709" y="501650"/>
                  </a:lnTo>
                  <a:lnTo>
                    <a:pt x="1123340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1576412" y="2061209"/>
              <a:ext cx="1067435" cy="501650"/>
            </a:xfrm>
            <a:custGeom>
              <a:avLst/>
              <a:gdLst/>
              <a:ahLst/>
              <a:cxnLst/>
              <a:rect l="l" t="t" r="r" b="b"/>
              <a:pathLst>
                <a:path w="1067435" h="501650">
                  <a:moveTo>
                    <a:pt x="531634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8003" y="501650"/>
                  </a:lnTo>
                  <a:lnTo>
                    <a:pt x="531634" y="0"/>
                  </a:lnTo>
                  <a:close/>
                </a:path>
                <a:path w="1067435" h="501650">
                  <a:moveTo>
                    <a:pt x="1067358" y="0"/>
                  </a:moveTo>
                  <a:lnTo>
                    <a:pt x="1039368" y="0"/>
                  </a:lnTo>
                  <a:lnTo>
                    <a:pt x="535736" y="501650"/>
                  </a:lnTo>
                  <a:lnTo>
                    <a:pt x="563727" y="501650"/>
                  </a:lnTo>
                  <a:lnTo>
                    <a:pt x="1067358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1604416" y="2061209"/>
              <a:ext cx="1011555" cy="501650"/>
            </a:xfrm>
            <a:custGeom>
              <a:avLst/>
              <a:gdLst/>
              <a:ahLst/>
              <a:cxnLst/>
              <a:rect l="l" t="t" r="r" b="b"/>
              <a:pathLst>
                <a:path w="1011555" h="501650">
                  <a:moveTo>
                    <a:pt x="532155" y="0"/>
                  </a:moveTo>
                  <a:lnTo>
                    <a:pt x="503631" y="0"/>
                  </a:lnTo>
                  <a:lnTo>
                    <a:pt x="0" y="501650"/>
                  </a:lnTo>
                  <a:lnTo>
                    <a:pt x="28917" y="501650"/>
                  </a:lnTo>
                  <a:lnTo>
                    <a:pt x="532155" y="0"/>
                  </a:lnTo>
                  <a:close/>
                </a:path>
                <a:path w="1011555" h="501650">
                  <a:moveTo>
                    <a:pt x="1011364" y="0"/>
                  </a:moveTo>
                  <a:lnTo>
                    <a:pt x="982446" y="0"/>
                  </a:lnTo>
                  <a:lnTo>
                    <a:pt x="479209" y="501650"/>
                  </a:lnTo>
                  <a:lnTo>
                    <a:pt x="507733" y="501650"/>
                  </a:lnTo>
                  <a:lnTo>
                    <a:pt x="1011364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1633334" y="2061209"/>
              <a:ext cx="953769" cy="501650"/>
            </a:xfrm>
            <a:custGeom>
              <a:avLst/>
              <a:gdLst/>
              <a:ahLst/>
              <a:cxnLst/>
              <a:rect l="l" t="t" r="r" b="b"/>
              <a:pathLst>
                <a:path w="953769" h="501650">
                  <a:moveTo>
                    <a:pt x="53121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78" y="501650"/>
                  </a:lnTo>
                  <a:lnTo>
                    <a:pt x="531215" y="0"/>
                  </a:lnTo>
                  <a:close/>
                </a:path>
                <a:path w="953769" h="501650">
                  <a:moveTo>
                    <a:pt x="953528" y="0"/>
                  </a:moveTo>
                  <a:lnTo>
                    <a:pt x="925537" y="0"/>
                  </a:lnTo>
                  <a:lnTo>
                    <a:pt x="422300" y="501650"/>
                  </a:lnTo>
                  <a:lnTo>
                    <a:pt x="450291" y="501650"/>
                  </a:lnTo>
                  <a:lnTo>
                    <a:pt x="953528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1661312" y="2061209"/>
              <a:ext cx="897890" cy="501650"/>
            </a:xfrm>
            <a:custGeom>
              <a:avLst/>
              <a:gdLst/>
              <a:ahLst/>
              <a:cxnLst/>
              <a:rect l="l" t="t" r="r" b="b"/>
              <a:pathLst>
                <a:path w="897889" h="501650">
                  <a:moveTo>
                    <a:pt x="531723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8892" y="501650"/>
                  </a:lnTo>
                  <a:lnTo>
                    <a:pt x="531723" y="0"/>
                  </a:lnTo>
                  <a:close/>
                </a:path>
                <a:path w="897889" h="501650">
                  <a:moveTo>
                    <a:pt x="897559" y="0"/>
                  </a:moveTo>
                  <a:lnTo>
                    <a:pt x="869581" y="0"/>
                  </a:lnTo>
                  <a:lnTo>
                    <a:pt x="366344" y="501650"/>
                  </a:lnTo>
                  <a:lnTo>
                    <a:pt x="394322" y="501650"/>
                  </a:lnTo>
                  <a:lnTo>
                    <a:pt x="89755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1690204" y="2061209"/>
              <a:ext cx="840740" cy="501650"/>
            </a:xfrm>
            <a:custGeom>
              <a:avLst/>
              <a:gdLst/>
              <a:ahLst/>
              <a:cxnLst/>
              <a:rect l="l" t="t" r="r" b="b"/>
              <a:pathLst>
                <a:path w="840739" h="501650">
                  <a:moveTo>
                    <a:pt x="530313" y="0"/>
                  </a:moveTo>
                  <a:lnTo>
                    <a:pt x="502831" y="0"/>
                  </a:lnTo>
                  <a:lnTo>
                    <a:pt x="0" y="501650"/>
                  </a:lnTo>
                  <a:lnTo>
                    <a:pt x="27076" y="501650"/>
                  </a:lnTo>
                  <a:lnTo>
                    <a:pt x="530313" y="0"/>
                  </a:lnTo>
                  <a:close/>
                </a:path>
                <a:path w="840739" h="501650">
                  <a:moveTo>
                    <a:pt x="840689" y="0"/>
                  </a:moveTo>
                  <a:lnTo>
                    <a:pt x="812698" y="0"/>
                  </a:lnTo>
                  <a:lnTo>
                    <a:pt x="309460" y="501650"/>
                  </a:lnTo>
                  <a:lnTo>
                    <a:pt x="337451" y="501650"/>
                  </a:lnTo>
                  <a:lnTo>
                    <a:pt x="84068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1717281" y="2061209"/>
              <a:ext cx="786130" cy="501650"/>
            </a:xfrm>
            <a:custGeom>
              <a:avLst/>
              <a:gdLst/>
              <a:ahLst/>
              <a:cxnLst/>
              <a:rect l="l" t="t" r="r" b="b"/>
              <a:pathLst>
                <a:path w="786130" h="501650">
                  <a:moveTo>
                    <a:pt x="531228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228" y="0"/>
                  </a:lnTo>
                  <a:close/>
                </a:path>
                <a:path w="786130" h="501650">
                  <a:moveTo>
                    <a:pt x="785622" y="0"/>
                  </a:moveTo>
                  <a:lnTo>
                    <a:pt x="757643" y="0"/>
                  </a:lnTo>
                  <a:lnTo>
                    <a:pt x="254406" y="501650"/>
                  </a:lnTo>
                  <a:lnTo>
                    <a:pt x="282384" y="501650"/>
                  </a:lnTo>
                  <a:lnTo>
                    <a:pt x="78562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1745272" y="2061209"/>
              <a:ext cx="730250" cy="501650"/>
            </a:xfrm>
            <a:custGeom>
              <a:avLst/>
              <a:gdLst/>
              <a:ahLst/>
              <a:cxnLst/>
              <a:rect l="l" t="t" r="r" b="b"/>
              <a:pathLst>
                <a:path w="730250" h="501650">
                  <a:moveTo>
                    <a:pt x="53248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9248" y="501650"/>
                  </a:lnTo>
                  <a:lnTo>
                    <a:pt x="532485" y="0"/>
                  </a:lnTo>
                  <a:close/>
                </a:path>
                <a:path w="730250" h="501650">
                  <a:moveTo>
                    <a:pt x="729653" y="0"/>
                  </a:moveTo>
                  <a:lnTo>
                    <a:pt x="701662" y="0"/>
                  </a:lnTo>
                  <a:lnTo>
                    <a:pt x="198424" y="501650"/>
                  </a:lnTo>
                  <a:lnTo>
                    <a:pt x="226415" y="501650"/>
                  </a:lnTo>
                  <a:lnTo>
                    <a:pt x="729653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1774520" y="2061209"/>
              <a:ext cx="672465" cy="501650"/>
            </a:xfrm>
            <a:custGeom>
              <a:avLst/>
              <a:gdLst/>
              <a:ahLst/>
              <a:cxnLst/>
              <a:rect l="l" t="t" r="r" b="b"/>
              <a:pathLst>
                <a:path w="672464" h="501650">
                  <a:moveTo>
                    <a:pt x="531215" y="0"/>
                  </a:moveTo>
                  <a:lnTo>
                    <a:pt x="503237" y="0"/>
                  </a:lnTo>
                  <a:lnTo>
                    <a:pt x="0" y="501650"/>
                  </a:lnTo>
                  <a:lnTo>
                    <a:pt x="27990" y="501650"/>
                  </a:lnTo>
                  <a:lnTo>
                    <a:pt x="531215" y="0"/>
                  </a:lnTo>
                  <a:close/>
                </a:path>
                <a:path w="672464" h="501650">
                  <a:moveTo>
                    <a:pt x="672414" y="0"/>
                  </a:moveTo>
                  <a:lnTo>
                    <a:pt x="644017" y="0"/>
                  </a:lnTo>
                  <a:lnTo>
                    <a:pt x="140385" y="501650"/>
                  </a:lnTo>
                  <a:lnTo>
                    <a:pt x="169176" y="501650"/>
                  </a:lnTo>
                  <a:lnTo>
                    <a:pt x="672414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1802511" y="2061209"/>
              <a:ext cx="616585" cy="501650"/>
            </a:xfrm>
            <a:custGeom>
              <a:avLst/>
              <a:gdLst/>
              <a:ahLst/>
              <a:cxnLst/>
              <a:rect l="l" t="t" r="r" b="b"/>
              <a:pathLst>
                <a:path w="616585" h="501650">
                  <a:moveTo>
                    <a:pt x="532041" y="0"/>
                  </a:moveTo>
                  <a:lnTo>
                    <a:pt x="503224" y="0"/>
                  </a:lnTo>
                  <a:lnTo>
                    <a:pt x="0" y="501650"/>
                  </a:lnTo>
                  <a:lnTo>
                    <a:pt x="28409" y="501650"/>
                  </a:lnTo>
                  <a:lnTo>
                    <a:pt x="532041" y="0"/>
                  </a:lnTo>
                  <a:close/>
                </a:path>
                <a:path w="616585" h="501650">
                  <a:moveTo>
                    <a:pt x="616026" y="0"/>
                  </a:moveTo>
                  <a:lnTo>
                    <a:pt x="588035" y="0"/>
                  </a:lnTo>
                  <a:lnTo>
                    <a:pt x="84391" y="501650"/>
                  </a:lnTo>
                  <a:lnTo>
                    <a:pt x="112395" y="501650"/>
                  </a:lnTo>
                  <a:lnTo>
                    <a:pt x="616026" y="0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1830923" y="2061210"/>
              <a:ext cx="560070" cy="501650"/>
            </a:xfrm>
            <a:custGeom>
              <a:avLst/>
              <a:gdLst/>
              <a:ahLst/>
              <a:cxnLst/>
              <a:rect l="l" t="t" r="r" b="b"/>
              <a:pathLst>
                <a:path w="560069" h="501650">
                  <a:moveTo>
                    <a:pt x="559623" y="0"/>
                  </a:moveTo>
                  <a:lnTo>
                    <a:pt x="503632" y="0"/>
                  </a:lnTo>
                  <a:lnTo>
                    <a:pt x="0" y="501650"/>
                  </a:lnTo>
                  <a:lnTo>
                    <a:pt x="55990" y="501650"/>
                  </a:lnTo>
                  <a:lnTo>
                    <a:pt x="55962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970280" y="2218689"/>
              <a:ext cx="2527300" cy="403860"/>
            </a:xfrm>
            <a:custGeom>
              <a:avLst/>
              <a:gdLst/>
              <a:ahLst/>
              <a:cxnLst/>
              <a:rect l="l" t="t" r="r" b="b"/>
              <a:pathLst>
                <a:path w="2527300" h="403860">
                  <a:moveTo>
                    <a:pt x="2527300" y="201930"/>
                  </a:moveTo>
                  <a:lnTo>
                    <a:pt x="2522220" y="163830"/>
                  </a:lnTo>
                  <a:lnTo>
                    <a:pt x="2500630" y="110490"/>
                  </a:lnTo>
                  <a:lnTo>
                    <a:pt x="2477770" y="77470"/>
                  </a:lnTo>
                  <a:lnTo>
                    <a:pt x="2448560" y="49530"/>
                  </a:lnTo>
                  <a:lnTo>
                    <a:pt x="2416810" y="26670"/>
                  </a:lnTo>
                  <a:lnTo>
                    <a:pt x="2362200" y="3810"/>
                  </a:lnTo>
                  <a:lnTo>
                    <a:pt x="2325370" y="0"/>
                  </a:lnTo>
                  <a:lnTo>
                    <a:pt x="1954796" y="0"/>
                  </a:lnTo>
                  <a:lnTo>
                    <a:pt x="977074" y="0"/>
                  </a:lnTo>
                  <a:lnTo>
                    <a:pt x="200660" y="0"/>
                  </a:lnTo>
                  <a:lnTo>
                    <a:pt x="182880" y="1270"/>
                  </a:lnTo>
                  <a:lnTo>
                    <a:pt x="144780" y="10160"/>
                  </a:lnTo>
                  <a:lnTo>
                    <a:pt x="109220" y="26670"/>
                  </a:lnTo>
                  <a:lnTo>
                    <a:pt x="77470" y="49530"/>
                  </a:lnTo>
                  <a:lnTo>
                    <a:pt x="49530" y="77470"/>
                  </a:lnTo>
                  <a:lnTo>
                    <a:pt x="25400" y="110490"/>
                  </a:lnTo>
                  <a:lnTo>
                    <a:pt x="3810" y="163830"/>
                  </a:lnTo>
                  <a:lnTo>
                    <a:pt x="0" y="201930"/>
                  </a:lnTo>
                  <a:lnTo>
                    <a:pt x="1270" y="219710"/>
                  </a:lnTo>
                  <a:lnTo>
                    <a:pt x="10160" y="257810"/>
                  </a:lnTo>
                  <a:lnTo>
                    <a:pt x="25400" y="293370"/>
                  </a:lnTo>
                  <a:lnTo>
                    <a:pt x="49530" y="325120"/>
                  </a:lnTo>
                  <a:lnTo>
                    <a:pt x="77470" y="354330"/>
                  </a:lnTo>
                  <a:lnTo>
                    <a:pt x="109220" y="377190"/>
                  </a:lnTo>
                  <a:lnTo>
                    <a:pt x="127000" y="384810"/>
                  </a:lnTo>
                  <a:lnTo>
                    <a:pt x="144780" y="393700"/>
                  </a:lnTo>
                  <a:lnTo>
                    <a:pt x="163830" y="397510"/>
                  </a:lnTo>
                  <a:lnTo>
                    <a:pt x="182880" y="402590"/>
                  </a:lnTo>
                  <a:lnTo>
                    <a:pt x="200660" y="403860"/>
                  </a:lnTo>
                  <a:lnTo>
                    <a:pt x="571461" y="403860"/>
                  </a:lnTo>
                  <a:lnTo>
                    <a:pt x="1549539" y="403860"/>
                  </a:lnTo>
                  <a:lnTo>
                    <a:pt x="2325370" y="403860"/>
                  </a:lnTo>
                  <a:lnTo>
                    <a:pt x="2344420" y="402590"/>
                  </a:lnTo>
                  <a:lnTo>
                    <a:pt x="2362200" y="397510"/>
                  </a:lnTo>
                  <a:lnTo>
                    <a:pt x="2382520" y="393700"/>
                  </a:lnTo>
                  <a:lnTo>
                    <a:pt x="2399030" y="384810"/>
                  </a:lnTo>
                  <a:lnTo>
                    <a:pt x="2433320" y="365760"/>
                  </a:lnTo>
                  <a:lnTo>
                    <a:pt x="2463800" y="340360"/>
                  </a:lnTo>
                  <a:lnTo>
                    <a:pt x="2489200" y="308610"/>
                  </a:lnTo>
                  <a:lnTo>
                    <a:pt x="2500630" y="293370"/>
                  </a:lnTo>
                  <a:lnTo>
                    <a:pt x="2509520" y="275590"/>
                  </a:lnTo>
                  <a:lnTo>
                    <a:pt x="2517140" y="257810"/>
                  </a:lnTo>
                  <a:lnTo>
                    <a:pt x="2522220" y="238760"/>
                  </a:lnTo>
                  <a:lnTo>
                    <a:pt x="2526030" y="219710"/>
                  </a:lnTo>
                  <a:lnTo>
                    <a:pt x="2527300" y="201930"/>
                  </a:lnTo>
                  <a:close/>
                </a:path>
              </a:pathLst>
            </a:custGeom>
            <a:solidFill>
              <a:srgbClr val="0D697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0" name="object 1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0139" y="2332989"/>
              <a:ext cx="173990" cy="173989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1060" y="2110739"/>
              <a:ext cx="2527300" cy="402589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0919" y="2223770"/>
              <a:ext cx="173990" cy="173989"/>
            </a:xfrm>
            <a:prstGeom prst="rect">
              <a:avLst/>
            </a:prstGeom>
          </p:spPr>
        </p:pic>
      </p:grpSp>
      <p:sp>
        <p:nvSpPr>
          <p:cNvPr id="133" name="object 133"/>
          <p:cNvSpPr txBox="1">
            <a:spLocks noGrp="1"/>
          </p:cNvSpPr>
          <p:nvPr>
            <p:ph type="title"/>
          </p:nvPr>
        </p:nvSpPr>
        <p:spPr>
          <a:xfrm>
            <a:off x="1360169" y="2153920"/>
            <a:ext cx="144843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756285" algn="l"/>
                <a:tab pos="1193800" algn="l"/>
              </a:tabLst>
            </a:pPr>
            <a:r>
              <a:rPr sz="1900" dirty="0">
                <a:solidFill>
                  <a:srgbClr val="001F5F"/>
                </a:solidFill>
              </a:rPr>
              <a:t>能	力	目	标</a:t>
            </a:r>
            <a:endParaRPr sz="1900"/>
          </a:p>
        </p:txBody>
      </p:sp>
      <p:sp>
        <p:nvSpPr>
          <p:cNvPr id="135" name="object 13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36" name="object 136"/>
          <p:cNvSpPr txBox="1"/>
          <p:nvPr/>
        </p:nvSpPr>
        <p:spPr>
          <a:xfrm>
            <a:off x="4126229" y="6479032"/>
            <a:ext cx="161925" cy="2355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1200" b="1" spc="-50" dirty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rPr>
            </a:fld>
            <a:endParaRPr sz="12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137" name="object 13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sp>
        <p:nvSpPr>
          <p:cNvPr id="134" name="object 134"/>
          <p:cNvSpPr txBox="1"/>
          <p:nvPr/>
        </p:nvSpPr>
        <p:spPr>
          <a:xfrm>
            <a:off x="1186180" y="2547620"/>
            <a:ext cx="4647565" cy="321056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73990" indent="-161290">
              <a:lnSpc>
                <a:spcPct val="100000"/>
              </a:lnSpc>
              <a:spcBef>
                <a:spcPts val="1060"/>
              </a:spcBef>
              <a:buAutoNum type="arabicPlain"/>
              <a:tabLst>
                <a:tab pos="173990" algn="l"/>
              </a:tabLst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悉高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开关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能；</a:t>
            </a:r>
            <a:endParaRPr sz="1600">
              <a:latin typeface="Microsoft YaHei UI"/>
              <a:cs typeface="Microsoft YaHei UI"/>
            </a:endParaRPr>
          </a:p>
          <a:p>
            <a:pPr marL="173990" indent="-161290">
              <a:lnSpc>
                <a:spcPct val="100000"/>
              </a:lnSpc>
              <a:spcBef>
                <a:spcPts val="960"/>
              </a:spcBef>
              <a:buAutoNum type="arabicPlain"/>
              <a:tabLst>
                <a:tab pos="173990" algn="l"/>
              </a:tabLst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悉高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能；</a:t>
            </a:r>
            <a:endParaRPr sz="1600">
              <a:latin typeface="Microsoft YaHei UI"/>
              <a:cs typeface="Microsoft YaHei UI"/>
            </a:endParaRPr>
          </a:p>
          <a:p>
            <a:pPr marL="173990" indent="-161290">
              <a:lnSpc>
                <a:spcPct val="100000"/>
              </a:lnSpc>
              <a:spcBef>
                <a:spcPts val="950"/>
              </a:spcBef>
              <a:buAutoNum type="arabicPlain"/>
              <a:tabLst>
                <a:tab pos="173990" algn="l"/>
              </a:tabLst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操作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断器。</a:t>
            </a:r>
            <a:endParaRPr sz="16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</a:pPr>
            <a:endParaRPr sz="16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Microsoft YaHei UI"/>
              <a:cs typeface="Microsoft YaHei UI"/>
            </a:endParaRPr>
          </a:p>
          <a:p>
            <a:pPr marL="116205">
              <a:lnSpc>
                <a:spcPct val="100000"/>
              </a:lnSpc>
              <a:tabLst>
                <a:tab pos="488950" algn="l"/>
                <a:tab pos="859790" algn="l"/>
                <a:tab pos="1231900" algn="l"/>
              </a:tabLst>
            </a:pPr>
            <a:r>
              <a:rPr sz="19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知	识	要	点</a:t>
            </a:r>
            <a:endParaRPr sz="1900">
              <a:latin typeface="Microsoft YaHei UI"/>
              <a:cs typeface="Microsoft YaHei UI"/>
            </a:endParaRPr>
          </a:p>
          <a:p>
            <a:pPr marL="173990" indent="-161290">
              <a:lnSpc>
                <a:spcPct val="100000"/>
              </a:lnSpc>
              <a:spcBef>
                <a:spcPts val="1780"/>
              </a:spcBef>
              <a:buAutoNum type="arabicPlain"/>
              <a:tabLst>
                <a:tab pos="173990" algn="l"/>
              </a:tabLst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关的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结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功能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种类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工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作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过程；</a:t>
            </a:r>
            <a:endParaRPr sz="1600">
              <a:latin typeface="Microsoft YaHei UI"/>
              <a:cs typeface="Microsoft YaHei UI"/>
            </a:endParaRPr>
          </a:p>
          <a:p>
            <a:pPr marL="173990" indent="-161290">
              <a:lnSpc>
                <a:spcPct val="100000"/>
              </a:lnSpc>
              <a:spcBef>
                <a:spcPts val="960"/>
              </a:spcBef>
              <a:buAutoNum type="arabicPlain"/>
              <a:tabLst>
                <a:tab pos="173990" algn="l"/>
              </a:tabLst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能、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种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类、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工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作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程；</a:t>
            </a:r>
            <a:endParaRPr sz="1600">
              <a:latin typeface="Microsoft YaHei UI"/>
              <a:cs typeface="Microsoft YaHei UI"/>
            </a:endParaRPr>
          </a:p>
          <a:p>
            <a:pPr marL="173990" indent="-161290">
              <a:lnSpc>
                <a:spcPct val="100000"/>
              </a:lnSpc>
              <a:spcBef>
                <a:spcPts val="950"/>
              </a:spcBef>
              <a:buAutoNum type="arabicPlain"/>
              <a:tabLst>
                <a:tab pos="173990" algn="l"/>
              </a:tabLst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能、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种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类、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工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作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程。</a:t>
            </a:r>
            <a:endParaRPr sz="1600">
              <a:latin typeface="Microsoft YaHei UI"/>
              <a:cs typeface="Microsoft YaHei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6400" y="29210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1700" y="1767839"/>
              <a:ext cx="2377440" cy="64007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664970" y="1888490"/>
            <a:ext cx="83629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任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务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描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述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14400" y="2152650"/>
            <a:ext cx="7284720" cy="2620010"/>
            <a:chOff x="914400" y="2152650"/>
            <a:chExt cx="7284720" cy="2620010"/>
          </a:xfrm>
        </p:grpSpPr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4400" y="2152650"/>
              <a:ext cx="7284720" cy="17907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09979" y="2273300"/>
              <a:ext cx="6954520" cy="154933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9640" y="4149089"/>
              <a:ext cx="2363470" cy="62356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686560" y="4264659"/>
            <a:ext cx="83629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任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务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分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析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42339" y="4523740"/>
            <a:ext cx="7242809" cy="1573530"/>
            <a:chOff x="942339" y="4523740"/>
            <a:chExt cx="7242809" cy="1573530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2339" y="4523740"/>
              <a:ext cx="7242809" cy="157353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6710" y="4674930"/>
              <a:ext cx="6927789" cy="1307979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28" name="object 28"/>
          <p:cNvSpPr txBox="1"/>
          <p:nvPr/>
        </p:nvSpPr>
        <p:spPr>
          <a:xfrm>
            <a:off x="4126229" y="6479032"/>
            <a:ext cx="161925" cy="2355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1200" b="1" spc="-50" dirty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rPr>
            </a:fld>
            <a:endParaRPr sz="12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0051" y="280670"/>
            <a:ext cx="8633459" cy="6464300"/>
            <a:chOff x="381001" y="292100"/>
            <a:chExt cx="8633459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00050" y="2166620"/>
              <a:ext cx="8343900" cy="2589530"/>
            </a:xfrm>
            <a:custGeom>
              <a:avLst/>
              <a:gdLst/>
              <a:ahLst/>
              <a:cxnLst/>
              <a:rect l="l" t="t" r="r" b="b"/>
              <a:pathLst>
                <a:path w="8343900" h="2589529">
                  <a:moveTo>
                    <a:pt x="8232140" y="0"/>
                  </a:moveTo>
                  <a:lnTo>
                    <a:pt x="111759" y="0"/>
                  </a:lnTo>
                  <a:lnTo>
                    <a:pt x="70723" y="9584"/>
                  </a:lnTo>
                  <a:lnTo>
                    <a:pt x="34925" y="34766"/>
                  </a:lnTo>
                  <a:lnTo>
                    <a:pt x="9604" y="70187"/>
                  </a:lnTo>
                  <a:lnTo>
                    <a:pt x="0" y="110489"/>
                  </a:lnTo>
                  <a:lnTo>
                    <a:pt x="0" y="2477769"/>
                  </a:lnTo>
                  <a:lnTo>
                    <a:pt x="9604" y="2518806"/>
                  </a:lnTo>
                  <a:lnTo>
                    <a:pt x="34925" y="2554604"/>
                  </a:lnTo>
                  <a:lnTo>
                    <a:pt x="70723" y="2579925"/>
                  </a:lnTo>
                  <a:lnTo>
                    <a:pt x="111759" y="2589529"/>
                  </a:lnTo>
                  <a:lnTo>
                    <a:pt x="8232140" y="2589529"/>
                  </a:lnTo>
                  <a:lnTo>
                    <a:pt x="8273176" y="2579925"/>
                  </a:lnTo>
                  <a:lnTo>
                    <a:pt x="8308975" y="2554604"/>
                  </a:lnTo>
                  <a:lnTo>
                    <a:pt x="8334295" y="2518806"/>
                  </a:lnTo>
                  <a:lnTo>
                    <a:pt x="8343900" y="2477769"/>
                  </a:lnTo>
                  <a:lnTo>
                    <a:pt x="8343900" y="110489"/>
                  </a:lnTo>
                  <a:lnTo>
                    <a:pt x="8334295" y="70187"/>
                  </a:lnTo>
                  <a:lnTo>
                    <a:pt x="8308975" y="34766"/>
                  </a:lnTo>
                  <a:lnTo>
                    <a:pt x="8273176" y="9584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00050" y="2166620"/>
              <a:ext cx="111760" cy="128270"/>
            </a:xfrm>
            <a:custGeom>
              <a:avLst/>
              <a:gdLst/>
              <a:ahLst/>
              <a:cxnLst/>
              <a:rect l="l" t="t" r="r" b="b"/>
              <a:pathLst>
                <a:path w="111759" h="128269">
                  <a:moveTo>
                    <a:pt x="111759" y="0"/>
                  </a:moveTo>
                  <a:lnTo>
                    <a:pt x="102254" y="476"/>
                  </a:lnTo>
                  <a:lnTo>
                    <a:pt x="92868" y="1905"/>
                  </a:lnTo>
                  <a:lnTo>
                    <a:pt x="83720" y="4286"/>
                  </a:lnTo>
                  <a:lnTo>
                    <a:pt x="74929" y="7619"/>
                  </a:lnTo>
                </a:path>
                <a:path w="111759" h="128269">
                  <a:moveTo>
                    <a:pt x="41909" y="27939"/>
                  </a:moveTo>
                  <a:lnTo>
                    <a:pt x="35282" y="34091"/>
                  </a:lnTo>
                  <a:lnTo>
                    <a:pt x="28892" y="40957"/>
                  </a:lnTo>
                  <a:lnTo>
                    <a:pt x="22979" y="48299"/>
                  </a:lnTo>
                  <a:lnTo>
                    <a:pt x="17779" y="55879"/>
                  </a:lnTo>
                </a:path>
                <a:path w="111759" h="128269">
                  <a:moveTo>
                    <a:pt x="2539" y="90169"/>
                  </a:moveTo>
                  <a:lnTo>
                    <a:pt x="0" y="96519"/>
                  </a:lnTo>
                  <a:lnTo>
                    <a:pt x="0" y="104139"/>
                  </a:lnTo>
                  <a:lnTo>
                    <a:pt x="0" y="110489"/>
                  </a:lnTo>
                  <a:lnTo>
                    <a:pt x="0" y="128269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81001" y="288036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81001" y="4165600"/>
              <a:ext cx="38100" cy="378460"/>
            </a:xfrm>
            <a:custGeom>
              <a:avLst/>
              <a:gdLst/>
              <a:ahLst/>
              <a:cxnLst/>
              <a:rect l="l" t="t" r="r" b="b"/>
              <a:pathLst>
                <a:path w="38100" h="378460">
                  <a:moveTo>
                    <a:pt x="0" y="0"/>
                  </a:moveTo>
                  <a:lnTo>
                    <a:pt x="38097" y="0"/>
                  </a:lnTo>
                </a:path>
                <a:path w="38100" h="378460">
                  <a:moveTo>
                    <a:pt x="0" y="76200"/>
                  </a:moveTo>
                  <a:lnTo>
                    <a:pt x="38097" y="76200"/>
                  </a:lnTo>
                </a:path>
                <a:path w="38100" h="378460">
                  <a:moveTo>
                    <a:pt x="0" y="151130"/>
                  </a:moveTo>
                  <a:lnTo>
                    <a:pt x="38097" y="151130"/>
                  </a:lnTo>
                </a:path>
                <a:path w="38100" h="378460">
                  <a:moveTo>
                    <a:pt x="0" y="227330"/>
                  </a:moveTo>
                  <a:lnTo>
                    <a:pt x="38097" y="227330"/>
                  </a:lnTo>
                </a:path>
                <a:path w="38100" h="378460">
                  <a:moveTo>
                    <a:pt x="0" y="302260"/>
                  </a:moveTo>
                  <a:lnTo>
                    <a:pt x="38097" y="302260"/>
                  </a:lnTo>
                </a:path>
                <a:path w="38100" h="378460">
                  <a:moveTo>
                    <a:pt x="0" y="378460"/>
                  </a:moveTo>
                  <a:lnTo>
                    <a:pt x="38097" y="37846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1001" y="4599940"/>
              <a:ext cx="177798" cy="175258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96900" y="4756150"/>
              <a:ext cx="7975600" cy="0"/>
            </a:xfrm>
            <a:custGeom>
              <a:avLst/>
              <a:gdLst/>
              <a:ahLst/>
              <a:cxnLst/>
              <a:rect l="l" t="t" r="r" b="b"/>
              <a:pathLst>
                <a:path w="7975600">
                  <a:moveTo>
                    <a:pt x="0" y="0"/>
                  </a:moveTo>
                  <a:lnTo>
                    <a:pt x="38100" y="0"/>
                  </a:lnTo>
                </a:path>
                <a:path w="7975600">
                  <a:moveTo>
                    <a:pt x="76200" y="0"/>
                  </a:moveTo>
                  <a:lnTo>
                    <a:pt x="113029" y="0"/>
                  </a:lnTo>
                </a:path>
                <a:path w="7975600">
                  <a:moveTo>
                    <a:pt x="151129" y="0"/>
                  </a:moveTo>
                  <a:lnTo>
                    <a:pt x="189229" y="0"/>
                  </a:lnTo>
                </a:path>
                <a:path w="7975600">
                  <a:moveTo>
                    <a:pt x="227330" y="0"/>
                  </a:moveTo>
                  <a:lnTo>
                    <a:pt x="264159" y="0"/>
                  </a:lnTo>
                </a:path>
                <a:path w="7975600">
                  <a:moveTo>
                    <a:pt x="302259" y="0"/>
                  </a:moveTo>
                  <a:lnTo>
                    <a:pt x="340359" y="0"/>
                  </a:lnTo>
                </a:path>
                <a:path w="7975600">
                  <a:moveTo>
                    <a:pt x="378459" y="0"/>
                  </a:moveTo>
                  <a:lnTo>
                    <a:pt x="415290" y="0"/>
                  </a:lnTo>
                </a:path>
                <a:path w="7975600">
                  <a:moveTo>
                    <a:pt x="453390" y="0"/>
                  </a:moveTo>
                  <a:lnTo>
                    <a:pt x="491490" y="0"/>
                  </a:lnTo>
                </a:path>
                <a:path w="7975600">
                  <a:moveTo>
                    <a:pt x="529590" y="0"/>
                  </a:moveTo>
                  <a:lnTo>
                    <a:pt x="566419" y="0"/>
                  </a:lnTo>
                </a:path>
                <a:path w="7975600">
                  <a:moveTo>
                    <a:pt x="604519" y="0"/>
                  </a:moveTo>
                  <a:lnTo>
                    <a:pt x="642619" y="0"/>
                  </a:lnTo>
                </a:path>
                <a:path w="7975600">
                  <a:moveTo>
                    <a:pt x="680719" y="0"/>
                  </a:moveTo>
                  <a:lnTo>
                    <a:pt x="717550" y="0"/>
                  </a:lnTo>
                </a:path>
                <a:path w="7975600">
                  <a:moveTo>
                    <a:pt x="755650" y="0"/>
                  </a:moveTo>
                  <a:lnTo>
                    <a:pt x="793750" y="0"/>
                  </a:lnTo>
                </a:path>
                <a:path w="7975600">
                  <a:moveTo>
                    <a:pt x="831850" y="0"/>
                  </a:moveTo>
                  <a:lnTo>
                    <a:pt x="869950" y="0"/>
                  </a:lnTo>
                </a:path>
                <a:path w="7975600">
                  <a:moveTo>
                    <a:pt x="906780" y="0"/>
                  </a:moveTo>
                  <a:lnTo>
                    <a:pt x="944880" y="0"/>
                  </a:lnTo>
                </a:path>
                <a:path w="7975600">
                  <a:moveTo>
                    <a:pt x="982980" y="0"/>
                  </a:moveTo>
                  <a:lnTo>
                    <a:pt x="1021080" y="0"/>
                  </a:lnTo>
                </a:path>
                <a:path w="7975600">
                  <a:moveTo>
                    <a:pt x="1057910" y="0"/>
                  </a:moveTo>
                  <a:lnTo>
                    <a:pt x="1096010" y="0"/>
                  </a:lnTo>
                </a:path>
                <a:path w="7975600">
                  <a:moveTo>
                    <a:pt x="1134110" y="0"/>
                  </a:moveTo>
                  <a:lnTo>
                    <a:pt x="1172210" y="0"/>
                  </a:lnTo>
                </a:path>
                <a:path w="7975600">
                  <a:moveTo>
                    <a:pt x="1209039" y="0"/>
                  </a:moveTo>
                  <a:lnTo>
                    <a:pt x="1247139" y="0"/>
                  </a:lnTo>
                </a:path>
                <a:path w="7975600">
                  <a:moveTo>
                    <a:pt x="1285239" y="0"/>
                  </a:moveTo>
                  <a:lnTo>
                    <a:pt x="1323339" y="0"/>
                  </a:lnTo>
                </a:path>
                <a:path w="7975600">
                  <a:moveTo>
                    <a:pt x="1360170" y="0"/>
                  </a:moveTo>
                  <a:lnTo>
                    <a:pt x="1398270" y="0"/>
                  </a:lnTo>
                </a:path>
                <a:path w="7975600">
                  <a:moveTo>
                    <a:pt x="1436370" y="0"/>
                  </a:moveTo>
                  <a:lnTo>
                    <a:pt x="1474470" y="0"/>
                  </a:lnTo>
                </a:path>
                <a:path w="7975600">
                  <a:moveTo>
                    <a:pt x="1512570" y="0"/>
                  </a:moveTo>
                  <a:lnTo>
                    <a:pt x="1549400" y="0"/>
                  </a:lnTo>
                </a:path>
                <a:path w="7975600">
                  <a:moveTo>
                    <a:pt x="1587500" y="0"/>
                  </a:moveTo>
                  <a:lnTo>
                    <a:pt x="1625600" y="0"/>
                  </a:lnTo>
                </a:path>
                <a:path w="7975600">
                  <a:moveTo>
                    <a:pt x="1663700" y="0"/>
                  </a:moveTo>
                  <a:lnTo>
                    <a:pt x="1700530" y="0"/>
                  </a:lnTo>
                </a:path>
                <a:path w="7975600">
                  <a:moveTo>
                    <a:pt x="1738630" y="0"/>
                  </a:moveTo>
                  <a:lnTo>
                    <a:pt x="1776730" y="0"/>
                  </a:lnTo>
                </a:path>
                <a:path w="7975600">
                  <a:moveTo>
                    <a:pt x="1814830" y="0"/>
                  </a:moveTo>
                  <a:lnTo>
                    <a:pt x="1851660" y="0"/>
                  </a:lnTo>
                </a:path>
                <a:path w="7975600">
                  <a:moveTo>
                    <a:pt x="1889760" y="0"/>
                  </a:moveTo>
                  <a:lnTo>
                    <a:pt x="1927860" y="0"/>
                  </a:lnTo>
                </a:path>
                <a:path w="7975600">
                  <a:moveTo>
                    <a:pt x="1965960" y="0"/>
                  </a:moveTo>
                  <a:lnTo>
                    <a:pt x="2002789" y="0"/>
                  </a:lnTo>
                </a:path>
                <a:path w="7975600">
                  <a:moveTo>
                    <a:pt x="2040889" y="0"/>
                  </a:moveTo>
                  <a:lnTo>
                    <a:pt x="2078989" y="0"/>
                  </a:lnTo>
                </a:path>
                <a:path w="7975600">
                  <a:moveTo>
                    <a:pt x="2117090" y="0"/>
                  </a:moveTo>
                  <a:lnTo>
                    <a:pt x="2155190" y="0"/>
                  </a:lnTo>
                </a:path>
                <a:path w="7975600">
                  <a:moveTo>
                    <a:pt x="2192020" y="0"/>
                  </a:moveTo>
                  <a:lnTo>
                    <a:pt x="2230120" y="0"/>
                  </a:lnTo>
                </a:path>
                <a:path w="7975600">
                  <a:moveTo>
                    <a:pt x="2268220" y="0"/>
                  </a:moveTo>
                  <a:lnTo>
                    <a:pt x="2306320" y="0"/>
                  </a:lnTo>
                </a:path>
                <a:path w="7975600">
                  <a:moveTo>
                    <a:pt x="2343150" y="0"/>
                  </a:moveTo>
                  <a:lnTo>
                    <a:pt x="2381250" y="0"/>
                  </a:lnTo>
                </a:path>
                <a:path w="7975600">
                  <a:moveTo>
                    <a:pt x="2419350" y="0"/>
                  </a:moveTo>
                  <a:lnTo>
                    <a:pt x="2457450" y="0"/>
                  </a:lnTo>
                </a:path>
                <a:path w="7975600">
                  <a:moveTo>
                    <a:pt x="2494280" y="0"/>
                  </a:moveTo>
                  <a:lnTo>
                    <a:pt x="2532380" y="0"/>
                  </a:lnTo>
                </a:path>
                <a:path w="7975600">
                  <a:moveTo>
                    <a:pt x="2570480" y="0"/>
                  </a:moveTo>
                  <a:lnTo>
                    <a:pt x="2608580" y="0"/>
                  </a:lnTo>
                </a:path>
                <a:path w="7975600">
                  <a:moveTo>
                    <a:pt x="2645410" y="0"/>
                  </a:moveTo>
                  <a:lnTo>
                    <a:pt x="2683510" y="0"/>
                  </a:lnTo>
                </a:path>
                <a:path w="7975600">
                  <a:moveTo>
                    <a:pt x="2721610" y="0"/>
                  </a:moveTo>
                  <a:lnTo>
                    <a:pt x="2759710" y="0"/>
                  </a:lnTo>
                </a:path>
                <a:path w="7975600">
                  <a:moveTo>
                    <a:pt x="2797810" y="0"/>
                  </a:moveTo>
                  <a:lnTo>
                    <a:pt x="2834640" y="0"/>
                  </a:lnTo>
                </a:path>
                <a:path w="7975600">
                  <a:moveTo>
                    <a:pt x="2872740" y="0"/>
                  </a:moveTo>
                  <a:lnTo>
                    <a:pt x="2910840" y="0"/>
                  </a:lnTo>
                </a:path>
                <a:path w="7975600">
                  <a:moveTo>
                    <a:pt x="2948940" y="0"/>
                  </a:moveTo>
                  <a:lnTo>
                    <a:pt x="2985770" y="0"/>
                  </a:lnTo>
                </a:path>
                <a:path w="7975600">
                  <a:moveTo>
                    <a:pt x="3023870" y="0"/>
                  </a:moveTo>
                  <a:lnTo>
                    <a:pt x="3061970" y="0"/>
                  </a:lnTo>
                </a:path>
                <a:path w="7975600">
                  <a:moveTo>
                    <a:pt x="3100070" y="0"/>
                  </a:moveTo>
                  <a:lnTo>
                    <a:pt x="3136900" y="0"/>
                  </a:lnTo>
                </a:path>
                <a:path w="7975600">
                  <a:moveTo>
                    <a:pt x="3175000" y="0"/>
                  </a:moveTo>
                  <a:lnTo>
                    <a:pt x="3213100" y="0"/>
                  </a:lnTo>
                </a:path>
                <a:path w="7975600">
                  <a:moveTo>
                    <a:pt x="3251200" y="0"/>
                  </a:moveTo>
                  <a:lnTo>
                    <a:pt x="3288029" y="0"/>
                  </a:lnTo>
                </a:path>
                <a:path w="7975600">
                  <a:moveTo>
                    <a:pt x="3326129" y="0"/>
                  </a:moveTo>
                  <a:lnTo>
                    <a:pt x="3364229" y="0"/>
                  </a:lnTo>
                </a:path>
                <a:path w="7975600">
                  <a:moveTo>
                    <a:pt x="3402329" y="0"/>
                  </a:moveTo>
                  <a:lnTo>
                    <a:pt x="3439160" y="0"/>
                  </a:lnTo>
                </a:path>
                <a:path w="7975600">
                  <a:moveTo>
                    <a:pt x="3477260" y="0"/>
                  </a:moveTo>
                  <a:lnTo>
                    <a:pt x="3515360" y="0"/>
                  </a:lnTo>
                </a:path>
                <a:path w="7975600">
                  <a:moveTo>
                    <a:pt x="3553460" y="0"/>
                  </a:moveTo>
                  <a:lnTo>
                    <a:pt x="3591560" y="0"/>
                  </a:lnTo>
                </a:path>
                <a:path w="7975600">
                  <a:moveTo>
                    <a:pt x="3628390" y="0"/>
                  </a:moveTo>
                  <a:lnTo>
                    <a:pt x="3666490" y="0"/>
                  </a:lnTo>
                </a:path>
                <a:path w="7975600">
                  <a:moveTo>
                    <a:pt x="3704590" y="0"/>
                  </a:moveTo>
                  <a:lnTo>
                    <a:pt x="3742690" y="0"/>
                  </a:lnTo>
                </a:path>
                <a:path w="7975600">
                  <a:moveTo>
                    <a:pt x="3779520" y="0"/>
                  </a:moveTo>
                  <a:lnTo>
                    <a:pt x="3817620" y="0"/>
                  </a:lnTo>
                </a:path>
                <a:path w="7975600">
                  <a:moveTo>
                    <a:pt x="3855720" y="0"/>
                  </a:moveTo>
                  <a:lnTo>
                    <a:pt x="3893820" y="0"/>
                  </a:lnTo>
                </a:path>
                <a:path w="7975600">
                  <a:moveTo>
                    <a:pt x="3930650" y="0"/>
                  </a:moveTo>
                  <a:lnTo>
                    <a:pt x="3968750" y="0"/>
                  </a:lnTo>
                </a:path>
                <a:path w="7975600">
                  <a:moveTo>
                    <a:pt x="4006850" y="0"/>
                  </a:moveTo>
                  <a:lnTo>
                    <a:pt x="4044950" y="0"/>
                  </a:lnTo>
                </a:path>
                <a:path w="7975600">
                  <a:moveTo>
                    <a:pt x="4081779" y="0"/>
                  </a:moveTo>
                  <a:lnTo>
                    <a:pt x="4119879" y="0"/>
                  </a:lnTo>
                </a:path>
                <a:path w="7975600">
                  <a:moveTo>
                    <a:pt x="4157979" y="0"/>
                  </a:moveTo>
                  <a:lnTo>
                    <a:pt x="4196080" y="0"/>
                  </a:lnTo>
                </a:path>
                <a:path w="7975600">
                  <a:moveTo>
                    <a:pt x="4234180" y="0"/>
                  </a:moveTo>
                  <a:lnTo>
                    <a:pt x="4271010" y="0"/>
                  </a:lnTo>
                </a:path>
                <a:path w="7975600">
                  <a:moveTo>
                    <a:pt x="4309110" y="0"/>
                  </a:moveTo>
                  <a:lnTo>
                    <a:pt x="4347210" y="0"/>
                  </a:lnTo>
                </a:path>
                <a:path w="7975600">
                  <a:moveTo>
                    <a:pt x="4385310" y="0"/>
                  </a:moveTo>
                  <a:lnTo>
                    <a:pt x="4422140" y="0"/>
                  </a:lnTo>
                </a:path>
                <a:path w="7975600">
                  <a:moveTo>
                    <a:pt x="4460240" y="0"/>
                  </a:moveTo>
                  <a:lnTo>
                    <a:pt x="4498340" y="0"/>
                  </a:lnTo>
                </a:path>
                <a:path w="7975600">
                  <a:moveTo>
                    <a:pt x="4536440" y="0"/>
                  </a:moveTo>
                  <a:lnTo>
                    <a:pt x="4573270" y="0"/>
                  </a:lnTo>
                </a:path>
                <a:path w="7975600">
                  <a:moveTo>
                    <a:pt x="4611370" y="0"/>
                  </a:moveTo>
                  <a:lnTo>
                    <a:pt x="4649470" y="0"/>
                  </a:lnTo>
                </a:path>
                <a:path w="7975600">
                  <a:moveTo>
                    <a:pt x="4687570" y="0"/>
                  </a:moveTo>
                  <a:lnTo>
                    <a:pt x="4724400" y="0"/>
                  </a:lnTo>
                </a:path>
                <a:path w="7975600">
                  <a:moveTo>
                    <a:pt x="4762500" y="0"/>
                  </a:moveTo>
                  <a:lnTo>
                    <a:pt x="4800600" y="0"/>
                  </a:lnTo>
                </a:path>
                <a:path w="7975600">
                  <a:moveTo>
                    <a:pt x="4838700" y="0"/>
                  </a:moveTo>
                  <a:lnTo>
                    <a:pt x="4876800" y="0"/>
                  </a:lnTo>
                </a:path>
                <a:path w="7975600">
                  <a:moveTo>
                    <a:pt x="4913630" y="0"/>
                  </a:moveTo>
                  <a:lnTo>
                    <a:pt x="4951730" y="0"/>
                  </a:lnTo>
                </a:path>
                <a:path w="7975600">
                  <a:moveTo>
                    <a:pt x="4989830" y="0"/>
                  </a:moveTo>
                  <a:lnTo>
                    <a:pt x="5027930" y="0"/>
                  </a:lnTo>
                </a:path>
                <a:path w="7975600">
                  <a:moveTo>
                    <a:pt x="5064760" y="0"/>
                  </a:moveTo>
                  <a:lnTo>
                    <a:pt x="5102860" y="0"/>
                  </a:lnTo>
                </a:path>
                <a:path w="7975600">
                  <a:moveTo>
                    <a:pt x="5140960" y="0"/>
                  </a:moveTo>
                  <a:lnTo>
                    <a:pt x="5179060" y="0"/>
                  </a:lnTo>
                </a:path>
                <a:path w="7975600">
                  <a:moveTo>
                    <a:pt x="5215890" y="0"/>
                  </a:moveTo>
                  <a:lnTo>
                    <a:pt x="5253990" y="0"/>
                  </a:lnTo>
                </a:path>
                <a:path w="7975600">
                  <a:moveTo>
                    <a:pt x="5292090" y="0"/>
                  </a:moveTo>
                  <a:lnTo>
                    <a:pt x="5330190" y="0"/>
                  </a:lnTo>
                </a:path>
                <a:path w="7975600">
                  <a:moveTo>
                    <a:pt x="5367020" y="0"/>
                  </a:moveTo>
                  <a:lnTo>
                    <a:pt x="5405120" y="0"/>
                  </a:lnTo>
                </a:path>
                <a:path w="7975600">
                  <a:moveTo>
                    <a:pt x="5443220" y="0"/>
                  </a:moveTo>
                  <a:lnTo>
                    <a:pt x="5481320" y="0"/>
                  </a:lnTo>
                </a:path>
                <a:path w="7975600">
                  <a:moveTo>
                    <a:pt x="5518150" y="0"/>
                  </a:moveTo>
                  <a:lnTo>
                    <a:pt x="5556250" y="0"/>
                  </a:lnTo>
                </a:path>
                <a:path w="7975600">
                  <a:moveTo>
                    <a:pt x="5594350" y="0"/>
                  </a:moveTo>
                  <a:lnTo>
                    <a:pt x="5632450" y="0"/>
                  </a:lnTo>
                </a:path>
                <a:path w="7975600">
                  <a:moveTo>
                    <a:pt x="5670550" y="0"/>
                  </a:moveTo>
                  <a:lnTo>
                    <a:pt x="5707380" y="0"/>
                  </a:lnTo>
                </a:path>
                <a:path w="7975600">
                  <a:moveTo>
                    <a:pt x="5745480" y="0"/>
                  </a:moveTo>
                  <a:lnTo>
                    <a:pt x="5783580" y="0"/>
                  </a:lnTo>
                </a:path>
                <a:path w="7975600">
                  <a:moveTo>
                    <a:pt x="5821680" y="0"/>
                  </a:moveTo>
                  <a:lnTo>
                    <a:pt x="5858510" y="0"/>
                  </a:lnTo>
                </a:path>
                <a:path w="7975600">
                  <a:moveTo>
                    <a:pt x="5896610" y="0"/>
                  </a:moveTo>
                  <a:lnTo>
                    <a:pt x="5934709" y="0"/>
                  </a:lnTo>
                </a:path>
                <a:path w="7975600">
                  <a:moveTo>
                    <a:pt x="5972809" y="0"/>
                  </a:moveTo>
                  <a:lnTo>
                    <a:pt x="6009640" y="0"/>
                  </a:lnTo>
                </a:path>
                <a:path w="7975600">
                  <a:moveTo>
                    <a:pt x="6047740" y="0"/>
                  </a:moveTo>
                  <a:lnTo>
                    <a:pt x="6085840" y="0"/>
                  </a:lnTo>
                </a:path>
                <a:path w="7975600">
                  <a:moveTo>
                    <a:pt x="6123940" y="0"/>
                  </a:moveTo>
                  <a:lnTo>
                    <a:pt x="6160770" y="0"/>
                  </a:lnTo>
                </a:path>
                <a:path w="7975600">
                  <a:moveTo>
                    <a:pt x="6198870" y="0"/>
                  </a:moveTo>
                  <a:lnTo>
                    <a:pt x="6236970" y="0"/>
                  </a:lnTo>
                </a:path>
                <a:path w="7975600">
                  <a:moveTo>
                    <a:pt x="6275070" y="0"/>
                  </a:moveTo>
                  <a:lnTo>
                    <a:pt x="6313170" y="0"/>
                  </a:lnTo>
                </a:path>
                <a:path w="7975600">
                  <a:moveTo>
                    <a:pt x="6350000" y="0"/>
                  </a:moveTo>
                  <a:lnTo>
                    <a:pt x="6388100" y="0"/>
                  </a:lnTo>
                </a:path>
                <a:path w="7975600">
                  <a:moveTo>
                    <a:pt x="6426200" y="0"/>
                  </a:moveTo>
                  <a:lnTo>
                    <a:pt x="6464300" y="0"/>
                  </a:lnTo>
                </a:path>
                <a:path w="7975600">
                  <a:moveTo>
                    <a:pt x="6501130" y="0"/>
                  </a:moveTo>
                  <a:lnTo>
                    <a:pt x="6539230" y="0"/>
                  </a:lnTo>
                </a:path>
                <a:path w="7975600">
                  <a:moveTo>
                    <a:pt x="6577330" y="0"/>
                  </a:moveTo>
                  <a:lnTo>
                    <a:pt x="6615430" y="0"/>
                  </a:lnTo>
                </a:path>
                <a:path w="7975600">
                  <a:moveTo>
                    <a:pt x="6652259" y="0"/>
                  </a:moveTo>
                  <a:lnTo>
                    <a:pt x="6690359" y="0"/>
                  </a:lnTo>
                </a:path>
                <a:path w="7975600">
                  <a:moveTo>
                    <a:pt x="6728459" y="0"/>
                  </a:moveTo>
                  <a:lnTo>
                    <a:pt x="6766559" y="0"/>
                  </a:lnTo>
                </a:path>
                <a:path w="7975600">
                  <a:moveTo>
                    <a:pt x="6803390" y="0"/>
                  </a:moveTo>
                  <a:lnTo>
                    <a:pt x="6841490" y="0"/>
                  </a:lnTo>
                </a:path>
                <a:path w="7975600">
                  <a:moveTo>
                    <a:pt x="6879590" y="0"/>
                  </a:moveTo>
                  <a:lnTo>
                    <a:pt x="6917690" y="0"/>
                  </a:lnTo>
                </a:path>
                <a:path w="7975600">
                  <a:moveTo>
                    <a:pt x="6955790" y="0"/>
                  </a:moveTo>
                  <a:lnTo>
                    <a:pt x="6992620" y="0"/>
                  </a:lnTo>
                </a:path>
                <a:path w="7975600">
                  <a:moveTo>
                    <a:pt x="7030720" y="0"/>
                  </a:moveTo>
                  <a:lnTo>
                    <a:pt x="7068820" y="0"/>
                  </a:lnTo>
                </a:path>
                <a:path w="7975600">
                  <a:moveTo>
                    <a:pt x="7106920" y="0"/>
                  </a:moveTo>
                  <a:lnTo>
                    <a:pt x="7143750" y="0"/>
                  </a:lnTo>
                </a:path>
                <a:path w="7975600">
                  <a:moveTo>
                    <a:pt x="7181850" y="0"/>
                  </a:moveTo>
                  <a:lnTo>
                    <a:pt x="7219950" y="0"/>
                  </a:lnTo>
                </a:path>
                <a:path w="7975600">
                  <a:moveTo>
                    <a:pt x="7258050" y="0"/>
                  </a:moveTo>
                  <a:lnTo>
                    <a:pt x="7294880" y="0"/>
                  </a:lnTo>
                </a:path>
                <a:path w="7975600">
                  <a:moveTo>
                    <a:pt x="7332980" y="0"/>
                  </a:moveTo>
                  <a:lnTo>
                    <a:pt x="7371080" y="0"/>
                  </a:lnTo>
                </a:path>
                <a:path w="7975600">
                  <a:moveTo>
                    <a:pt x="7409180" y="0"/>
                  </a:moveTo>
                  <a:lnTo>
                    <a:pt x="7446009" y="0"/>
                  </a:lnTo>
                </a:path>
                <a:path w="7975600">
                  <a:moveTo>
                    <a:pt x="7484109" y="0"/>
                  </a:moveTo>
                  <a:lnTo>
                    <a:pt x="7522209" y="0"/>
                  </a:lnTo>
                </a:path>
                <a:path w="7975600">
                  <a:moveTo>
                    <a:pt x="7560309" y="0"/>
                  </a:moveTo>
                  <a:lnTo>
                    <a:pt x="7598409" y="0"/>
                  </a:lnTo>
                </a:path>
                <a:path w="7975600">
                  <a:moveTo>
                    <a:pt x="7635240" y="0"/>
                  </a:moveTo>
                  <a:lnTo>
                    <a:pt x="7673340" y="0"/>
                  </a:lnTo>
                </a:path>
                <a:path w="7975600">
                  <a:moveTo>
                    <a:pt x="7711440" y="0"/>
                  </a:moveTo>
                  <a:lnTo>
                    <a:pt x="7749540" y="0"/>
                  </a:lnTo>
                </a:path>
                <a:path w="7975600">
                  <a:moveTo>
                    <a:pt x="7786370" y="0"/>
                  </a:moveTo>
                  <a:lnTo>
                    <a:pt x="7824470" y="0"/>
                  </a:lnTo>
                </a:path>
                <a:path w="7975600">
                  <a:moveTo>
                    <a:pt x="7862570" y="0"/>
                  </a:moveTo>
                  <a:lnTo>
                    <a:pt x="7900670" y="0"/>
                  </a:lnTo>
                </a:path>
                <a:path w="7975600">
                  <a:moveTo>
                    <a:pt x="7937500" y="0"/>
                  </a:moveTo>
                  <a:lnTo>
                    <a:pt x="79756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91551" y="4631691"/>
              <a:ext cx="171447" cy="14350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8724901" y="3686809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831850"/>
                  </a:moveTo>
                  <a:lnTo>
                    <a:pt x="38097" y="831850"/>
                  </a:lnTo>
                </a:path>
                <a:path w="38100" h="831850">
                  <a:moveTo>
                    <a:pt x="0" y="755650"/>
                  </a:moveTo>
                  <a:lnTo>
                    <a:pt x="38097" y="755650"/>
                  </a:lnTo>
                </a:path>
                <a:path w="38100" h="831850">
                  <a:moveTo>
                    <a:pt x="0" y="680719"/>
                  </a:moveTo>
                  <a:lnTo>
                    <a:pt x="38097" y="680719"/>
                  </a:lnTo>
                </a:path>
                <a:path w="38100" h="831850">
                  <a:moveTo>
                    <a:pt x="0" y="604519"/>
                  </a:moveTo>
                  <a:lnTo>
                    <a:pt x="38097" y="604519"/>
                  </a:lnTo>
                </a:path>
                <a:path w="38100" h="831850">
                  <a:moveTo>
                    <a:pt x="0" y="529589"/>
                  </a:moveTo>
                  <a:lnTo>
                    <a:pt x="38097" y="529589"/>
                  </a:lnTo>
                </a:path>
                <a:path w="38100" h="831850">
                  <a:moveTo>
                    <a:pt x="0" y="453389"/>
                  </a:moveTo>
                  <a:lnTo>
                    <a:pt x="38097" y="453389"/>
                  </a:lnTo>
                </a:path>
                <a:path w="38100" h="831850">
                  <a:moveTo>
                    <a:pt x="0" y="378459"/>
                  </a:moveTo>
                  <a:lnTo>
                    <a:pt x="38097" y="378459"/>
                  </a:lnTo>
                </a:path>
                <a:path w="38100" h="831850">
                  <a:moveTo>
                    <a:pt x="0" y="302259"/>
                  </a:moveTo>
                  <a:lnTo>
                    <a:pt x="38097" y="302259"/>
                  </a:lnTo>
                </a:path>
                <a:path w="38100" h="831850">
                  <a:moveTo>
                    <a:pt x="0" y="227329"/>
                  </a:moveTo>
                  <a:lnTo>
                    <a:pt x="38097" y="227329"/>
                  </a:lnTo>
                </a:path>
                <a:path w="38100" h="831850">
                  <a:moveTo>
                    <a:pt x="0" y="151129"/>
                  </a:moveTo>
                  <a:lnTo>
                    <a:pt x="38097" y="151129"/>
                  </a:lnTo>
                </a:path>
                <a:path w="38100" h="831850">
                  <a:moveTo>
                    <a:pt x="0" y="76200"/>
                  </a:moveTo>
                  <a:lnTo>
                    <a:pt x="38097" y="76200"/>
                  </a:lnTo>
                </a:path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724901" y="240157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19">
                  <a:moveTo>
                    <a:pt x="0" y="680719"/>
                  </a:moveTo>
                  <a:lnTo>
                    <a:pt x="38097" y="680719"/>
                  </a:lnTo>
                </a:path>
                <a:path w="38100" h="680719">
                  <a:moveTo>
                    <a:pt x="0" y="604519"/>
                  </a:moveTo>
                  <a:lnTo>
                    <a:pt x="38097" y="604519"/>
                  </a:lnTo>
                </a:path>
                <a:path w="38100" h="680719">
                  <a:moveTo>
                    <a:pt x="0" y="529589"/>
                  </a:moveTo>
                  <a:lnTo>
                    <a:pt x="38097" y="529589"/>
                  </a:lnTo>
                </a:path>
                <a:path w="38100" h="680719">
                  <a:moveTo>
                    <a:pt x="0" y="453389"/>
                  </a:moveTo>
                  <a:lnTo>
                    <a:pt x="38097" y="453389"/>
                  </a:lnTo>
                </a:path>
                <a:path w="38100" h="680719">
                  <a:moveTo>
                    <a:pt x="0" y="378459"/>
                  </a:moveTo>
                  <a:lnTo>
                    <a:pt x="38097" y="378459"/>
                  </a:lnTo>
                </a:path>
                <a:path w="38100" h="680719">
                  <a:moveTo>
                    <a:pt x="0" y="302259"/>
                  </a:moveTo>
                  <a:lnTo>
                    <a:pt x="38097" y="302259"/>
                  </a:lnTo>
                </a:path>
                <a:path w="38100" h="680719">
                  <a:moveTo>
                    <a:pt x="0" y="227329"/>
                  </a:moveTo>
                  <a:lnTo>
                    <a:pt x="38097" y="227329"/>
                  </a:lnTo>
                </a:path>
                <a:path w="38100" h="680719">
                  <a:moveTo>
                    <a:pt x="0" y="151129"/>
                  </a:moveTo>
                  <a:lnTo>
                    <a:pt x="38097" y="151129"/>
                  </a:lnTo>
                </a:path>
                <a:path w="38100" h="680719">
                  <a:moveTo>
                    <a:pt x="0" y="76200"/>
                  </a:moveTo>
                  <a:lnTo>
                    <a:pt x="38097" y="76200"/>
                  </a:lnTo>
                </a:path>
                <a:path w="38100" h="68071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89011" y="2147571"/>
              <a:ext cx="173987" cy="14096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518159" y="2166620"/>
              <a:ext cx="8051800" cy="0"/>
            </a:xfrm>
            <a:custGeom>
              <a:avLst/>
              <a:gdLst/>
              <a:ahLst/>
              <a:cxnLst/>
              <a:rect l="l" t="t" r="r" b="b"/>
              <a:pathLst>
                <a:path w="8051800">
                  <a:moveTo>
                    <a:pt x="8051800" y="0"/>
                  </a:moveTo>
                  <a:lnTo>
                    <a:pt x="8013700" y="0"/>
                  </a:lnTo>
                </a:path>
                <a:path w="8051800">
                  <a:moveTo>
                    <a:pt x="7976870" y="0"/>
                  </a:moveTo>
                  <a:lnTo>
                    <a:pt x="7938770" y="0"/>
                  </a:lnTo>
                </a:path>
                <a:path w="8051800">
                  <a:moveTo>
                    <a:pt x="7900670" y="0"/>
                  </a:moveTo>
                  <a:lnTo>
                    <a:pt x="7862570" y="0"/>
                  </a:lnTo>
                </a:path>
                <a:path w="8051800">
                  <a:moveTo>
                    <a:pt x="7825740" y="0"/>
                  </a:moveTo>
                  <a:lnTo>
                    <a:pt x="7787640" y="0"/>
                  </a:lnTo>
                </a:path>
                <a:path w="8051800">
                  <a:moveTo>
                    <a:pt x="7749540" y="0"/>
                  </a:moveTo>
                  <a:lnTo>
                    <a:pt x="7711440" y="0"/>
                  </a:lnTo>
                </a:path>
                <a:path w="8051800">
                  <a:moveTo>
                    <a:pt x="7674610" y="0"/>
                  </a:moveTo>
                  <a:lnTo>
                    <a:pt x="7636510" y="0"/>
                  </a:lnTo>
                </a:path>
                <a:path w="8051800">
                  <a:moveTo>
                    <a:pt x="7598410" y="0"/>
                  </a:moveTo>
                  <a:lnTo>
                    <a:pt x="7560310" y="0"/>
                  </a:lnTo>
                </a:path>
                <a:path w="8051800">
                  <a:moveTo>
                    <a:pt x="7522210" y="0"/>
                  </a:moveTo>
                  <a:lnTo>
                    <a:pt x="7485380" y="0"/>
                  </a:lnTo>
                </a:path>
                <a:path w="8051800">
                  <a:moveTo>
                    <a:pt x="7447280" y="0"/>
                  </a:moveTo>
                  <a:lnTo>
                    <a:pt x="7409180" y="0"/>
                  </a:lnTo>
                </a:path>
                <a:path w="8051800">
                  <a:moveTo>
                    <a:pt x="7371080" y="0"/>
                  </a:moveTo>
                  <a:lnTo>
                    <a:pt x="7334250" y="0"/>
                  </a:lnTo>
                </a:path>
                <a:path w="8051800">
                  <a:moveTo>
                    <a:pt x="7296150" y="0"/>
                  </a:moveTo>
                  <a:lnTo>
                    <a:pt x="7258050" y="0"/>
                  </a:lnTo>
                </a:path>
                <a:path w="8051800">
                  <a:moveTo>
                    <a:pt x="7219950" y="0"/>
                  </a:moveTo>
                  <a:lnTo>
                    <a:pt x="7183120" y="0"/>
                  </a:lnTo>
                </a:path>
                <a:path w="8051800">
                  <a:moveTo>
                    <a:pt x="7145020" y="0"/>
                  </a:moveTo>
                  <a:lnTo>
                    <a:pt x="7106920" y="0"/>
                  </a:lnTo>
                </a:path>
                <a:path w="8051800">
                  <a:moveTo>
                    <a:pt x="7068820" y="0"/>
                  </a:moveTo>
                  <a:lnTo>
                    <a:pt x="7031990" y="0"/>
                  </a:lnTo>
                </a:path>
                <a:path w="8051800">
                  <a:moveTo>
                    <a:pt x="6993890" y="0"/>
                  </a:moveTo>
                  <a:lnTo>
                    <a:pt x="6955790" y="0"/>
                  </a:lnTo>
                </a:path>
                <a:path w="8051800">
                  <a:moveTo>
                    <a:pt x="6917690" y="0"/>
                  </a:moveTo>
                  <a:lnTo>
                    <a:pt x="6879590" y="0"/>
                  </a:lnTo>
                </a:path>
                <a:path w="8051800">
                  <a:moveTo>
                    <a:pt x="6842760" y="0"/>
                  </a:moveTo>
                  <a:lnTo>
                    <a:pt x="6804660" y="0"/>
                  </a:lnTo>
                </a:path>
                <a:path w="8051800">
                  <a:moveTo>
                    <a:pt x="6766560" y="0"/>
                  </a:moveTo>
                  <a:lnTo>
                    <a:pt x="6728460" y="0"/>
                  </a:lnTo>
                </a:path>
                <a:path w="8051800">
                  <a:moveTo>
                    <a:pt x="6691630" y="0"/>
                  </a:moveTo>
                  <a:lnTo>
                    <a:pt x="6653530" y="0"/>
                  </a:lnTo>
                </a:path>
                <a:path w="8051800">
                  <a:moveTo>
                    <a:pt x="6615430" y="0"/>
                  </a:moveTo>
                  <a:lnTo>
                    <a:pt x="6577330" y="0"/>
                  </a:lnTo>
                </a:path>
                <a:path w="8051800">
                  <a:moveTo>
                    <a:pt x="6540500" y="0"/>
                  </a:moveTo>
                  <a:lnTo>
                    <a:pt x="6502399" y="0"/>
                  </a:lnTo>
                </a:path>
                <a:path w="8051800">
                  <a:moveTo>
                    <a:pt x="6464299" y="0"/>
                  </a:moveTo>
                  <a:lnTo>
                    <a:pt x="6426199" y="0"/>
                  </a:lnTo>
                </a:path>
                <a:path w="8051800">
                  <a:moveTo>
                    <a:pt x="6389370" y="0"/>
                  </a:moveTo>
                  <a:lnTo>
                    <a:pt x="6351270" y="0"/>
                  </a:lnTo>
                </a:path>
                <a:path w="8051800">
                  <a:moveTo>
                    <a:pt x="6313170" y="0"/>
                  </a:moveTo>
                  <a:lnTo>
                    <a:pt x="6275070" y="0"/>
                  </a:lnTo>
                </a:path>
                <a:path w="8051800">
                  <a:moveTo>
                    <a:pt x="6236970" y="0"/>
                  </a:moveTo>
                  <a:lnTo>
                    <a:pt x="6200140" y="0"/>
                  </a:lnTo>
                </a:path>
                <a:path w="8051800">
                  <a:moveTo>
                    <a:pt x="6162040" y="0"/>
                  </a:moveTo>
                  <a:lnTo>
                    <a:pt x="6123940" y="0"/>
                  </a:lnTo>
                </a:path>
                <a:path w="8051800">
                  <a:moveTo>
                    <a:pt x="6085840" y="0"/>
                  </a:moveTo>
                  <a:lnTo>
                    <a:pt x="6049010" y="0"/>
                  </a:lnTo>
                </a:path>
                <a:path w="8051800">
                  <a:moveTo>
                    <a:pt x="6010910" y="0"/>
                  </a:moveTo>
                  <a:lnTo>
                    <a:pt x="5972810" y="0"/>
                  </a:lnTo>
                </a:path>
                <a:path w="8051800">
                  <a:moveTo>
                    <a:pt x="5934710" y="0"/>
                  </a:moveTo>
                  <a:lnTo>
                    <a:pt x="5897880" y="0"/>
                  </a:lnTo>
                </a:path>
                <a:path w="8051800">
                  <a:moveTo>
                    <a:pt x="5859780" y="0"/>
                  </a:moveTo>
                  <a:lnTo>
                    <a:pt x="5821680" y="0"/>
                  </a:lnTo>
                </a:path>
                <a:path w="8051800">
                  <a:moveTo>
                    <a:pt x="5783580" y="0"/>
                  </a:moveTo>
                  <a:lnTo>
                    <a:pt x="5746750" y="0"/>
                  </a:lnTo>
                </a:path>
                <a:path w="8051800">
                  <a:moveTo>
                    <a:pt x="5708650" y="0"/>
                  </a:moveTo>
                  <a:lnTo>
                    <a:pt x="5670550" y="0"/>
                  </a:lnTo>
                </a:path>
                <a:path w="8051800">
                  <a:moveTo>
                    <a:pt x="5632450" y="0"/>
                  </a:moveTo>
                  <a:lnTo>
                    <a:pt x="5595620" y="0"/>
                  </a:lnTo>
                </a:path>
                <a:path w="8051800">
                  <a:moveTo>
                    <a:pt x="5557520" y="0"/>
                  </a:moveTo>
                  <a:lnTo>
                    <a:pt x="5519420" y="0"/>
                  </a:lnTo>
                </a:path>
                <a:path w="8051800">
                  <a:moveTo>
                    <a:pt x="5481320" y="0"/>
                  </a:moveTo>
                  <a:lnTo>
                    <a:pt x="5443220" y="0"/>
                  </a:lnTo>
                </a:path>
                <a:path w="8051800">
                  <a:moveTo>
                    <a:pt x="5406390" y="0"/>
                  </a:moveTo>
                  <a:lnTo>
                    <a:pt x="5368290" y="0"/>
                  </a:lnTo>
                </a:path>
                <a:path w="8051800">
                  <a:moveTo>
                    <a:pt x="5330190" y="0"/>
                  </a:moveTo>
                  <a:lnTo>
                    <a:pt x="5292090" y="0"/>
                  </a:lnTo>
                </a:path>
                <a:path w="8051800">
                  <a:moveTo>
                    <a:pt x="5255260" y="0"/>
                  </a:moveTo>
                  <a:lnTo>
                    <a:pt x="5217160" y="0"/>
                  </a:lnTo>
                </a:path>
                <a:path w="8051800">
                  <a:moveTo>
                    <a:pt x="5179060" y="0"/>
                  </a:moveTo>
                  <a:lnTo>
                    <a:pt x="5140960" y="0"/>
                  </a:lnTo>
                </a:path>
                <a:path w="8051800">
                  <a:moveTo>
                    <a:pt x="5104130" y="0"/>
                  </a:moveTo>
                  <a:lnTo>
                    <a:pt x="5066030" y="0"/>
                  </a:lnTo>
                </a:path>
                <a:path w="8051800">
                  <a:moveTo>
                    <a:pt x="5027930" y="0"/>
                  </a:moveTo>
                  <a:lnTo>
                    <a:pt x="4989830" y="0"/>
                  </a:lnTo>
                </a:path>
                <a:path w="8051800">
                  <a:moveTo>
                    <a:pt x="4953000" y="0"/>
                  </a:moveTo>
                  <a:lnTo>
                    <a:pt x="4914900" y="0"/>
                  </a:lnTo>
                </a:path>
                <a:path w="8051800">
                  <a:moveTo>
                    <a:pt x="4876800" y="0"/>
                  </a:moveTo>
                  <a:lnTo>
                    <a:pt x="4838700" y="0"/>
                  </a:lnTo>
                </a:path>
                <a:path w="8051800">
                  <a:moveTo>
                    <a:pt x="4800600" y="0"/>
                  </a:moveTo>
                  <a:lnTo>
                    <a:pt x="4763770" y="0"/>
                  </a:lnTo>
                </a:path>
                <a:path w="8051800">
                  <a:moveTo>
                    <a:pt x="4725670" y="0"/>
                  </a:moveTo>
                  <a:lnTo>
                    <a:pt x="4687570" y="0"/>
                  </a:lnTo>
                </a:path>
                <a:path w="8051800">
                  <a:moveTo>
                    <a:pt x="4649470" y="0"/>
                  </a:moveTo>
                  <a:lnTo>
                    <a:pt x="4612640" y="0"/>
                  </a:lnTo>
                </a:path>
                <a:path w="8051800">
                  <a:moveTo>
                    <a:pt x="4574540" y="0"/>
                  </a:moveTo>
                  <a:lnTo>
                    <a:pt x="4536440" y="0"/>
                  </a:lnTo>
                </a:path>
                <a:path w="8051800">
                  <a:moveTo>
                    <a:pt x="4498340" y="0"/>
                  </a:moveTo>
                  <a:lnTo>
                    <a:pt x="4461510" y="0"/>
                  </a:lnTo>
                </a:path>
                <a:path w="8051800">
                  <a:moveTo>
                    <a:pt x="4423410" y="0"/>
                  </a:moveTo>
                  <a:lnTo>
                    <a:pt x="4385310" y="0"/>
                  </a:lnTo>
                </a:path>
                <a:path w="8051800">
                  <a:moveTo>
                    <a:pt x="4347210" y="0"/>
                  </a:moveTo>
                  <a:lnTo>
                    <a:pt x="4310380" y="0"/>
                  </a:lnTo>
                </a:path>
                <a:path w="8051800">
                  <a:moveTo>
                    <a:pt x="4272280" y="0"/>
                  </a:moveTo>
                  <a:lnTo>
                    <a:pt x="4234180" y="0"/>
                  </a:lnTo>
                </a:path>
                <a:path w="8051800">
                  <a:moveTo>
                    <a:pt x="4196080" y="0"/>
                  </a:moveTo>
                  <a:lnTo>
                    <a:pt x="4157979" y="0"/>
                  </a:lnTo>
                </a:path>
                <a:path w="8051800">
                  <a:moveTo>
                    <a:pt x="4121150" y="0"/>
                  </a:moveTo>
                  <a:lnTo>
                    <a:pt x="4083050" y="0"/>
                  </a:lnTo>
                </a:path>
                <a:path w="8051800">
                  <a:moveTo>
                    <a:pt x="4044950" y="0"/>
                  </a:moveTo>
                  <a:lnTo>
                    <a:pt x="4006850" y="0"/>
                  </a:lnTo>
                </a:path>
                <a:path w="8051800">
                  <a:moveTo>
                    <a:pt x="3970019" y="0"/>
                  </a:moveTo>
                  <a:lnTo>
                    <a:pt x="3931919" y="0"/>
                  </a:lnTo>
                </a:path>
                <a:path w="8051800">
                  <a:moveTo>
                    <a:pt x="3893819" y="0"/>
                  </a:moveTo>
                  <a:lnTo>
                    <a:pt x="3855719" y="0"/>
                  </a:lnTo>
                </a:path>
                <a:path w="8051800">
                  <a:moveTo>
                    <a:pt x="3818890" y="0"/>
                  </a:moveTo>
                  <a:lnTo>
                    <a:pt x="3780790" y="0"/>
                  </a:lnTo>
                </a:path>
                <a:path w="8051800">
                  <a:moveTo>
                    <a:pt x="3742690" y="0"/>
                  </a:moveTo>
                  <a:lnTo>
                    <a:pt x="3704590" y="0"/>
                  </a:lnTo>
                </a:path>
                <a:path w="8051800">
                  <a:moveTo>
                    <a:pt x="3667760" y="0"/>
                  </a:moveTo>
                  <a:lnTo>
                    <a:pt x="3629660" y="0"/>
                  </a:lnTo>
                </a:path>
                <a:path w="8051800">
                  <a:moveTo>
                    <a:pt x="3591560" y="0"/>
                  </a:moveTo>
                  <a:lnTo>
                    <a:pt x="3553460" y="0"/>
                  </a:lnTo>
                </a:path>
                <a:path w="8051800">
                  <a:moveTo>
                    <a:pt x="3516629" y="0"/>
                  </a:moveTo>
                  <a:lnTo>
                    <a:pt x="3478529" y="0"/>
                  </a:lnTo>
                </a:path>
                <a:path w="8051800">
                  <a:moveTo>
                    <a:pt x="3440429" y="0"/>
                  </a:moveTo>
                  <a:lnTo>
                    <a:pt x="3402329" y="0"/>
                  </a:lnTo>
                </a:path>
                <a:path w="8051800">
                  <a:moveTo>
                    <a:pt x="3364229" y="0"/>
                  </a:moveTo>
                  <a:lnTo>
                    <a:pt x="3327400" y="0"/>
                  </a:lnTo>
                </a:path>
                <a:path w="8051800">
                  <a:moveTo>
                    <a:pt x="3289300" y="0"/>
                  </a:moveTo>
                  <a:lnTo>
                    <a:pt x="3251200" y="0"/>
                  </a:lnTo>
                </a:path>
                <a:path w="8051800">
                  <a:moveTo>
                    <a:pt x="3213100" y="0"/>
                  </a:moveTo>
                  <a:lnTo>
                    <a:pt x="3176269" y="0"/>
                  </a:lnTo>
                </a:path>
                <a:path w="8051800">
                  <a:moveTo>
                    <a:pt x="3138169" y="0"/>
                  </a:moveTo>
                  <a:lnTo>
                    <a:pt x="3100069" y="0"/>
                  </a:lnTo>
                </a:path>
                <a:path w="8051800">
                  <a:moveTo>
                    <a:pt x="3061969" y="0"/>
                  </a:moveTo>
                  <a:lnTo>
                    <a:pt x="3025140" y="0"/>
                  </a:lnTo>
                </a:path>
                <a:path w="8051800">
                  <a:moveTo>
                    <a:pt x="2987040" y="0"/>
                  </a:moveTo>
                  <a:lnTo>
                    <a:pt x="2948940" y="0"/>
                  </a:lnTo>
                </a:path>
                <a:path w="8051800">
                  <a:moveTo>
                    <a:pt x="2910840" y="0"/>
                  </a:moveTo>
                  <a:lnTo>
                    <a:pt x="2874010" y="0"/>
                  </a:lnTo>
                </a:path>
                <a:path w="8051800">
                  <a:moveTo>
                    <a:pt x="2835910" y="0"/>
                  </a:moveTo>
                  <a:lnTo>
                    <a:pt x="2797810" y="0"/>
                  </a:lnTo>
                </a:path>
                <a:path w="8051800">
                  <a:moveTo>
                    <a:pt x="2759710" y="0"/>
                  </a:moveTo>
                  <a:lnTo>
                    <a:pt x="2721610" y="0"/>
                  </a:lnTo>
                </a:path>
                <a:path w="8051800">
                  <a:moveTo>
                    <a:pt x="2684779" y="0"/>
                  </a:moveTo>
                  <a:lnTo>
                    <a:pt x="2646679" y="0"/>
                  </a:lnTo>
                </a:path>
                <a:path w="8051800">
                  <a:moveTo>
                    <a:pt x="2608579" y="0"/>
                  </a:moveTo>
                  <a:lnTo>
                    <a:pt x="2570479" y="0"/>
                  </a:lnTo>
                </a:path>
                <a:path w="8051800">
                  <a:moveTo>
                    <a:pt x="2533650" y="0"/>
                  </a:moveTo>
                  <a:lnTo>
                    <a:pt x="2495550" y="0"/>
                  </a:lnTo>
                </a:path>
                <a:path w="8051800">
                  <a:moveTo>
                    <a:pt x="2457450" y="0"/>
                  </a:moveTo>
                  <a:lnTo>
                    <a:pt x="2419350" y="0"/>
                  </a:lnTo>
                </a:path>
                <a:path w="8051800">
                  <a:moveTo>
                    <a:pt x="2382520" y="0"/>
                  </a:moveTo>
                  <a:lnTo>
                    <a:pt x="2344420" y="0"/>
                  </a:lnTo>
                </a:path>
                <a:path w="8051800">
                  <a:moveTo>
                    <a:pt x="2306320" y="0"/>
                  </a:moveTo>
                  <a:lnTo>
                    <a:pt x="2268220" y="0"/>
                  </a:lnTo>
                </a:path>
                <a:path w="8051800">
                  <a:moveTo>
                    <a:pt x="2231390" y="0"/>
                  </a:moveTo>
                  <a:lnTo>
                    <a:pt x="2193290" y="0"/>
                  </a:lnTo>
                </a:path>
                <a:path w="8051800">
                  <a:moveTo>
                    <a:pt x="2155190" y="0"/>
                  </a:moveTo>
                  <a:lnTo>
                    <a:pt x="2117090" y="0"/>
                  </a:lnTo>
                </a:path>
                <a:path w="8051800">
                  <a:moveTo>
                    <a:pt x="2078989" y="0"/>
                  </a:moveTo>
                  <a:lnTo>
                    <a:pt x="2042160" y="0"/>
                  </a:lnTo>
                </a:path>
                <a:path w="8051800">
                  <a:moveTo>
                    <a:pt x="2004060" y="0"/>
                  </a:moveTo>
                  <a:lnTo>
                    <a:pt x="1965960" y="0"/>
                  </a:lnTo>
                </a:path>
                <a:path w="8051800">
                  <a:moveTo>
                    <a:pt x="1927860" y="0"/>
                  </a:moveTo>
                  <a:lnTo>
                    <a:pt x="1891029" y="0"/>
                  </a:lnTo>
                </a:path>
                <a:path w="8051800">
                  <a:moveTo>
                    <a:pt x="1852929" y="0"/>
                  </a:moveTo>
                  <a:lnTo>
                    <a:pt x="1814829" y="0"/>
                  </a:lnTo>
                </a:path>
                <a:path w="8051800">
                  <a:moveTo>
                    <a:pt x="1776729" y="0"/>
                  </a:moveTo>
                  <a:lnTo>
                    <a:pt x="1739900" y="0"/>
                  </a:lnTo>
                </a:path>
                <a:path w="8051800">
                  <a:moveTo>
                    <a:pt x="1701800" y="0"/>
                  </a:moveTo>
                  <a:lnTo>
                    <a:pt x="1663700" y="0"/>
                  </a:lnTo>
                </a:path>
                <a:path w="8051800">
                  <a:moveTo>
                    <a:pt x="1625600" y="0"/>
                  </a:moveTo>
                  <a:lnTo>
                    <a:pt x="1588770" y="0"/>
                  </a:lnTo>
                </a:path>
                <a:path w="8051800">
                  <a:moveTo>
                    <a:pt x="1550670" y="0"/>
                  </a:moveTo>
                  <a:lnTo>
                    <a:pt x="1512570" y="0"/>
                  </a:lnTo>
                </a:path>
                <a:path w="8051800">
                  <a:moveTo>
                    <a:pt x="1474470" y="0"/>
                  </a:moveTo>
                  <a:lnTo>
                    <a:pt x="1436370" y="0"/>
                  </a:lnTo>
                </a:path>
                <a:path w="8051800">
                  <a:moveTo>
                    <a:pt x="1399540" y="0"/>
                  </a:moveTo>
                  <a:lnTo>
                    <a:pt x="1361440" y="0"/>
                  </a:lnTo>
                </a:path>
                <a:path w="8051800">
                  <a:moveTo>
                    <a:pt x="1323340" y="0"/>
                  </a:moveTo>
                  <a:lnTo>
                    <a:pt x="1285240" y="0"/>
                  </a:lnTo>
                </a:path>
                <a:path w="8051800">
                  <a:moveTo>
                    <a:pt x="1248410" y="0"/>
                  </a:moveTo>
                  <a:lnTo>
                    <a:pt x="1210310" y="0"/>
                  </a:lnTo>
                </a:path>
                <a:path w="8051800">
                  <a:moveTo>
                    <a:pt x="1172210" y="0"/>
                  </a:moveTo>
                  <a:lnTo>
                    <a:pt x="1134110" y="0"/>
                  </a:lnTo>
                </a:path>
                <a:path w="8051800">
                  <a:moveTo>
                    <a:pt x="1097280" y="0"/>
                  </a:moveTo>
                  <a:lnTo>
                    <a:pt x="1059180" y="0"/>
                  </a:lnTo>
                </a:path>
                <a:path w="8051800">
                  <a:moveTo>
                    <a:pt x="1021080" y="0"/>
                  </a:moveTo>
                  <a:lnTo>
                    <a:pt x="982980" y="0"/>
                  </a:lnTo>
                </a:path>
                <a:path w="8051800">
                  <a:moveTo>
                    <a:pt x="946150" y="0"/>
                  </a:moveTo>
                  <a:lnTo>
                    <a:pt x="908050" y="0"/>
                  </a:lnTo>
                </a:path>
                <a:path w="8051800">
                  <a:moveTo>
                    <a:pt x="869950" y="0"/>
                  </a:moveTo>
                  <a:lnTo>
                    <a:pt x="831850" y="0"/>
                  </a:lnTo>
                </a:path>
                <a:path w="8051800">
                  <a:moveTo>
                    <a:pt x="795020" y="0"/>
                  </a:moveTo>
                  <a:lnTo>
                    <a:pt x="756920" y="0"/>
                  </a:lnTo>
                </a:path>
                <a:path w="8051800">
                  <a:moveTo>
                    <a:pt x="718820" y="0"/>
                  </a:moveTo>
                  <a:lnTo>
                    <a:pt x="680720" y="0"/>
                  </a:lnTo>
                </a:path>
                <a:path w="8051800">
                  <a:moveTo>
                    <a:pt x="642620" y="0"/>
                  </a:moveTo>
                  <a:lnTo>
                    <a:pt x="605790" y="0"/>
                  </a:lnTo>
                </a:path>
                <a:path w="8051800">
                  <a:moveTo>
                    <a:pt x="567690" y="0"/>
                  </a:moveTo>
                  <a:lnTo>
                    <a:pt x="529590" y="0"/>
                  </a:lnTo>
                </a:path>
                <a:path w="8051800">
                  <a:moveTo>
                    <a:pt x="491490" y="0"/>
                  </a:moveTo>
                  <a:lnTo>
                    <a:pt x="454659" y="0"/>
                  </a:lnTo>
                </a:path>
                <a:path w="8051800">
                  <a:moveTo>
                    <a:pt x="416559" y="0"/>
                  </a:moveTo>
                  <a:lnTo>
                    <a:pt x="378459" y="0"/>
                  </a:lnTo>
                </a:path>
                <a:path w="8051800">
                  <a:moveTo>
                    <a:pt x="340359" y="0"/>
                  </a:moveTo>
                  <a:lnTo>
                    <a:pt x="303530" y="0"/>
                  </a:lnTo>
                </a:path>
                <a:path w="8051800">
                  <a:moveTo>
                    <a:pt x="265430" y="0"/>
                  </a:moveTo>
                  <a:lnTo>
                    <a:pt x="227330" y="0"/>
                  </a:lnTo>
                </a:path>
                <a:path w="8051800">
                  <a:moveTo>
                    <a:pt x="189230" y="0"/>
                  </a:moveTo>
                  <a:lnTo>
                    <a:pt x="152400" y="0"/>
                  </a:lnTo>
                </a:path>
                <a:path w="8051800">
                  <a:moveTo>
                    <a:pt x="114300" y="0"/>
                  </a:moveTo>
                  <a:lnTo>
                    <a:pt x="76200" y="0"/>
                  </a:lnTo>
                </a:path>
                <a:path w="805180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8340" y="2480310"/>
              <a:ext cx="7754620" cy="218313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910589" y="2970529"/>
              <a:ext cx="7357109" cy="0"/>
            </a:xfrm>
            <a:custGeom>
              <a:avLst/>
              <a:gdLst/>
              <a:ahLst/>
              <a:cxnLst/>
              <a:rect l="l" t="t" r="r" b="b"/>
              <a:pathLst>
                <a:path w="7357109">
                  <a:moveTo>
                    <a:pt x="0" y="0"/>
                  </a:moveTo>
                  <a:lnTo>
                    <a:pt x="22859" y="0"/>
                  </a:lnTo>
                </a:path>
                <a:path w="7357109">
                  <a:moveTo>
                    <a:pt x="44450" y="0"/>
                  </a:moveTo>
                  <a:lnTo>
                    <a:pt x="66040" y="0"/>
                  </a:lnTo>
                </a:path>
                <a:path w="7357109">
                  <a:moveTo>
                    <a:pt x="88900" y="0"/>
                  </a:moveTo>
                  <a:lnTo>
                    <a:pt x="110490" y="0"/>
                  </a:lnTo>
                </a:path>
                <a:path w="7357109">
                  <a:moveTo>
                    <a:pt x="132079" y="0"/>
                  </a:moveTo>
                  <a:lnTo>
                    <a:pt x="153669" y="0"/>
                  </a:lnTo>
                </a:path>
                <a:path w="7357109">
                  <a:moveTo>
                    <a:pt x="176529" y="0"/>
                  </a:moveTo>
                  <a:lnTo>
                    <a:pt x="198119" y="0"/>
                  </a:lnTo>
                </a:path>
                <a:path w="7357109">
                  <a:moveTo>
                    <a:pt x="219709" y="0"/>
                  </a:moveTo>
                  <a:lnTo>
                    <a:pt x="242569" y="0"/>
                  </a:lnTo>
                </a:path>
                <a:path w="7357109">
                  <a:moveTo>
                    <a:pt x="264159" y="0"/>
                  </a:moveTo>
                  <a:lnTo>
                    <a:pt x="285750" y="0"/>
                  </a:lnTo>
                </a:path>
                <a:path w="7357109">
                  <a:moveTo>
                    <a:pt x="308609" y="0"/>
                  </a:moveTo>
                  <a:lnTo>
                    <a:pt x="330200" y="0"/>
                  </a:lnTo>
                </a:path>
                <a:path w="7357109">
                  <a:moveTo>
                    <a:pt x="351790" y="0"/>
                  </a:moveTo>
                  <a:lnTo>
                    <a:pt x="373379" y="0"/>
                  </a:lnTo>
                </a:path>
                <a:path w="7357109">
                  <a:moveTo>
                    <a:pt x="396240" y="0"/>
                  </a:moveTo>
                  <a:lnTo>
                    <a:pt x="417829" y="0"/>
                  </a:lnTo>
                </a:path>
                <a:path w="7357109">
                  <a:moveTo>
                    <a:pt x="439419" y="0"/>
                  </a:moveTo>
                  <a:lnTo>
                    <a:pt x="462279" y="0"/>
                  </a:lnTo>
                </a:path>
                <a:path w="7357109">
                  <a:moveTo>
                    <a:pt x="483869" y="0"/>
                  </a:moveTo>
                  <a:lnTo>
                    <a:pt x="505459" y="0"/>
                  </a:lnTo>
                </a:path>
                <a:path w="7357109">
                  <a:moveTo>
                    <a:pt x="527050" y="0"/>
                  </a:moveTo>
                  <a:lnTo>
                    <a:pt x="549910" y="0"/>
                  </a:lnTo>
                </a:path>
                <a:path w="7357109">
                  <a:moveTo>
                    <a:pt x="571500" y="0"/>
                  </a:moveTo>
                  <a:lnTo>
                    <a:pt x="593090" y="0"/>
                  </a:lnTo>
                </a:path>
                <a:path w="7357109">
                  <a:moveTo>
                    <a:pt x="615950" y="0"/>
                  </a:moveTo>
                  <a:lnTo>
                    <a:pt x="637540" y="0"/>
                  </a:lnTo>
                </a:path>
                <a:path w="7357109">
                  <a:moveTo>
                    <a:pt x="659129" y="0"/>
                  </a:moveTo>
                  <a:lnTo>
                    <a:pt x="680719" y="0"/>
                  </a:lnTo>
                </a:path>
                <a:path w="7357109">
                  <a:moveTo>
                    <a:pt x="703579" y="0"/>
                  </a:moveTo>
                  <a:lnTo>
                    <a:pt x="725170" y="0"/>
                  </a:lnTo>
                </a:path>
                <a:path w="7357109">
                  <a:moveTo>
                    <a:pt x="746760" y="0"/>
                  </a:moveTo>
                  <a:lnTo>
                    <a:pt x="769620" y="0"/>
                  </a:lnTo>
                </a:path>
                <a:path w="7357109">
                  <a:moveTo>
                    <a:pt x="791210" y="0"/>
                  </a:moveTo>
                  <a:lnTo>
                    <a:pt x="812799" y="0"/>
                  </a:lnTo>
                </a:path>
                <a:path w="7357109">
                  <a:moveTo>
                    <a:pt x="835660" y="0"/>
                  </a:moveTo>
                  <a:lnTo>
                    <a:pt x="857249" y="0"/>
                  </a:lnTo>
                </a:path>
                <a:path w="7357109">
                  <a:moveTo>
                    <a:pt x="878840" y="0"/>
                  </a:moveTo>
                  <a:lnTo>
                    <a:pt x="900429" y="0"/>
                  </a:lnTo>
                </a:path>
                <a:path w="7357109">
                  <a:moveTo>
                    <a:pt x="923290" y="0"/>
                  </a:moveTo>
                  <a:lnTo>
                    <a:pt x="944879" y="0"/>
                  </a:lnTo>
                </a:path>
                <a:path w="7357109">
                  <a:moveTo>
                    <a:pt x="966470" y="0"/>
                  </a:moveTo>
                  <a:lnTo>
                    <a:pt x="989329" y="0"/>
                  </a:lnTo>
                </a:path>
                <a:path w="7357109">
                  <a:moveTo>
                    <a:pt x="1010920" y="0"/>
                  </a:moveTo>
                  <a:lnTo>
                    <a:pt x="1032510" y="0"/>
                  </a:lnTo>
                </a:path>
                <a:path w="7357109">
                  <a:moveTo>
                    <a:pt x="1054099" y="0"/>
                  </a:moveTo>
                  <a:lnTo>
                    <a:pt x="1076960" y="0"/>
                  </a:lnTo>
                </a:path>
                <a:path w="7357109">
                  <a:moveTo>
                    <a:pt x="1098549" y="0"/>
                  </a:moveTo>
                  <a:lnTo>
                    <a:pt x="1120140" y="0"/>
                  </a:lnTo>
                </a:path>
                <a:path w="7357109">
                  <a:moveTo>
                    <a:pt x="1142999" y="0"/>
                  </a:moveTo>
                  <a:lnTo>
                    <a:pt x="1164590" y="0"/>
                  </a:lnTo>
                </a:path>
                <a:path w="7357109">
                  <a:moveTo>
                    <a:pt x="1186180" y="0"/>
                  </a:moveTo>
                  <a:lnTo>
                    <a:pt x="1207770" y="0"/>
                  </a:lnTo>
                </a:path>
                <a:path w="7357109">
                  <a:moveTo>
                    <a:pt x="1230630" y="0"/>
                  </a:moveTo>
                  <a:lnTo>
                    <a:pt x="1252220" y="0"/>
                  </a:lnTo>
                </a:path>
                <a:path w="7357109">
                  <a:moveTo>
                    <a:pt x="1273810" y="0"/>
                  </a:moveTo>
                  <a:lnTo>
                    <a:pt x="1296670" y="0"/>
                  </a:lnTo>
                </a:path>
                <a:path w="7357109">
                  <a:moveTo>
                    <a:pt x="1318260" y="0"/>
                  </a:moveTo>
                  <a:lnTo>
                    <a:pt x="1339849" y="0"/>
                  </a:lnTo>
                </a:path>
                <a:path w="7357109">
                  <a:moveTo>
                    <a:pt x="1362710" y="0"/>
                  </a:moveTo>
                  <a:lnTo>
                    <a:pt x="1384299" y="0"/>
                  </a:lnTo>
                </a:path>
                <a:path w="7357109">
                  <a:moveTo>
                    <a:pt x="1405890" y="0"/>
                  </a:moveTo>
                  <a:lnTo>
                    <a:pt x="1427480" y="0"/>
                  </a:lnTo>
                </a:path>
                <a:path w="7357109">
                  <a:moveTo>
                    <a:pt x="1450340" y="0"/>
                  </a:moveTo>
                  <a:lnTo>
                    <a:pt x="1471930" y="0"/>
                  </a:lnTo>
                </a:path>
                <a:path w="7357109">
                  <a:moveTo>
                    <a:pt x="1493520" y="0"/>
                  </a:moveTo>
                  <a:lnTo>
                    <a:pt x="1516380" y="0"/>
                  </a:lnTo>
                </a:path>
                <a:path w="7357109">
                  <a:moveTo>
                    <a:pt x="1537970" y="0"/>
                  </a:moveTo>
                  <a:lnTo>
                    <a:pt x="1559560" y="0"/>
                  </a:lnTo>
                </a:path>
                <a:path w="7357109">
                  <a:moveTo>
                    <a:pt x="1581149" y="0"/>
                  </a:moveTo>
                  <a:lnTo>
                    <a:pt x="1604010" y="0"/>
                  </a:lnTo>
                </a:path>
                <a:path w="7357109">
                  <a:moveTo>
                    <a:pt x="1625599" y="0"/>
                  </a:moveTo>
                  <a:lnTo>
                    <a:pt x="1647189" y="0"/>
                  </a:lnTo>
                </a:path>
                <a:path w="7357109">
                  <a:moveTo>
                    <a:pt x="1670050" y="0"/>
                  </a:moveTo>
                  <a:lnTo>
                    <a:pt x="1691639" y="0"/>
                  </a:lnTo>
                </a:path>
                <a:path w="7357109">
                  <a:moveTo>
                    <a:pt x="1713229" y="0"/>
                  </a:moveTo>
                  <a:lnTo>
                    <a:pt x="1734820" y="0"/>
                  </a:lnTo>
                </a:path>
                <a:path w="7357109">
                  <a:moveTo>
                    <a:pt x="1757679" y="0"/>
                  </a:moveTo>
                  <a:lnTo>
                    <a:pt x="1779270" y="0"/>
                  </a:lnTo>
                </a:path>
                <a:path w="7357109">
                  <a:moveTo>
                    <a:pt x="1800860" y="0"/>
                  </a:moveTo>
                  <a:lnTo>
                    <a:pt x="1823720" y="0"/>
                  </a:lnTo>
                </a:path>
                <a:path w="7357109">
                  <a:moveTo>
                    <a:pt x="1845310" y="0"/>
                  </a:moveTo>
                  <a:lnTo>
                    <a:pt x="1866900" y="0"/>
                  </a:lnTo>
                </a:path>
                <a:path w="7357109">
                  <a:moveTo>
                    <a:pt x="1889760" y="0"/>
                  </a:moveTo>
                  <a:lnTo>
                    <a:pt x="1911350" y="0"/>
                  </a:lnTo>
                </a:path>
                <a:path w="7357109">
                  <a:moveTo>
                    <a:pt x="1932939" y="0"/>
                  </a:moveTo>
                  <a:lnTo>
                    <a:pt x="1954529" y="0"/>
                  </a:lnTo>
                </a:path>
                <a:path w="7357109">
                  <a:moveTo>
                    <a:pt x="1977389" y="0"/>
                  </a:moveTo>
                  <a:lnTo>
                    <a:pt x="1998979" y="0"/>
                  </a:lnTo>
                </a:path>
                <a:path w="7357109">
                  <a:moveTo>
                    <a:pt x="2020570" y="0"/>
                  </a:moveTo>
                  <a:lnTo>
                    <a:pt x="2043429" y="0"/>
                  </a:lnTo>
                </a:path>
                <a:path w="7357109">
                  <a:moveTo>
                    <a:pt x="2065020" y="0"/>
                  </a:moveTo>
                  <a:lnTo>
                    <a:pt x="2086610" y="0"/>
                  </a:lnTo>
                </a:path>
                <a:path w="7357109">
                  <a:moveTo>
                    <a:pt x="2108200" y="0"/>
                  </a:moveTo>
                  <a:lnTo>
                    <a:pt x="2131060" y="0"/>
                  </a:lnTo>
                </a:path>
                <a:path w="7357109">
                  <a:moveTo>
                    <a:pt x="2152650" y="0"/>
                  </a:moveTo>
                  <a:lnTo>
                    <a:pt x="2174240" y="0"/>
                  </a:lnTo>
                </a:path>
                <a:path w="7357109">
                  <a:moveTo>
                    <a:pt x="2197100" y="0"/>
                  </a:moveTo>
                  <a:lnTo>
                    <a:pt x="2218690" y="0"/>
                  </a:lnTo>
                </a:path>
                <a:path w="7357109">
                  <a:moveTo>
                    <a:pt x="2240279" y="0"/>
                  </a:moveTo>
                  <a:lnTo>
                    <a:pt x="2261870" y="0"/>
                  </a:lnTo>
                </a:path>
                <a:path w="7357109">
                  <a:moveTo>
                    <a:pt x="2284729" y="0"/>
                  </a:moveTo>
                  <a:lnTo>
                    <a:pt x="2306320" y="0"/>
                  </a:lnTo>
                </a:path>
                <a:path w="7357109">
                  <a:moveTo>
                    <a:pt x="2327910" y="0"/>
                  </a:moveTo>
                  <a:lnTo>
                    <a:pt x="2350770" y="0"/>
                  </a:lnTo>
                </a:path>
                <a:path w="7357109">
                  <a:moveTo>
                    <a:pt x="2372360" y="0"/>
                  </a:moveTo>
                  <a:lnTo>
                    <a:pt x="2393950" y="0"/>
                  </a:lnTo>
                </a:path>
                <a:path w="7357109">
                  <a:moveTo>
                    <a:pt x="2415540" y="0"/>
                  </a:moveTo>
                  <a:lnTo>
                    <a:pt x="2438400" y="0"/>
                  </a:lnTo>
                </a:path>
                <a:path w="7357109">
                  <a:moveTo>
                    <a:pt x="2459990" y="0"/>
                  </a:moveTo>
                  <a:lnTo>
                    <a:pt x="2481580" y="0"/>
                  </a:lnTo>
                </a:path>
                <a:path w="7357109">
                  <a:moveTo>
                    <a:pt x="2504440" y="0"/>
                  </a:moveTo>
                  <a:lnTo>
                    <a:pt x="2526030" y="0"/>
                  </a:lnTo>
                </a:path>
                <a:path w="7357109">
                  <a:moveTo>
                    <a:pt x="2547620" y="0"/>
                  </a:moveTo>
                  <a:lnTo>
                    <a:pt x="2570480" y="0"/>
                  </a:lnTo>
                </a:path>
                <a:path w="7357109">
                  <a:moveTo>
                    <a:pt x="2592070" y="0"/>
                  </a:moveTo>
                  <a:lnTo>
                    <a:pt x="2613660" y="0"/>
                  </a:lnTo>
                </a:path>
                <a:path w="7357109">
                  <a:moveTo>
                    <a:pt x="2635250" y="0"/>
                  </a:moveTo>
                  <a:lnTo>
                    <a:pt x="2658110" y="0"/>
                  </a:lnTo>
                </a:path>
                <a:path w="7357109">
                  <a:moveTo>
                    <a:pt x="2679700" y="0"/>
                  </a:moveTo>
                  <a:lnTo>
                    <a:pt x="2701290" y="0"/>
                  </a:lnTo>
                </a:path>
                <a:path w="7357109">
                  <a:moveTo>
                    <a:pt x="2724150" y="0"/>
                  </a:moveTo>
                  <a:lnTo>
                    <a:pt x="2745740" y="0"/>
                  </a:lnTo>
                </a:path>
                <a:path w="7357109">
                  <a:moveTo>
                    <a:pt x="2767330" y="0"/>
                  </a:moveTo>
                  <a:lnTo>
                    <a:pt x="2788920" y="0"/>
                  </a:lnTo>
                </a:path>
                <a:path w="7357109">
                  <a:moveTo>
                    <a:pt x="2811780" y="0"/>
                  </a:moveTo>
                  <a:lnTo>
                    <a:pt x="2833370" y="0"/>
                  </a:lnTo>
                </a:path>
                <a:path w="7357109">
                  <a:moveTo>
                    <a:pt x="2854960" y="0"/>
                  </a:moveTo>
                  <a:lnTo>
                    <a:pt x="2877820" y="0"/>
                  </a:lnTo>
                </a:path>
                <a:path w="7357109">
                  <a:moveTo>
                    <a:pt x="2899410" y="0"/>
                  </a:moveTo>
                  <a:lnTo>
                    <a:pt x="2921000" y="0"/>
                  </a:lnTo>
                </a:path>
                <a:path w="7357109">
                  <a:moveTo>
                    <a:pt x="2942590" y="0"/>
                  </a:moveTo>
                  <a:lnTo>
                    <a:pt x="2965450" y="0"/>
                  </a:lnTo>
                </a:path>
                <a:path w="7357109">
                  <a:moveTo>
                    <a:pt x="2987040" y="0"/>
                  </a:moveTo>
                  <a:lnTo>
                    <a:pt x="3008630" y="0"/>
                  </a:lnTo>
                </a:path>
                <a:path w="7357109">
                  <a:moveTo>
                    <a:pt x="3031490" y="0"/>
                  </a:moveTo>
                  <a:lnTo>
                    <a:pt x="3053080" y="0"/>
                  </a:lnTo>
                </a:path>
                <a:path w="7357109">
                  <a:moveTo>
                    <a:pt x="3074670" y="0"/>
                  </a:moveTo>
                  <a:lnTo>
                    <a:pt x="3097530" y="0"/>
                  </a:lnTo>
                </a:path>
                <a:path w="7357109">
                  <a:moveTo>
                    <a:pt x="3119120" y="0"/>
                  </a:moveTo>
                  <a:lnTo>
                    <a:pt x="3140710" y="0"/>
                  </a:lnTo>
                </a:path>
                <a:path w="7357109">
                  <a:moveTo>
                    <a:pt x="3162300" y="0"/>
                  </a:moveTo>
                  <a:lnTo>
                    <a:pt x="3185160" y="0"/>
                  </a:lnTo>
                </a:path>
                <a:path w="7357109">
                  <a:moveTo>
                    <a:pt x="3206750" y="0"/>
                  </a:moveTo>
                  <a:lnTo>
                    <a:pt x="3228340" y="0"/>
                  </a:lnTo>
                </a:path>
                <a:path w="7357109">
                  <a:moveTo>
                    <a:pt x="3251200" y="0"/>
                  </a:moveTo>
                  <a:lnTo>
                    <a:pt x="3272790" y="0"/>
                  </a:lnTo>
                </a:path>
                <a:path w="7357109">
                  <a:moveTo>
                    <a:pt x="3294380" y="0"/>
                  </a:moveTo>
                  <a:lnTo>
                    <a:pt x="3315970" y="0"/>
                  </a:lnTo>
                </a:path>
                <a:path w="7357109">
                  <a:moveTo>
                    <a:pt x="3338830" y="0"/>
                  </a:moveTo>
                  <a:lnTo>
                    <a:pt x="3360420" y="0"/>
                  </a:lnTo>
                </a:path>
                <a:path w="7357109">
                  <a:moveTo>
                    <a:pt x="3382010" y="0"/>
                  </a:moveTo>
                  <a:lnTo>
                    <a:pt x="3404870" y="0"/>
                  </a:lnTo>
                </a:path>
                <a:path w="7357109">
                  <a:moveTo>
                    <a:pt x="3426460" y="0"/>
                  </a:moveTo>
                  <a:lnTo>
                    <a:pt x="3448050" y="0"/>
                  </a:lnTo>
                </a:path>
                <a:path w="7357109">
                  <a:moveTo>
                    <a:pt x="3469640" y="0"/>
                  </a:moveTo>
                  <a:lnTo>
                    <a:pt x="3492500" y="0"/>
                  </a:lnTo>
                </a:path>
                <a:path w="7357109">
                  <a:moveTo>
                    <a:pt x="3514090" y="0"/>
                  </a:moveTo>
                  <a:lnTo>
                    <a:pt x="3535680" y="0"/>
                  </a:lnTo>
                </a:path>
                <a:path w="7357109">
                  <a:moveTo>
                    <a:pt x="3558540" y="0"/>
                  </a:moveTo>
                  <a:lnTo>
                    <a:pt x="3580130" y="0"/>
                  </a:lnTo>
                </a:path>
                <a:path w="7357109">
                  <a:moveTo>
                    <a:pt x="3601720" y="0"/>
                  </a:moveTo>
                  <a:lnTo>
                    <a:pt x="3624580" y="0"/>
                  </a:lnTo>
                </a:path>
                <a:path w="7357109">
                  <a:moveTo>
                    <a:pt x="3646170" y="0"/>
                  </a:moveTo>
                  <a:lnTo>
                    <a:pt x="3667760" y="0"/>
                  </a:lnTo>
                </a:path>
                <a:path w="7357109">
                  <a:moveTo>
                    <a:pt x="3689350" y="0"/>
                  </a:moveTo>
                  <a:lnTo>
                    <a:pt x="3712210" y="0"/>
                  </a:lnTo>
                </a:path>
                <a:path w="7357109">
                  <a:moveTo>
                    <a:pt x="3733800" y="0"/>
                  </a:moveTo>
                  <a:lnTo>
                    <a:pt x="3755390" y="0"/>
                  </a:lnTo>
                </a:path>
                <a:path w="7357109">
                  <a:moveTo>
                    <a:pt x="3778250" y="0"/>
                  </a:moveTo>
                  <a:lnTo>
                    <a:pt x="3799840" y="0"/>
                  </a:lnTo>
                </a:path>
                <a:path w="7357109">
                  <a:moveTo>
                    <a:pt x="3821430" y="0"/>
                  </a:moveTo>
                  <a:lnTo>
                    <a:pt x="3843020" y="0"/>
                  </a:lnTo>
                </a:path>
                <a:path w="7357109">
                  <a:moveTo>
                    <a:pt x="3865880" y="0"/>
                  </a:moveTo>
                  <a:lnTo>
                    <a:pt x="3887470" y="0"/>
                  </a:lnTo>
                </a:path>
                <a:path w="7357109">
                  <a:moveTo>
                    <a:pt x="3909060" y="0"/>
                  </a:moveTo>
                  <a:lnTo>
                    <a:pt x="3931920" y="0"/>
                  </a:lnTo>
                </a:path>
                <a:path w="7357109">
                  <a:moveTo>
                    <a:pt x="3953510" y="0"/>
                  </a:moveTo>
                  <a:lnTo>
                    <a:pt x="3975100" y="0"/>
                  </a:lnTo>
                </a:path>
                <a:path w="7357109">
                  <a:moveTo>
                    <a:pt x="3996690" y="0"/>
                  </a:moveTo>
                  <a:lnTo>
                    <a:pt x="4019550" y="0"/>
                  </a:lnTo>
                </a:path>
                <a:path w="7357109">
                  <a:moveTo>
                    <a:pt x="4041140" y="0"/>
                  </a:moveTo>
                  <a:lnTo>
                    <a:pt x="4062730" y="0"/>
                  </a:lnTo>
                </a:path>
                <a:path w="7357109">
                  <a:moveTo>
                    <a:pt x="4085590" y="0"/>
                  </a:moveTo>
                  <a:lnTo>
                    <a:pt x="4107180" y="0"/>
                  </a:lnTo>
                </a:path>
                <a:path w="7357109">
                  <a:moveTo>
                    <a:pt x="4128770" y="0"/>
                  </a:moveTo>
                  <a:lnTo>
                    <a:pt x="4151630" y="0"/>
                  </a:lnTo>
                </a:path>
                <a:path w="7357109">
                  <a:moveTo>
                    <a:pt x="4173220" y="0"/>
                  </a:moveTo>
                  <a:lnTo>
                    <a:pt x="4194810" y="0"/>
                  </a:lnTo>
                </a:path>
                <a:path w="7357109">
                  <a:moveTo>
                    <a:pt x="4216400" y="0"/>
                  </a:moveTo>
                  <a:lnTo>
                    <a:pt x="4239260" y="0"/>
                  </a:lnTo>
                </a:path>
                <a:path w="7357109">
                  <a:moveTo>
                    <a:pt x="4260850" y="0"/>
                  </a:moveTo>
                  <a:lnTo>
                    <a:pt x="4282440" y="0"/>
                  </a:lnTo>
                </a:path>
                <a:path w="7357109">
                  <a:moveTo>
                    <a:pt x="4305300" y="0"/>
                  </a:moveTo>
                  <a:lnTo>
                    <a:pt x="4326890" y="0"/>
                  </a:lnTo>
                </a:path>
                <a:path w="7357109">
                  <a:moveTo>
                    <a:pt x="4348480" y="0"/>
                  </a:moveTo>
                  <a:lnTo>
                    <a:pt x="4370070" y="0"/>
                  </a:lnTo>
                </a:path>
                <a:path w="7357109">
                  <a:moveTo>
                    <a:pt x="4392930" y="0"/>
                  </a:moveTo>
                  <a:lnTo>
                    <a:pt x="4414520" y="0"/>
                  </a:lnTo>
                </a:path>
                <a:path w="7357109">
                  <a:moveTo>
                    <a:pt x="4436110" y="0"/>
                  </a:moveTo>
                  <a:lnTo>
                    <a:pt x="4458970" y="0"/>
                  </a:lnTo>
                </a:path>
                <a:path w="7357109">
                  <a:moveTo>
                    <a:pt x="4480560" y="0"/>
                  </a:moveTo>
                  <a:lnTo>
                    <a:pt x="4502150" y="0"/>
                  </a:lnTo>
                </a:path>
                <a:path w="7357109">
                  <a:moveTo>
                    <a:pt x="4523740" y="0"/>
                  </a:moveTo>
                  <a:lnTo>
                    <a:pt x="4546600" y="0"/>
                  </a:lnTo>
                </a:path>
                <a:path w="7357109">
                  <a:moveTo>
                    <a:pt x="4568190" y="0"/>
                  </a:moveTo>
                  <a:lnTo>
                    <a:pt x="4589780" y="0"/>
                  </a:lnTo>
                </a:path>
                <a:path w="7357109">
                  <a:moveTo>
                    <a:pt x="4612640" y="0"/>
                  </a:moveTo>
                  <a:lnTo>
                    <a:pt x="4634230" y="0"/>
                  </a:lnTo>
                </a:path>
                <a:path w="7357109">
                  <a:moveTo>
                    <a:pt x="4655820" y="0"/>
                  </a:moveTo>
                  <a:lnTo>
                    <a:pt x="4678680" y="0"/>
                  </a:lnTo>
                </a:path>
                <a:path w="7357109">
                  <a:moveTo>
                    <a:pt x="4700270" y="0"/>
                  </a:moveTo>
                  <a:lnTo>
                    <a:pt x="4721860" y="0"/>
                  </a:lnTo>
                </a:path>
                <a:path w="7357109">
                  <a:moveTo>
                    <a:pt x="4743450" y="0"/>
                  </a:moveTo>
                  <a:lnTo>
                    <a:pt x="4766310" y="0"/>
                  </a:lnTo>
                </a:path>
                <a:path w="7357109">
                  <a:moveTo>
                    <a:pt x="4787900" y="0"/>
                  </a:moveTo>
                  <a:lnTo>
                    <a:pt x="4809490" y="0"/>
                  </a:lnTo>
                </a:path>
                <a:path w="7357109">
                  <a:moveTo>
                    <a:pt x="4832350" y="0"/>
                  </a:moveTo>
                  <a:lnTo>
                    <a:pt x="4853940" y="0"/>
                  </a:lnTo>
                </a:path>
                <a:path w="7357109">
                  <a:moveTo>
                    <a:pt x="4875530" y="0"/>
                  </a:moveTo>
                  <a:lnTo>
                    <a:pt x="4897120" y="0"/>
                  </a:lnTo>
                </a:path>
                <a:path w="7357109">
                  <a:moveTo>
                    <a:pt x="4919980" y="0"/>
                  </a:moveTo>
                  <a:lnTo>
                    <a:pt x="4941570" y="0"/>
                  </a:lnTo>
                </a:path>
                <a:path w="7357109">
                  <a:moveTo>
                    <a:pt x="4963160" y="0"/>
                  </a:moveTo>
                  <a:lnTo>
                    <a:pt x="4986020" y="0"/>
                  </a:lnTo>
                </a:path>
                <a:path w="7357109">
                  <a:moveTo>
                    <a:pt x="5007610" y="0"/>
                  </a:moveTo>
                  <a:lnTo>
                    <a:pt x="5029200" y="0"/>
                  </a:lnTo>
                </a:path>
                <a:path w="7357109">
                  <a:moveTo>
                    <a:pt x="5050790" y="0"/>
                  </a:moveTo>
                  <a:lnTo>
                    <a:pt x="5073650" y="0"/>
                  </a:lnTo>
                </a:path>
                <a:path w="7357109">
                  <a:moveTo>
                    <a:pt x="5095240" y="0"/>
                  </a:moveTo>
                  <a:lnTo>
                    <a:pt x="5116830" y="0"/>
                  </a:lnTo>
                </a:path>
                <a:path w="7357109">
                  <a:moveTo>
                    <a:pt x="5139690" y="0"/>
                  </a:moveTo>
                  <a:lnTo>
                    <a:pt x="5161280" y="0"/>
                  </a:lnTo>
                </a:path>
                <a:path w="7357109">
                  <a:moveTo>
                    <a:pt x="5182870" y="0"/>
                  </a:moveTo>
                  <a:lnTo>
                    <a:pt x="5204460" y="0"/>
                  </a:lnTo>
                </a:path>
                <a:path w="7357109">
                  <a:moveTo>
                    <a:pt x="5227320" y="0"/>
                  </a:moveTo>
                  <a:lnTo>
                    <a:pt x="5248910" y="0"/>
                  </a:lnTo>
                </a:path>
                <a:path w="7357109">
                  <a:moveTo>
                    <a:pt x="5270500" y="0"/>
                  </a:moveTo>
                  <a:lnTo>
                    <a:pt x="5293360" y="0"/>
                  </a:lnTo>
                </a:path>
                <a:path w="7357109">
                  <a:moveTo>
                    <a:pt x="5314950" y="0"/>
                  </a:moveTo>
                  <a:lnTo>
                    <a:pt x="5336540" y="0"/>
                  </a:lnTo>
                </a:path>
                <a:path w="7357109">
                  <a:moveTo>
                    <a:pt x="5359400" y="0"/>
                  </a:moveTo>
                  <a:lnTo>
                    <a:pt x="5380990" y="0"/>
                  </a:lnTo>
                </a:path>
                <a:path w="7357109">
                  <a:moveTo>
                    <a:pt x="5402580" y="0"/>
                  </a:moveTo>
                  <a:lnTo>
                    <a:pt x="5424170" y="0"/>
                  </a:lnTo>
                </a:path>
                <a:path w="7357109">
                  <a:moveTo>
                    <a:pt x="5447030" y="0"/>
                  </a:moveTo>
                  <a:lnTo>
                    <a:pt x="5468620" y="0"/>
                  </a:lnTo>
                </a:path>
                <a:path w="7357109">
                  <a:moveTo>
                    <a:pt x="5490210" y="0"/>
                  </a:moveTo>
                  <a:lnTo>
                    <a:pt x="5513070" y="0"/>
                  </a:lnTo>
                </a:path>
                <a:path w="7357109">
                  <a:moveTo>
                    <a:pt x="5534660" y="0"/>
                  </a:moveTo>
                  <a:lnTo>
                    <a:pt x="5556250" y="0"/>
                  </a:lnTo>
                </a:path>
                <a:path w="7357109">
                  <a:moveTo>
                    <a:pt x="5577840" y="0"/>
                  </a:moveTo>
                  <a:lnTo>
                    <a:pt x="5600700" y="0"/>
                  </a:lnTo>
                </a:path>
                <a:path w="7357109">
                  <a:moveTo>
                    <a:pt x="5622290" y="0"/>
                  </a:moveTo>
                  <a:lnTo>
                    <a:pt x="5643880" y="0"/>
                  </a:lnTo>
                </a:path>
                <a:path w="7357109">
                  <a:moveTo>
                    <a:pt x="5666740" y="0"/>
                  </a:moveTo>
                  <a:lnTo>
                    <a:pt x="5688330" y="0"/>
                  </a:lnTo>
                </a:path>
                <a:path w="7357109">
                  <a:moveTo>
                    <a:pt x="5709920" y="0"/>
                  </a:moveTo>
                  <a:lnTo>
                    <a:pt x="5731510" y="0"/>
                  </a:lnTo>
                </a:path>
                <a:path w="7357109">
                  <a:moveTo>
                    <a:pt x="5754370" y="0"/>
                  </a:moveTo>
                  <a:lnTo>
                    <a:pt x="5775960" y="0"/>
                  </a:lnTo>
                </a:path>
                <a:path w="7357109">
                  <a:moveTo>
                    <a:pt x="5797550" y="0"/>
                  </a:moveTo>
                  <a:lnTo>
                    <a:pt x="5820410" y="0"/>
                  </a:lnTo>
                </a:path>
                <a:path w="7357109">
                  <a:moveTo>
                    <a:pt x="5842000" y="0"/>
                  </a:moveTo>
                  <a:lnTo>
                    <a:pt x="5863590" y="0"/>
                  </a:lnTo>
                </a:path>
                <a:path w="7357109">
                  <a:moveTo>
                    <a:pt x="5886450" y="0"/>
                  </a:moveTo>
                  <a:lnTo>
                    <a:pt x="5908040" y="0"/>
                  </a:lnTo>
                </a:path>
                <a:path w="7357109">
                  <a:moveTo>
                    <a:pt x="5929630" y="0"/>
                  </a:moveTo>
                  <a:lnTo>
                    <a:pt x="5951220" y="0"/>
                  </a:lnTo>
                </a:path>
                <a:path w="7357109">
                  <a:moveTo>
                    <a:pt x="5974080" y="0"/>
                  </a:moveTo>
                  <a:lnTo>
                    <a:pt x="5995670" y="0"/>
                  </a:lnTo>
                </a:path>
                <a:path w="7357109">
                  <a:moveTo>
                    <a:pt x="6017260" y="0"/>
                  </a:moveTo>
                  <a:lnTo>
                    <a:pt x="6040120" y="0"/>
                  </a:lnTo>
                </a:path>
                <a:path w="7357109">
                  <a:moveTo>
                    <a:pt x="6061710" y="0"/>
                  </a:moveTo>
                  <a:lnTo>
                    <a:pt x="6083300" y="0"/>
                  </a:lnTo>
                </a:path>
                <a:path w="7357109">
                  <a:moveTo>
                    <a:pt x="6104890" y="0"/>
                  </a:moveTo>
                  <a:lnTo>
                    <a:pt x="6127750" y="0"/>
                  </a:lnTo>
                </a:path>
                <a:path w="7357109">
                  <a:moveTo>
                    <a:pt x="6149340" y="0"/>
                  </a:moveTo>
                  <a:lnTo>
                    <a:pt x="6170930" y="0"/>
                  </a:lnTo>
                </a:path>
                <a:path w="7357109">
                  <a:moveTo>
                    <a:pt x="6193790" y="0"/>
                  </a:moveTo>
                  <a:lnTo>
                    <a:pt x="6215380" y="0"/>
                  </a:lnTo>
                </a:path>
                <a:path w="7357109">
                  <a:moveTo>
                    <a:pt x="6236970" y="0"/>
                  </a:moveTo>
                  <a:lnTo>
                    <a:pt x="6258560" y="0"/>
                  </a:lnTo>
                </a:path>
                <a:path w="7357109">
                  <a:moveTo>
                    <a:pt x="6281420" y="0"/>
                  </a:moveTo>
                  <a:lnTo>
                    <a:pt x="6303010" y="0"/>
                  </a:lnTo>
                </a:path>
                <a:path w="7357109">
                  <a:moveTo>
                    <a:pt x="6324600" y="0"/>
                  </a:moveTo>
                  <a:lnTo>
                    <a:pt x="6347460" y="0"/>
                  </a:lnTo>
                </a:path>
                <a:path w="7357109">
                  <a:moveTo>
                    <a:pt x="6369050" y="0"/>
                  </a:moveTo>
                  <a:lnTo>
                    <a:pt x="6390640" y="0"/>
                  </a:lnTo>
                </a:path>
                <a:path w="7357109">
                  <a:moveTo>
                    <a:pt x="6413500" y="0"/>
                  </a:moveTo>
                  <a:lnTo>
                    <a:pt x="6435090" y="0"/>
                  </a:lnTo>
                </a:path>
                <a:path w="7357109">
                  <a:moveTo>
                    <a:pt x="6456680" y="0"/>
                  </a:moveTo>
                  <a:lnTo>
                    <a:pt x="6478270" y="0"/>
                  </a:lnTo>
                </a:path>
                <a:path w="7357109">
                  <a:moveTo>
                    <a:pt x="6501130" y="0"/>
                  </a:moveTo>
                  <a:lnTo>
                    <a:pt x="6522719" y="0"/>
                  </a:lnTo>
                </a:path>
                <a:path w="7357109">
                  <a:moveTo>
                    <a:pt x="6544309" y="0"/>
                  </a:moveTo>
                  <a:lnTo>
                    <a:pt x="6567169" y="0"/>
                  </a:lnTo>
                </a:path>
                <a:path w="7357109">
                  <a:moveTo>
                    <a:pt x="6588759" y="0"/>
                  </a:moveTo>
                  <a:lnTo>
                    <a:pt x="6610350" y="0"/>
                  </a:lnTo>
                </a:path>
                <a:path w="7357109">
                  <a:moveTo>
                    <a:pt x="6631939" y="0"/>
                  </a:moveTo>
                  <a:lnTo>
                    <a:pt x="6654800" y="0"/>
                  </a:lnTo>
                </a:path>
                <a:path w="7357109">
                  <a:moveTo>
                    <a:pt x="6676389" y="0"/>
                  </a:moveTo>
                  <a:lnTo>
                    <a:pt x="6697980" y="0"/>
                  </a:lnTo>
                </a:path>
                <a:path w="7357109">
                  <a:moveTo>
                    <a:pt x="6720839" y="0"/>
                  </a:moveTo>
                  <a:lnTo>
                    <a:pt x="6742430" y="0"/>
                  </a:lnTo>
                </a:path>
                <a:path w="7357109">
                  <a:moveTo>
                    <a:pt x="6764019" y="0"/>
                  </a:moveTo>
                  <a:lnTo>
                    <a:pt x="6785609" y="0"/>
                  </a:lnTo>
                </a:path>
                <a:path w="7357109">
                  <a:moveTo>
                    <a:pt x="6808469" y="0"/>
                  </a:moveTo>
                  <a:lnTo>
                    <a:pt x="6830059" y="0"/>
                  </a:lnTo>
                </a:path>
                <a:path w="7357109">
                  <a:moveTo>
                    <a:pt x="6851650" y="0"/>
                  </a:moveTo>
                  <a:lnTo>
                    <a:pt x="6874509" y="0"/>
                  </a:lnTo>
                </a:path>
                <a:path w="7357109">
                  <a:moveTo>
                    <a:pt x="6896100" y="0"/>
                  </a:moveTo>
                  <a:lnTo>
                    <a:pt x="6917689" y="0"/>
                  </a:lnTo>
                </a:path>
                <a:path w="7357109">
                  <a:moveTo>
                    <a:pt x="6940550" y="0"/>
                  </a:moveTo>
                  <a:lnTo>
                    <a:pt x="6962139" y="0"/>
                  </a:lnTo>
                </a:path>
                <a:path w="7357109">
                  <a:moveTo>
                    <a:pt x="6983730" y="0"/>
                  </a:moveTo>
                  <a:lnTo>
                    <a:pt x="7005319" y="0"/>
                  </a:lnTo>
                </a:path>
                <a:path w="7357109">
                  <a:moveTo>
                    <a:pt x="7028180" y="0"/>
                  </a:moveTo>
                  <a:lnTo>
                    <a:pt x="7049769" y="0"/>
                  </a:lnTo>
                </a:path>
                <a:path w="7357109">
                  <a:moveTo>
                    <a:pt x="7071359" y="0"/>
                  </a:moveTo>
                  <a:lnTo>
                    <a:pt x="7094219" y="0"/>
                  </a:lnTo>
                </a:path>
                <a:path w="7357109">
                  <a:moveTo>
                    <a:pt x="7115809" y="0"/>
                  </a:moveTo>
                  <a:lnTo>
                    <a:pt x="7137400" y="0"/>
                  </a:lnTo>
                </a:path>
                <a:path w="7357109">
                  <a:moveTo>
                    <a:pt x="7158989" y="0"/>
                  </a:moveTo>
                  <a:lnTo>
                    <a:pt x="7181850" y="0"/>
                  </a:lnTo>
                </a:path>
                <a:path w="7357109">
                  <a:moveTo>
                    <a:pt x="7203439" y="0"/>
                  </a:moveTo>
                  <a:lnTo>
                    <a:pt x="7225030" y="0"/>
                  </a:lnTo>
                </a:path>
                <a:path w="7357109">
                  <a:moveTo>
                    <a:pt x="7247889" y="0"/>
                  </a:moveTo>
                  <a:lnTo>
                    <a:pt x="7269480" y="0"/>
                  </a:lnTo>
                </a:path>
                <a:path w="7357109">
                  <a:moveTo>
                    <a:pt x="7291069" y="0"/>
                  </a:moveTo>
                  <a:lnTo>
                    <a:pt x="7312659" y="0"/>
                  </a:lnTo>
                </a:path>
                <a:path w="7357109">
                  <a:moveTo>
                    <a:pt x="7335519" y="0"/>
                  </a:moveTo>
                  <a:lnTo>
                    <a:pt x="7357109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910589" y="3370579"/>
              <a:ext cx="7357109" cy="0"/>
            </a:xfrm>
            <a:custGeom>
              <a:avLst/>
              <a:gdLst/>
              <a:ahLst/>
              <a:cxnLst/>
              <a:rect l="l" t="t" r="r" b="b"/>
              <a:pathLst>
                <a:path w="7357109">
                  <a:moveTo>
                    <a:pt x="0" y="0"/>
                  </a:moveTo>
                  <a:lnTo>
                    <a:pt x="22859" y="0"/>
                  </a:lnTo>
                </a:path>
                <a:path w="7357109">
                  <a:moveTo>
                    <a:pt x="44450" y="0"/>
                  </a:moveTo>
                  <a:lnTo>
                    <a:pt x="66040" y="0"/>
                  </a:lnTo>
                </a:path>
                <a:path w="7357109">
                  <a:moveTo>
                    <a:pt x="88900" y="0"/>
                  </a:moveTo>
                  <a:lnTo>
                    <a:pt x="110490" y="0"/>
                  </a:lnTo>
                </a:path>
                <a:path w="7357109">
                  <a:moveTo>
                    <a:pt x="132079" y="0"/>
                  </a:moveTo>
                  <a:lnTo>
                    <a:pt x="153669" y="0"/>
                  </a:lnTo>
                </a:path>
                <a:path w="7357109">
                  <a:moveTo>
                    <a:pt x="176529" y="0"/>
                  </a:moveTo>
                  <a:lnTo>
                    <a:pt x="198119" y="0"/>
                  </a:lnTo>
                </a:path>
                <a:path w="7357109">
                  <a:moveTo>
                    <a:pt x="219709" y="0"/>
                  </a:moveTo>
                  <a:lnTo>
                    <a:pt x="242569" y="0"/>
                  </a:lnTo>
                </a:path>
                <a:path w="7357109">
                  <a:moveTo>
                    <a:pt x="264159" y="0"/>
                  </a:moveTo>
                  <a:lnTo>
                    <a:pt x="285750" y="0"/>
                  </a:lnTo>
                </a:path>
                <a:path w="7357109">
                  <a:moveTo>
                    <a:pt x="308609" y="0"/>
                  </a:moveTo>
                  <a:lnTo>
                    <a:pt x="330200" y="0"/>
                  </a:lnTo>
                </a:path>
                <a:path w="7357109">
                  <a:moveTo>
                    <a:pt x="351790" y="0"/>
                  </a:moveTo>
                  <a:lnTo>
                    <a:pt x="373379" y="0"/>
                  </a:lnTo>
                </a:path>
                <a:path w="7357109">
                  <a:moveTo>
                    <a:pt x="396240" y="0"/>
                  </a:moveTo>
                  <a:lnTo>
                    <a:pt x="417829" y="0"/>
                  </a:lnTo>
                </a:path>
                <a:path w="7357109">
                  <a:moveTo>
                    <a:pt x="439419" y="0"/>
                  </a:moveTo>
                  <a:lnTo>
                    <a:pt x="462279" y="0"/>
                  </a:lnTo>
                </a:path>
                <a:path w="7357109">
                  <a:moveTo>
                    <a:pt x="483869" y="0"/>
                  </a:moveTo>
                  <a:lnTo>
                    <a:pt x="505459" y="0"/>
                  </a:lnTo>
                </a:path>
                <a:path w="7357109">
                  <a:moveTo>
                    <a:pt x="527050" y="0"/>
                  </a:moveTo>
                  <a:lnTo>
                    <a:pt x="549910" y="0"/>
                  </a:lnTo>
                </a:path>
                <a:path w="7357109">
                  <a:moveTo>
                    <a:pt x="571500" y="0"/>
                  </a:moveTo>
                  <a:lnTo>
                    <a:pt x="593090" y="0"/>
                  </a:lnTo>
                </a:path>
                <a:path w="7357109">
                  <a:moveTo>
                    <a:pt x="615950" y="0"/>
                  </a:moveTo>
                  <a:lnTo>
                    <a:pt x="637540" y="0"/>
                  </a:lnTo>
                </a:path>
                <a:path w="7357109">
                  <a:moveTo>
                    <a:pt x="659129" y="0"/>
                  </a:moveTo>
                  <a:lnTo>
                    <a:pt x="680719" y="0"/>
                  </a:lnTo>
                </a:path>
                <a:path w="7357109">
                  <a:moveTo>
                    <a:pt x="703579" y="0"/>
                  </a:moveTo>
                  <a:lnTo>
                    <a:pt x="725170" y="0"/>
                  </a:lnTo>
                </a:path>
                <a:path w="7357109">
                  <a:moveTo>
                    <a:pt x="746760" y="0"/>
                  </a:moveTo>
                  <a:lnTo>
                    <a:pt x="769620" y="0"/>
                  </a:lnTo>
                </a:path>
                <a:path w="7357109">
                  <a:moveTo>
                    <a:pt x="791210" y="0"/>
                  </a:moveTo>
                  <a:lnTo>
                    <a:pt x="812799" y="0"/>
                  </a:lnTo>
                </a:path>
                <a:path w="7357109">
                  <a:moveTo>
                    <a:pt x="835660" y="0"/>
                  </a:moveTo>
                  <a:lnTo>
                    <a:pt x="857249" y="0"/>
                  </a:lnTo>
                </a:path>
                <a:path w="7357109">
                  <a:moveTo>
                    <a:pt x="878840" y="0"/>
                  </a:moveTo>
                  <a:lnTo>
                    <a:pt x="900429" y="0"/>
                  </a:lnTo>
                </a:path>
                <a:path w="7357109">
                  <a:moveTo>
                    <a:pt x="923290" y="0"/>
                  </a:moveTo>
                  <a:lnTo>
                    <a:pt x="944879" y="0"/>
                  </a:lnTo>
                </a:path>
                <a:path w="7357109">
                  <a:moveTo>
                    <a:pt x="966470" y="0"/>
                  </a:moveTo>
                  <a:lnTo>
                    <a:pt x="989329" y="0"/>
                  </a:lnTo>
                </a:path>
                <a:path w="7357109">
                  <a:moveTo>
                    <a:pt x="1010920" y="0"/>
                  </a:moveTo>
                  <a:lnTo>
                    <a:pt x="1032510" y="0"/>
                  </a:lnTo>
                </a:path>
                <a:path w="7357109">
                  <a:moveTo>
                    <a:pt x="1054099" y="0"/>
                  </a:moveTo>
                  <a:lnTo>
                    <a:pt x="1076960" y="0"/>
                  </a:lnTo>
                </a:path>
                <a:path w="7357109">
                  <a:moveTo>
                    <a:pt x="1098549" y="0"/>
                  </a:moveTo>
                  <a:lnTo>
                    <a:pt x="1120140" y="0"/>
                  </a:lnTo>
                </a:path>
                <a:path w="7357109">
                  <a:moveTo>
                    <a:pt x="1142999" y="0"/>
                  </a:moveTo>
                  <a:lnTo>
                    <a:pt x="1164590" y="0"/>
                  </a:lnTo>
                </a:path>
                <a:path w="7357109">
                  <a:moveTo>
                    <a:pt x="1186180" y="0"/>
                  </a:moveTo>
                  <a:lnTo>
                    <a:pt x="1207770" y="0"/>
                  </a:lnTo>
                </a:path>
                <a:path w="7357109">
                  <a:moveTo>
                    <a:pt x="1230630" y="0"/>
                  </a:moveTo>
                  <a:lnTo>
                    <a:pt x="1252220" y="0"/>
                  </a:lnTo>
                </a:path>
                <a:path w="7357109">
                  <a:moveTo>
                    <a:pt x="1273810" y="0"/>
                  </a:moveTo>
                  <a:lnTo>
                    <a:pt x="1296670" y="0"/>
                  </a:lnTo>
                </a:path>
                <a:path w="7357109">
                  <a:moveTo>
                    <a:pt x="1318260" y="0"/>
                  </a:moveTo>
                  <a:lnTo>
                    <a:pt x="1339849" y="0"/>
                  </a:lnTo>
                </a:path>
                <a:path w="7357109">
                  <a:moveTo>
                    <a:pt x="1362710" y="0"/>
                  </a:moveTo>
                  <a:lnTo>
                    <a:pt x="1384299" y="0"/>
                  </a:lnTo>
                </a:path>
                <a:path w="7357109">
                  <a:moveTo>
                    <a:pt x="1405890" y="0"/>
                  </a:moveTo>
                  <a:lnTo>
                    <a:pt x="1427480" y="0"/>
                  </a:lnTo>
                </a:path>
                <a:path w="7357109">
                  <a:moveTo>
                    <a:pt x="1450340" y="0"/>
                  </a:moveTo>
                  <a:lnTo>
                    <a:pt x="1471930" y="0"/>
                  </a:lnTo>
                </a:path>
                <a:path w="7357109">
                  <a:moveTo>
                    <a:pt x="1493520" y="0"/>
                  </a:moveTo>
                  <a:lnTo>
                    <a:pt x="1516380" y="0"/>
                  </a:lnTo>
                </a:path>
                <a:path w="7357109">
                  <a:moveTo>
                    <a:pt x="1537970" y="0"/>
                  </a:moveTo>
                  <a:lnTo>
                    <a:pt x="1559560" y="0"/>
                  </a:lnTo>
                </a:path>
                <a:path w="7357109">
                  <a:moveTo>
                    <a:pt x="1581149" y="0"/>
                  </a:moveTo>
                  <a:lnTo>
                    <a:pt x="1604010" y="0"/>
                  </a:lnTo>
                </a:path>
                <a:path w="7357109">
                  <a:moveTo>
                    <a:pt x="1625599" y="0"/>
                  </a:moveTo>
                  <a:lnTo>
                    <a:pt x="1647189" y="0"/>
                  </a:lnTo>
                </a:path>
                <a:path w="7357109">
                  <a:moveTo>
                    <a:pt x="1670050" y="0"/>
                  </a:moveTo>
                  <a:lnTo>
                    <a:pt x="1691639" y="0"/>
                  </a:lnTo>
                </a:path>
                <a:path w="7357109">
                  <a:moveTo>
                    <a:pt x="1713229" y="0"/>
                  </a:moveTo>
                  <a:lnTo>
                    <a:pt x="1734820" y="0"/>
                  </a:lnTo>
                </a:path>
                <a:path w="7357109">
                  <a:moveTo>
                    <a:pt x="1757679" y="0"/>
                  </a:moveTo>
                  <a:lnTo>
                    <a:pt x="1779270" y="0"/>
                  </a:lnTo>
                </a:path>
                <a:path w="7357109">
                  <a:moveTo>
                    <a:pt x="1800860" y="0"/>
                  </a:moveTo>
                  <a:lnTo>
                    <a:pt x="1823720" y="0"/>
                  </a:lnTo>
                </a:path>
                <a:path w="7357109">
                  <a:moveTo>
                    <a:pt x="1845310" y="0"/>
                  </a:moveTo>
                  <a:lnTo>
                    <a:pt x="1866900" y="0"/>
                  </a:lnTo>
                </a:path>
                <a:path w="7357109">
                  <a:moveTo>
                    <a:pt x="1889760" y="0"/>
                  </a:moveTo>
                  <a:lnTo>
                    <a:pt x="1911350" y="0"/>
                  </a:lnTo>
                </a:path>
                <a:path w="7357109">
                  <a:moveTo>
                    <a:pt x="1932939" y="0"/>
                  </a:moveTo>
                  <a:lnTo>
                    <a:pt x="1954529" y="0"/>
                  </a:lnTo>
                </a:path>
                <a:path w="7357109">
                  <a:moveTo>
                    <a:pt x="1977389" y="0"/>
                  </a:moveTo>
                  <a:lnTo>
                    <a:pt x="1998979" y="0"/>
                  </a:lnTo>
                </a:path>
                <a:path w="7357109">
                  <a:moveTo>
                    <a:pt x="2020570" y="0"/>
                  </a:moveTo>
                  <a:lnTo>
                    <a:pt x="2043429" y="0"/>
                  </a:lnTo>
                </a:path>
                <a:path w="7357109">
                  <a:moveTo>
                    <a:pt x="2065020" y="0"/>
                  </a:moveTo>
                  <a:lnTo>
                    <a:pt x="2086610" y="0"/>
                  </a:lnTo>
                </a:path>
                <a:path w="7357109">
                  <a:moveTo>
                    <a:pt x="2108200" y="0"/>
                  </a:moveTo>
                  <a:lnTo>
                    <a:pt x="2131060" y="0"/>
                  </a:lnTo>
                </a:path>
                <a:path w="7357109">
                  <a:moveTo>
                    <a:pt x="2152650" y="0"/>
                  </a:moveTo>
                  <a:lnTo>
                    <a:pt x="2174240" y="0"/>
                  </a:lnTo>
                </a:path>
                <a:path w="7357109">
                  <a:moveTo>
                    <a:pt x="2197100" y="0"/>
                  </a:moveTo>
                  <a:lnTo>
                    <a:pt x="2218690" y="0"/>
                  </a:lnTo>
                </a:path>
                <a:path w="7357109">
                  <a:moveTo>
                    <a:pt x="2240279" y="0"/>
                  </a:moveTo>
                  <a:lnTo>
                    <a:pt x="2261870" y="0"/>
                  </a:lnTo>
                </a:path>
                <a:path w="7357109">
                  <a:moveTo>
                    <a:pt x="2284729" y="0"/>
                  </a:moveTo>
                  <a:lnTo>
                    <a:pt x="2306320" y="0"/>
                  </a:lnTo>
                </a:path>
                <a:path w="7357109">
                  <a:moveTo>
                    <a:pt x="2327910" y="0"/>
                  </a:moveTo>
                  <a:lnTo>
                    <a:pt x="2350770" y="0"/>
                  </a:lnTo>
                </a:path>
                <a:path w="7357109">
                  <a:moveTo>
                    <a:pt x="2372360" y="0"/>
                  </a:moveTo>
                  <a:lnTo>
                    <a:pt x="2393950" y="0"/>
                  </a:lnTo>
                </a:path>
                <a:path w="7357109">
                  <a:moveTo>
                    <a:pt x="2415540" y="0"/>
                  </a:moveTo>
                  <a:lnTo>
                    <a:pt x="2438400" y="0"/>
                  </a:lnTo>
                </a:path>
                <a:path w="7357109">
                  <a:moveTo>
                    <a:pt x="2459990" y="0"/>
                  </a:moveTo>
                  <a:lnTo>
                    <a:pt x="2481580" y="0"/>
                  </a:lnTo>
                </a:path>
                <a:path w="7357109">
                  <a:moveTo>
                    <a:pt x="2504440" y="0"/>
                  </a:moveTo>
                  <a:lnTo>
                    <a:pt x="2526030" y="0"/>
                  </a:lnTo>
                </a:path>
                <a:path w="7357109">
                  <a:moveTo>
                    <a:pt x="2547620" y="0"/>
                  </a:moveTo>
                  <a:lnTo>
                    <a:pt x="2570480" y="0"/>
                  </a:lnTo>
                </a:path>
                <a:path w="7357109">
                  <a:moveTo>
                    <a:pt x="2592070" y="0"/>
                  </a:moveTo>
                  <a:lnTo>
                    <a:pt x="2613660" y="0"/>
                  </a:lnTo>
                </a:path>
                <a:path w="7357109">
                  <a:moveTo>
                    <a:pt x="2635250" y="0"/>
                  </a:moveTo>
                  <a:lnTo>
                    <a:pt x="2658110" y="0"/>
                  </a:lnTo>
                </a:path>
                <a:path w="7357109">
                  <a:moveTo>
                    <a:pt x="2679700" y="0"/>
                  </a:moveTo>
                  <a:lnTo>
                    <a:pt x="2701290" y="0"/>
                  </a:lnTo>
                </a:path>
                <a:path w="7357109">
                  <a:moveTo>
                    <a:pt x="2724150" y="0"/>
                  </a:moveTo>
                  <a:lnTo>
                    <a:pt x="2745740" y="0"/>
                  </a:lnTo>
                </a:path>
                <a:path w="7357109">
                  <a:moveTo>
                    <a:pt x="2767330" y="0"/>
                  </a:moveTo>
                  <a:lnTo>
                    <a:pt x="2788920" y="0"/>
                  </a:lnTo>
                </a:path>
                <a:path w="7357109">
                  <a:moveTo>
                    <a:pt x="2811780" y="0"/>
                  </a:moveTo>
                  <a:lnTo>
                    <a:pt x="2833370" y="0"/>
                  </a:lnTo>
                </a:path>
                <a:path w="7357109">
                  <a:moveTo>
                    <a:pt x="2854960" y="0"/>
                  </a:moveTo>
                  <a:lnTo>
                    <a:pt x="2877820" y="0"/>
                  </a:lnTo>
                </a:path>
                <a:path w="7357109">
                  <a:moveTo>
                    <a:pt x="2899410" y="0"/>
                  </a:moveTo>
                  <a:lnTo>
                    <a:pt x="2921000" y="0"/>
                  </a:lnTo>
                </a:path>
                <a:path w="7357109">
                  <a:moveTo>
                    <a:pt x="2942590" y="0"/>
                  </a:moveTo>
                  <a:lnTo>
                    <a:pt x="2965450" y="0"/>
                  </a:lnTo>
                </a:path>
                <a:path w="7357109">
                  <a:moveTo>
                    <a:pt x="2987040" y="0"/>
                  </a:moveTo>
                  <a:lnTo>
                    <a:pt x="3008630" y="0"/>
                  </a:lnTo>
                </a:path>
                <a:path w="7357109">
                  <a:moveTo>
                    <a:pt x="3031490" y="0"/>
                  </a:moveTo>
                  <a:lnTo>
                    <a:pt x="3053080" y="0"/>
                  </a:lnTo>
                </a:path>
                <a:path w="7357109">
                  <a:moveTo>
                    <a:pt x="3074670" y="0"/>
                  </a:moveTo>
                  <a:lnTo>
                    <a:pt x="3097530" y="0"/>
                  </a:lnTo>
                </a:path>
                <a:path w="7357109">
                  <a:moveTo>
                    <a:pt x="3119120" y="0"/>
                  </a:moveTo>
                  <a:lnTo>
                    <a:pt x="3140710" y="0"/>
                  </a:lnTo>
                </a:path>
                <a:path w="7357109">
                  <a:moveTo>
                    <a:pt x="3162300" y="0"/>
                  </a:moveTo>
                  <a:lnTo>
                    <a:pt x="3185160" y="0"/>
                  </a:lnTo>
                </a:path>
                <a:path w="7357109">
                  <a:moveTo>
                    <a:pt x="3206750" y="0"/>
                  </a:moveTo>
                  <a:lnTo>
                    <a:pt x="3228340" y="0"/>
                  </a:lnTo>
                </a:path>
                <a:path w="7357109">
                  <a:moveTo>
                    <a:pt x="3251200" y="0"/>
                  </a:moveTo>
                  <a:lnTo>
                    <a:pt x="3272790" y="0"/>
                  </a:lnTo>
                </a:path>
                <a:path w="7357109">
                  <a:moveTo>
                    <a:pt x="3294380" y="0"/>
                  </a:moveTo>
                  <a:lnTo>
                    <a:pt x="3315970" y="0"/>
                  </a:lnTo>
                </a:path>
                <a:path w="7357109">
                  <a:moveTo>
                    <a:pt x="3338830" y="0"/>
                  </a:moveTo>
                  <a:lnTo>
                    <a:pt x="3360420" y="0"/>
                  </a:lnTo>
                </a:path>
                <a:path w="7357109">
                  <a:moveTo>
                    <a:pt x="3382010" y="0"/>
                  </a:moveTo>
                  <a:lnTo>
                    <a:pt x="3404870" y="0"/>
                  </a:lnTo>
                </a:path>
                <a:path w="7357109">
                  <a:moveTo>
                    <a:pt x="3426460" y="0"/>
                  </a:moveTo>
                  <a:lnTo>
                    <a:pt x="3448050" y="0"/>
                  </a:lnTo>
                </a:path>
                <a:path w="7357109">
                  <a:moveTo>
                    <a:pt x="3469640" y="0"/>
                  </a:moveTo>
                  <a:lnTo>
                    <a:pt x="3492500" y="0"/>
                  </a:lnTo>
                </a:path>
                <a:path w="7357109">
                  <a:moveTo>
                    <a:pt x="3514090" y="0"/>
                  </a:moveTo>
                  <a:lnTo>
                    <a:pt x="3535680" y="0"/>
                  </a:lnTo>
                </a:path>
                <a:path w="7357109">
                  <a:moveTo>
                    <a:pt x="3558540" y="0"/>
                  </a:moveTo>
                  <a:lnTo>
                    <a:pt x="3580130" y="0"/>
                  </a:lnTo>
                </a:path>
                <a:path w="7357109">
                  <a:moveTo>
                    <a:pt x="3601720" y="0"/>
                  </a:moveTo>
                  <a:lnTo>
                    <a:pt x="3624580" y="0"/>
                  </a:lnTo>
                </a:path>
                <a:path w="7357109">
                  <a:moveTo>
                    <a:pt x="3646170" y="0"/>
                  </a:moveTo>
                  <a:lnTo>
                    <a:pt x="3667760" y="0"/>
                  </a:lnTo>
                </a:path>
                <a:path w="7357109">
                  <a:moveTo>
                    <a:pt x="3689350" y="0"/>
                  </a:moveTo>
                  <a:lnTo>
                    <a:pt x="3712210" y="0"/>
                  </a:lnTo>
                </a:path>
                <a:path w="7357109">
                  <a:moveTo>
                    <a:pt x="3733800" y="0"/>
                  </a:moveTo>
                  <a:lnTo>
                    <a:pt x="3755390" y="0"/>
                  </a:lnTo>
                </a:path>
                <a:path w="7357109">
                  <a:moveTo>
                    <a:pt x="3778250" y="0"/>
                  </a:moveTo>
                  <a:lnTo>
                    <a:pt x="3799840" y="0"/>
                  </a:lnTo>
                </a:path>
                <a:path w="7357109">
                  <a:moveTo>
                    <a:pt x="3821430" y="0"/>
                  </a:moveTo>
                  <a:lnTo>
                    <a:pt x="3843020" y="0"/>
                  </a:lnTo>
                </a:path>
                <a:path w="7357109">
                  <a:moveTo>
                    <a:pt x="3865880" y="0"/>
                  </a:moveTo>
                  <a:lnTo>
                    <a:pt x="3887470" y="0"/>
                  </a:lnTo>
                </a:path>
                <a:path w="7357109">
                  <a:moveTo>
                    <a:pt x="3909060" y="0"/>
                  </a:moveTo>
                  <a:lnTo>
                    <a:pt x="3931920" y="0"/>
                  </a:lnTo>
                </a:path>
                <a:path w="7357109">
                  <a:moveTo>
                    <a:pt x="3953510" y="0"/>
                  </a:moveTo>
                  <a:lnTo>
                    <a:pt x="3975100" y="0"/>
                  </a:lnTo>
                </a:path>
                <a:path w="7357109">
                  <a:moveTo>
                    <a:pt x="3996690" y="0"/>
                  </a:moveTo>
                  <a:lnTo>
                    <a:pt x="4019550" y="0"/>
                  </a:lnTo>
                </a:path>
                <a:path w="7357109">
                  <a:moveTo>
                    <a:pt x="4041140" y="0"/>
                  </a:moveTo>
                  <a:lnTo>
                    <a:pt x="4062730" y="0"/>
                  </a:lnTo>
                </a:path>
                <a:path w="7357109">
                  <a:moveTo>
                    <a:pt x="4085590" y="0"/>
                  </a:moveTo>
                  <a:lnTo>
                    <a:pt x="4107180" y="0"/>
                  </a:lnTo>
                </a:path>
                <a:path w="7357109">
                  <a:moveTo>
                    <a:pt x="4128770" y="0"/>
                  </a:moveTo>
                  <a:lnTo>
                    <a:pt x="4151630" y="0"/>
                  </a:lnTo>
                </a:path>
                <a:path w="7357109">
                  <a:moveTo>
                    <a:pt x="4173220" y="0"/>
                  </a:moveTo>
                  <a:lnTo>
                    <a:pt x="4194810" y="0"/>
                  </a:lnTo>
                </a:path>
                <a:path w="7357109">
                  <a:moveTo>
                    <a:pt x="4216400" y="0"/>
                  </a:moveTo>
                  <a:lnTo>
                    <a:pt x="4239260" y="0"/>
                  </a:lnTo>
                </a:path>
                <a:path w="7357109">
                  <a:moveTo>
                    <a:pt x="4260850" y="0"/>
                  </a:moveTo>
                  <a:lnTo>
                    <a:pt x="4282440" y="0"/>
                  </a:lnTo>
                </a:path>
                <a:path w="7357109">
                  <a:moveTo>
                    <a:pt x="4305300" y="0"/>
                  </a:moveTo>
                  <a:lnTo>
                    <a:pt x="4326890" y="0"/>
                  </a:lnTo>
                </a:path>
                <a:path w="7357109">
                  <a:moveTo>
                    <a:pt x="4348480" y="0"/>
                  </a:moveTo>
                  <a:lnTo>
                    <a:pt x="4370070" y="0"/>
                  </a:lnTo>
                </a:path>
                <a:path w="7357109">
                  <a:moveTo>
                    <a:pt x="4392930" y="0"/>
                  </a:moveTo>
                  <a:lnTo>
                    <a:pt x="4414520" y="0"/>
                  </a:lnTo>
                </a:path>
                <a:path w="7357109">
                  <a:moveTo>
                    <a:pt x="4436110" y="0"/>
                  </a:moveTo>
                  <a:lnTo>
                    <a:pt x="4458970" y="0"/>
                  </a:lnTo>
                </a:path>
                <a:path w="7357109">
                  <a:moveTo>
                    <a:pt x="4480560" y="0"/>
                  </a:moveTo>
                  <a:lnTo>
                    <a:pt x="4502150" y="0"/>
                  </a:lnTo>
                </a:path>
                <a:path w="7357109">
                  <a:moveTo>
                    <a:pt x="4523740" y="0"/>
                  </a:moveTo>
                  <a:lnTo>
                    <a:pt x="4546600" y="0"/>
                  </a:lnTo>
                </a:path>
                <a:path w="7357109">
                  <a:moveTo>
                    <a:pt x="4568190" y="0"/>
                  </a:moveTo>
                  <a:lnTo>
                    <a:pt x="4589780" y="0"/>
                  </a:lnTo>
                </a:path>
                <a:path w="7357109">
                  <a:moveTo>
                    <a:pt x="4612640" y="0"/>
                  </a:moveTo>
                  <a:lnTo>
                    <a:pt x="4634230" y="0"/>
                  </a:lnTo>
                </a:path>
                <a:path w="7357109">
                  <a:moveTo>
                    <a:pt x="4655820" y="0"/>
                  </a:moveTo>
                  <a:lnTo>
                    <a:pt x="4678680" y="0"/>
                  </a:lnTo>
                </a:path>
                <a:path w="7357109">
                  <a:moveTo>
                    <a:pt x="4700270" y="0"/>
                  </a:moveTo>
                  <a:lnTo>
                    <a:pt x="4721860" y="0"/>
                  </a:lnTo>
                </a:path>
                <a:path w="7357109">
                  <a:moveTo>
                    <a:pt x="4743450" y="0"/>
                  </a:moveTo>
                  <a:lnTo>
                    <a:pt x="4766310" y="0"/>
                  </a:lnTo>
                </a:path>
                <a:path w="7357109">
                  <a:moveTo>
                    <a:pt x="4787900" y="0"/>
                  </a:moveTo>
                  <a:lnTo>
                    <a:pt x="4809490" y="0"/>
                  </a:lnTo>
                </a:path>
                <a:path w="7357109">
                  <a:moveTo>
                    <a:pt x="4832350" y="0"/>
                  </a:moveTo>
                  <a:lnTo>
                    <a:pt x="4853940" y="0"/>
                  </a:lnTo>
                </a:path>
                <a:path w="7357109">
                  <a:moveTo>
                    <a:pt x="4875530" y="0"/>
                  </a:moveTo>
                  <a:lnTo>
                    <a:pt x="4897120" y="0"/>
                  </a:lnTo>
                </a:path>
                <a:path w="7357109">
                  <a:moveTo>
                    <a:pt x="4919980" y="0"/>
                  </a:moveTo>
                  <a:lnTo>
                    <a:pt x="4941570" y="0"/>
                  </a:lnTo>
                </a:path>
                <a:path w="7357109">
                  <a:moveTo>
                    <a:pt x="4963160" y="0"/>
                  </a:moveTo>
                  <a:lnTo>
                    <a:pt x="4986020" y="0"/>
                  </a:lnTo>
                </a:path>
                <a:path w="7357109">
                  <a:moveTo>
                    <a:pt x="5007610" y="0"/>
                  </a:moveTo>
                  <a:lnTo>
                    <a:pt x="5029200" y="0"/>
                  </a:lnTo>
                </a:path>
                <a:path w="7357109">
                  <a:moveTo>
                    <a:pt x="5050790" y="0"/>
                  </a:moveTo>
                  <a:lnTo>
                    <a:pt x="5073650" y="0"/>
                  </a:lnTo>
                </a:path>
                <a:path w="7357109">
                  <a:moveTo>
                    <a:pt x="5095240" y="0"/>
                  </a:moveTo>
                  <a:lnTo>
                    <a:pt x="5116830" y="0"/>
                  </a:lnTo>
                </a:path>
                <a:path w="7357109">
                  <a:moveTo>
                    <a:pt x="5139690" y="0"/>
                  </a:moveTo>
                  <a:lnTo>
                    <a:pt x="5161280" y="0"/>
                  </a:lnTo>
                </a:path>
                <a:path w="7357109">
                  <a:moveTo>
                    <a:pt x="5182870" y="0"/>
                  </a:moveTo>
                  <a:lnTo>
                    <a:pt x="5204460" y="0"/>
                  </a:lnTo>
                </a:path>
                <a:path w="7357109">
                  <a:moveTo>
                    <a:pt x="5227320" y="0"/>
                  </a:moveTo>
                  <a:lnTo>
                    <a:pt x="5248910" y="0"/>
                  </a:lnTo>
                </a:path>
                <a:path w="7357109">
                  <a:moveTo>
                    <a:pt x="5270500" y="0"/>
                  </a:moveTo>
                  <a:lnTo>
                    <a:pt x="5293360" y="0"/>
                  </a:lnTo>
                </a:path>
                <a:path w="7357109">
                  <a:moveTo>
                    <a:pt x="5314950" y="0"/>
                  </a:moveTo>
                  <a:lnTo>
                    <a:pt x="5336540" y="0"/>
                  </a:lnTo>
                </a:path>
                <a:path w="7357109">
                  <a:moveTo>
                    <a:pt x="5359400" y="0"/>
                  </a:moveTo>
                  <a:lnTo>
                    <a:pt x="5380990" y="0"/>
                  </a:lnTo>
                </a:path>
                <a:path w="7357109">
                  <a:moveTo>
                    <a:pt x="5402580" y="0"/>
                  </a:moveTo>
                  <a:lnTo>
                    <a:pt x="5424170" y="0"/>
                  </a:lnTo>
                </a:path>
                <a:path w="7357109">
                  <a:moveTo>
                    <a:pt x="5447030" y="0"/>
                  </a:moveTo>
                  <a:lnTo>
                    <a:pt x="5468620" y="0"/>
                  </a:lnTo>
                </a:path>
                <a:path w="7357109">
                  <a:moveTo>
                    <a:pt x="5490210" y="0"/>
                  </a:moveTo>
                  <a:lnTo>
                    <a:pt x="5513070" y="0"/>
                  </a:lnTo>
                </a:path>
                <a:path w="7357109">
                  <a:moveTo>
                    <a:pt x="5534660" y="0"/>
                  </a:moveTo>
                  <a:lnTo>
                    <a:pt x="5556250" y="0"/>
                  </a:lnTo>
                </a:path>
                <a:path w="7357109">
                  <a:moveTo>
                    <a:pt x="5577840" y="0"/>
                  </a:moveTo>
                  <a:lnTo>
                    <a:pt x="5600700" y="0"/>
                  </a:lnTo>
                </a:path>
                <a:path w="7357109">
                  <a:moveTo>
                    <a:pt x="5622290" y="0"/>
                  </a:moveTo>
                  <a:lnTo>
                    <a:pt x="5643880" y="0"/>
                  </a:lnTo>
                </a:path>
                <a:path w="7357109">
                  <a:moveTo>
                    <a:pt x="5666740" y="0"/>
                  </a:moveTo>
                  <a:lnTo>
                    <a:pt x="5688330" y="0"/>
                  </a:lnTo>
                </a:path>
                <a:path w="7357109">
                  <a:moveTo>
                    <a:pt x="5709920" y="0"/>
                  </a:moveTo>
                  <a:lnTo>
                    <a:pt x="5731510" y="0"/>
                  </a:lnTo>
                </a:path>
                <a:path w="7357109">
                  <a:moveTo>
                    <a:pt x="5754370" y="0"/>
                  </a:moveTo>
                  <a:lnTo>
                    <a:pt x="5775960" y="0"/>
                  </a:lnTo>
                </a:path>
                <a:path w="7357109">
                  <a:moveTo>
                    <a:pt x="5797550" y="0"/>
                  </a:moveTo>
                  <a:lnTo>
                    <a:pt x="5820410" y="0"/>
                  </a:lnTo>
                </a:path>
                <a:path w="7357109">
                  <a:moveTo>
                    <a:pt x="5842000" y="0"/>
                  </a:moveTo>
                  <a:lnTo>
                    <a:pt x="5863590" y="0"/>
                  </a:lnTo>
                </a:path>
                <a:path w="7357109">
                  <a:moveTo>
                    <a:pt x="5886450" y="0"/>
                  </a:moveTo>
                  <a:lnTo>
                    <a:pt x="5908040" y="0"/>
                  </a:lnTo>
                </a:path>
                <a:path w="7357109">
                  <a:moveTo>
                    <a:pt x="5929630" y="0"/>
                  </a:moveTo>
                  <a:lnTo>
                    <a:pt x="5951220" y="0"/>
                  </a:lnTo>
                </a:path>
                <a:path w="7357109">
                  <a:moveTo>
                    <a:pt x="5974080" y="0"/>
                  </a:moveTo>
                  <a:lnTo>
                    <a:pt x="5995670" y="0"/>
                  </a:lnTo>
                </a:path>
                <a:path w="7357109">
                  <a:moveTo>
                    <a:pt x="6017260" y="0"/>
                  </a:moveTo>
                  <a:lnTo>
                    <a:pt x="6040120" y="0"/>
                  </a:lnTo>
                </a:path>
                <a:path w="7357109">
                  <a:moveTo>
                    <a:pt x="6061710" y="0"/>
                  </a:moveTo>
                  <a:lnTo>
                    <a:pt x="6083300" y="0"/>
                  </a:lnTo>
                </a:path>
                <a:path w="7357109">
                  <a:moveTo>
                    <a:pt x="6104890" y="0"/>
                  </a:moveTo>
                  <a:lnTo>
                    <a:pt x="6127750" y="0"/>
                  </a:lnTo>
                </a:path>
                <a:path w="7357109">
                  <a:moveTo>
                    <a:pt x="6149340" y="0"/>
                  </a:moveTo>
                  <a:lnTo>
                    <a:pt x="6170930" y="0"/>
                  </a:lnTo>
                </a:path>
                <a:path w="7357109">
                  <a:moveTo>
                    <a:pt x="6193790" y="0"/>
                  </a:moveTo>
                  <a:lnTo>
                    <a:pt x="6215380" y="0"/>
                  </a:lnTo>
                </a:path>
                <a:path w="7357109">
                  <a:moveTo>
                    <a:pt x="6236970" y="0"/>
                  </a:moveTo>
                  <a:lnTo>
                    <a:pt x="6258560" y="0"/>
                  </a:lnTo>
                </a:path>
                <a:path w="7357109">
                  <a:moveTo>
                    <a:pt x="6281420" y="0"/>
                  </a:moveTo>
                  <a:lnTo>
                    <a:pt x="6303010" y="0"/>
                  </a:lnTo>
                </a:path>
                <a:path w="7357109">
                  <a:moveTo>
                    <a:pt x="6324600" y="0"/>
                  </a:moveTo>
                  <a:lnTo>
                    <a:pt x="6347460" y="0"/>
                  </a:lnTo>
                </a:path>
                <a:path w="7357109">
                  <a:moveTo>
                    <a:pt x="6369050" y="0"/>
                  </a:moveTo>
                  <a:lnTo>
                    <a:pt x="6390640" y="0"/>
                  </a:lnTo>
                </a:path>
                <a:path w="7357109">
                  <a:moveTo>
                    <a:pt x="6413500" y="0"/>
                  </a:moveTo>
                  <a:lnTo>
                    <a:pt x="6435090" y="0"/>
                  </a:lnTo>
                </a:path>
                <a:path w="7357109">
                  <a:moveTo>
                    <a:pt x="6456680" y="0"/>
                  </a:moveTo>
                  <a:lnTo>
                    <a:pt x="6478270" y="0"/>
                  </a:lnTo>
                </a:path>
                <a:path w="7357109">
                  <a:moveTo>
                    <a:pt x="6501130" y="0"/>
                  </a:moveTo>
                  <a:lnTo>
                    <a:pt x="6522719" y="0"/>
                  </a:lnTo>
                </a:path>
                <a:path w="7357109">
                  <a:moveTo>
                    <a:pt x="6544309" y="0"/>
                  </a:moveTo>
                  <a:lnTo>
                    <a:pt x="6567169" y="0"/>
                  </a:lnTo>
                </a:path>
                <a:path w="7357109">
                  <a:moveTo>
                    <a:pt x="6588759" y="0"/>
                  </a:moveTo>
                  <a:lnTo>
                    <a:pt x="6610350" y="0"/>
                  </a:lnTo>
                </a:path>
                <a:path w="7357109">
                  <a:moveTo>
                    <a:pt x="6631939" y="0"/>
                  </a:moveTo>
                  <a:lnTo>
                    <a:pt x="6654800" y="0"/>
                  </a:lnTo>
                </a:path>
                <a:path w="7357109">
                  <a:moveTo>
                    <a:pt x="6676389" y="0"/>
                  </a:moveTo>
                  <a:lnTo>
                    <a:pt x="6697980" y="0"/>
                  </a:lnTo>
                </a:path>
                <a:path w="7357109">
                  <a:moveTo>
                    <a:pt x="6720839" y="0"/>
                  </a:moveTo>
                  <a:lnTo>
                    <a:pt x="6742430" y="0"/>
                  </a:lnTo>
                </a:path>
                <a:path w="7357109">
                  <a:moveTo>
                    <a:pt x="6764019" y="0"/>
                  </a:moveTo>
                  <a:lnTo>
                    <a:pt x="6785609" y="0"/>
                  </a:lnTo>
                </a:path>
                <a:path w="7357109">
                  <a:moveTo>
                    <a:pt x="6808469" y="0"/>
                  </a:moveTo>
                  <a:lnTo>
                    <a:pt x="6830059" y="0"/>
                  </a:lnTo>
                </a:path>
                <a:path w="7357109">
                  <a:moveTo>
                    <a:pt x="6851650" y="0"/>
                  </a:moveTo>
                  <a:lnTo>
                    <a:pt x="6874509" y="0"/>
                  </a:lnTo>
                </a:path>
                <a:path w="7357109">
                  <a:moveTo>
                    <a:pt x="6896100" y="0"/>
                  </a:moveTo>
                  <a:lnTo>
                    <a:pt x="6917689" y="0"/>
                  </a:lnTo>
                </a:path>
                <a:path w="7357109">
                  <a:moveTo>
                    <a:pt x="6940550" y="0"/>
                  </a:moveTo>
                  <a:lnTo>
                    <a:pt x="6962139" y="0"/>
                  </a:lnTo>
                </a:path>
                <a:path w="7357109">
                  <a:moveTo>
                    <a:pt x="6983730" y="0"/>
                  </a:moveTo>
                  <a:lnTo>
                    <a:pt x="7005319" y="0"/>
                  </a:lnTo>
                </a:path>
                <a:path w="7357109">
                  <a:moveTo>
                    <a:pt x="7028180" y="0"/>
                  </a:moveTo>
                  <a:lnTo>
                    <a:pt x="7049769" y="0"/>
                  </a:lnTo>
                </a:path>
                <a:path w="7357109">
                  <a:moveTo>
                    <a:pt x="7071359" y="0"/>
                  </a:moveTo>
                  <a:lnTo>
                    <a:pt x="7094219" y="0"/>
                  </a:lnTo>
                </a:path>
                <a:path w="7357109">
                  <a:moveTo>
                    <a:pt x="7115809" y="0"/>
                  </a:moveTo>
                  <a:lnTo>
                    <a:pt x="7137400" y="0"/>
                  </a:lnTo>
                </a:path>
                <a:path w="7357109">
                  <a:moveTo>
                    <a:pt x="7158989" y="0"/>
                  </a:moveTo>
                  <a:lnTo>
                    <a:pt x="7181850" y="0"/>
                  </a:lnTo>
                </a:path>
                <a:path w="7357109">
                  <a:moveTo>
                    <a:pt x="7203439" y="0"/>
                  </a:moveTo>
                  <a:lnTo>
                    <a:pt x="7225030" y="0"/>
                  </a:lnTo>
                </a:path>
                <a:path w="7357109">
                  <a:moveTo>
                    <a:pt x="7247889" y="0"/>
                  </a:moveTo>
                  <a:lnTo>
                    <a:pt x="7269480" y="0"/>
                  </a:lnTo>
                </a:path>
                <a:path w="7357109">
                  <a:moveTo>
                    <a:pt x="7291069" y="0"/>
                  </a:moveTo>
                  <a:lnTo>
                    <a:pt x="7312659" y="0"/>
                  </a:lnTo>
                </a:path>
                <a:path w="7357109">
                  <a:moveTo>
                    <a:pt x="7335519" y="0"/>
                  </a:moveTo>
                  <a:lnTo>
                    <a:pt x="7357109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910589" y="3770629"/>
              <a:ext cx="7357109" cy="0"/>
            </a:xfrm>
            <a:custGeom>
              <a:avLst/>
              <a:gdLst/>
              <a:ahLst/>
              <a:cxnLst/>
              <a:rect l="l" t="t" r="r" b="b"/>
              <a:pathLst>
                <a:path w="7357109">
                  <a:moveTo>
                    <a:pt x="0" y="0"/>
                  </a:moveTo>
                  <a:lnTo>
                    <a:pt x="22859" y="0"/>
                  </a:lnTo>
                </a:path>
                <a:path w="7357109">
                  <a:moveTo>
                    <a:pt x="44450" y="0"/>
                  </a:moveTo>
                  <a:lnTo>
                    <a:pt x="66040" y="0"/>
                  </a:lnTo>
                </a:path>
                <a:path w="7357109">
                  <a:moveTo>
                    <a:pt x="88900" y="0"/>
                  </a:moveTo>
                  <a:lnTo>
                    <a:pt x="110490" y="0"/>
                  </a:lnTo>
                </a:path>
                <a:path w="7357109">
                  <a:moveTo>
                    <a:pt x="132079" y="0"/>
                  </a:moveTo>
                  <a:lnTo>
                    <a:pt x="153669" y="0"/>
                  </a:lnTo>
                </a:path>
                <a:path w="7357109">
                  <a:moveTo>
                    <a:pt x="176529" y="0"/>
                  </a:moveTo>
                  <a:lnTo>
                    <a:pt x="198119" y="0"/>
                  </a:lnTo>
                </a:path>
                <a:path w="7357109">
                  <a:moveTo>
                    <a:pt x="219709" y="0"/>
                  </a:moveTo>
                  <a:lnTo>
                    <a:pt x="242569" y="0"/>
                  </a:lnTo>
                </a:path>
                <a:path w="7357109">
                  <a:moveTo>
                    <a:pt x="264159" y="0"/>
                  </a:moveTo>
                  <a:lnTo>
                    <a:pt x="285750" y="0"/>
                  </a:lnTo>
                </a:path>
                <a:path w="7357109">
                  <a:moveTo>
                    <a:pt x="308609" y="0"/>
                  </a:moveTo>
                  <a:lnTo>
                    <a:pt x="330200" y="0"/>
                  </a:lnTo>
                </a:path>
                <a:path w="7357109">
                  <a:moveTo>
                    <a:pt x="351790" y="0"/>
                  </a:moveTo>
                  <a:lnTo>
                    <a:pt x="373379" y="0"/>
                  </a:lnTo>
                </a:path>
                <a:path w="7357109">
                  <a:moveTo>
                    <a:pt x="396240" y="0"/>
                  </a:moveTo>
                  <a:lnTo>
                    <a:pt x="417829" y="0"/>
                  </a:lnTo>
                </a:path>
                <a:path w="7357109">
                  <a:moveTo>
                    <a:pt x="439419" y="0"/>
                  </a:moveTo>
                  <a:lnTo>
                    <a:pt x="462279" y="0"/>
                  </a:lnTo>
                </a:path>
                <a:path w="7357109">
                  <a:moveTo>
                    <a:pt x="483869" y="0"/>
                  </a:moveTo>
                  <a:lnTo>
                    <a:pt x="505459" y="0"/>
                  </a:lnTo>
                </a:path>
                <a:path w="7357109">
                  <a:moveTo>
                    <a:pt x="527050" y="0"/>
                  </a:moveTo>
                  <a:lnTo>
                    <a:pt x="549910" y="0"/>
                  </a:lnTo>
                </a:path>
                <a:path w="7357109">
                  <a:moveTo>
                    <a:pt x="571500" y="0"/>
                  </a:moveTo>
                  <a:lnTo>
                    <a:pt x="593090" y="0"/>
                  </a:lnTo>
                </a:path>
                <a:path w="7357109">
                  <a:moveTo>
                    <a:pt x="615950" y="0"/>
                  </a:moveTo>
                  <a:lnTo>
                    <a:pt x="637540" y="0"/>
                  </a:lnTo>
                </a:path>
                <a:path w="7357109">
                  <a:moveTo>
                    <a:pt x="659129" y="0"/>
                  </a:moveTo>
                  <a:lnTo>
                    <a:pt x="680719" y="0"/>
                  </a:lnTo>
                </a:path>
                <a:path w="7357109">
                  <a:moveTo>
                    <a:pt x="703579" y="0"/>
                  </a:moveTo>
                  <a:lnTo>
                    <a:pt x="725170" y="0"/>
                  </a:lnTo>
                </a:path>
                <a:path w="7357109">
                  <a:moveTo>
                    <a:pt x="746760" y="0"/>
                  </a:moveTo>
                  <a:lnTo>
                    <a:pt x="769620" y="0"/>
                  </a:lnTo>
                </a:path>
                <a:path w="7357109">
                  <a:moveTo>
                    <a:pt x="791210" y="0"/>
                  </a:moveTo>
                  <a:lnTo>
                    <a:pt x="812799" y="0"/>
                  </a:lnTo>
                </a:path>
                <a:path w="7357109">
                  <a:moveTo>
                    <a:pt x="835660" y="0"/>
                  </a:moveTo>
                  <a:lnTo>
                    <a:pt x="857249" y="0"/>
                  </a:lnTo>
                </a:path>
                <a:path w="7357109">
                  <a:moveTo>
                    <a:pt x="878840" y="0"/>
                  </a:moveTo>
                  <a:lnTo>
                    <a:pt x="900429" y="0"/>
                  </a:lnTo>
                </a:path>
                <a:path w="7357109">
                  <a:moveTo>
                    <a:pt x="923290" y="0"/>
                  </a:moveTo>
                  <a:lnTo>
                    <a:pt x="944879" y="0"/>
                  </a:lnTo>
                </a:path>
                <a:path w="7357109">
                  <a:moveTo>
                    <a:pt x="966470" y="0"/>
                  </a:moveTo>
                  <a:lnTo>
                    <a:pt x="989329" y="0"/>
                  </a:lnTo>
                </a:path>
                <a:path w="7357109">
                  <a:moveTo>
                    <a:pt x="1010920" y="0"/>
                  </a:moveTo>
                  <a:lnTo>
                    <a:pt x="1032510" y="0"/>
                  </a:lnTo>
                </a:path>
                <a:path w="7357109">
                  <a:moveTo>
                    <a:pt x="1054099" y="0"/>
                  </a:moveTo>
                  <a:lnTo>
                    <a:pt x="1076960" y="0"/>
                  </a:lnTo>
                </a:path>
                <a:path w="7357109">
                  <a:moveTo>
                    <a:pt x="1098549" y="0"/>
                  </a:moveTo>
                  <a:lnTo>
                    <a:pt x="1120140" y="0"/>
                  </a:lnTo>
                </a:path>
                <a:path w="7357109">
                  <a:moveTo>
                    <a:pt x="1142999" y="0"/>
                  </a:moveTo>
                  <a:lnTo>
                    <a:pt x="1164590" y="0"/>
                  </a:lnTo>
                </a:path>
                <a:path w="7357109">
                  <a:moveTo>
                    <a:pt x="1186180" y="0"/>
                  </a:moveTo>
                  <a:lnTo>
                    <a:pt x="1207770" y="0"/>
                  </a:lnTo>
                </a:path>
                <a:path w="7357109">
                  <a:moveTo>
                    <a:pt x="1230630" y="0"/>
                  </a:moveTo>
                  <a:lnTo>
                    <a:pt x="1252220" y="0"/>
                  </a:lnTo>
                </a:path>
                <a:path w="7357109">
                  <a:moveTo>
                    <a:pt x="1273810" y="0"/>
                  </a:moveTo>
                  <a:lnTo>
                    <a:pt x="1296670" y="0"/>
                  </a:lnTo>
                </a:path>
                <a:path w="7357109">
                  <a:moveTo>
                    <a:pt x="1318260" y="0"/>
                  </a:moveTo>
                  <a:lnTo>
                    <a:pt x="1339849" y="0"/>
                  </a:lnTo>
                </a:path>
                <a:path w="7357109">
                  <a:moveTo>
                    <a:pt x="1362710" y="0"/>
                  </a:moveTo>
                  <a:lnTo>
                    <a:pt x="1384299" y="0"/>
                  </a:lnTo>
                </a:path>
                <a:path w="7357109">
                  <a:moveTo>
                    <a:pt x="1405890" y="0"/>
                  </a:moveTo>
                  <a:lnTo>
                    <a:pt x="1427480" y="0"/>
                  </a:lnTo>
                </a:path>
                <a:path w="7357109">
                  <a:moveTo>
                    <a:pt x="1450340" y="0"/>
                  </a:moveTo>
                  <a:lnTo>
                    <a:pt x="1471930" y="0"/>
                  </a:lnTo>
                </a:path>
                <a:path w="7357109">
                  <a:moveTo>
                    <a:pt x="1493520" y="0"/>
                  </a:moveTo>
                  <a:lnTo>
                    <a:pt x="1516380" y="0"/>
                  </a:lnTo>
                </a:path>
                <a:path w="7357109">
                  <a:moveTo>
                    <a:pt x="1537970" y="0"/>
                  </a:moveTo>
                  <a:lnTo>
                    <a:pt x="1559560" y="0"/>
                  </a:lnTo>
                </a:path>
                <a:path w="7357109">
                  <a:moveTo>
                    <a:pt x="1581149" y="0"/>
                  </a:moveTo>
                  <a:lnTo>
                    <a:pt x="1604010" y="0"/>
                  </a:lnTo>
                </a:path>
                <a:path w="7357109">
                  <a:moveTo>
                    <a:pt x="1625599" y="0"/>
                  </a:moveTo>
                  <a:lnTo>
                    <a:pt x="1647189" y="0"/>
                  </a:lnTo>
                </a:path>
                <a:path w="7357109">
                  <a:moveTo>
                    <a:pt x="1670050" y="0"/>
                  </a:moveTo>
                  <a:lnTo>
                    <a:pt x="1691639" y="0"/>
                  </a:lnTo>
                </a:path>
                <a:path w="7357109">
                  <a:moveTo>
                    <a:pt x="1713229" y="0"/>
                  </a:moveTo>
                  <a:lnTo>
                    <a:pt x="1734820" y="0"/>
                  </a:lnTo>
                </a:path>
                <a:path w="7357109">
                  <a:moveTo>
                    <a:pt x="1757679" y="0"/>
                  </a:moveTo>
                  <a:lnTo>
                    <a:pt x="1779270" y="0"/>
                  </a:lnTo>
                </a:path>
                <a:path w="7357109">
                  <a:moveTo>
                    <a:pt x="1800860" y="0"/>
                  </a:moveTo>
                  <a:lnTo>
                    <a:pt x="1823720" y="0"/>
                  </a:lnTo>
                </a:path>
                <a:path w="7357109">
                  <a:moveTo>
                    <a:pt x="1845310" y="0"/>
                  </a:moveTo>
                  <a:lnTo>
                    <a:pt x="1866900" y="0"/>
                  </a:lnTo>
                </a:path>
                <a:path w="7357109">
                  <a:moveTo>
                    <a:pt x="1889760" y="0"/>
                  </a:moveTo>
                  <a:lnTo>
                    <a:pt x="1911350" y="0"/>
                  </a:lnTo>
                </a:path>
                <a:path w="7357109">
                  <a:moveTo>
                    <a:pt x="1932939" y="0"/>
                  </a:moveTo>
                  <a:lnTo>
                    <a:pt x="1954529" y="0"/>
                  </a:lnTo>
                </a:path>
                <a:path w="7357109">
                  <a:moveTo>
                    <a:pt x="1977389" y="0"/>
                  </a:moveTo>
                  <a:lnTo>
                    <a:pt x="1998979" y="0"/>
                  </a:lnTo>
                </a:path>
                <a:path w="7357109">
                  <a:moveTo>
                    <a:pt x="2020570" y="0"/>
                  </a:moveTo>
                  <a:lnTo>
                    <a:pt x="2043429" y="0"/>
                  </a:lnTo>
                </a:path>
                <a:path w="7357109">
                  <a:moveTo>
                    <a:pt x="2065020" y="0"/>
                  </a:moveTo>
                  <a:lnTo>
                    <a:pt x="2086610" y="0"/>
                  </a:lnTo>
                </a:path>
                <a:path w="7357109">
                  <a:moveTo>
                    <a:pt x="2108200" y="0"/>
                  </a:moveTo>
                  <a:lnTo>
                    <a:pt x="2131060" y="0"/>
                  </a:lnTo>
                </a:path>
                <a:path w="7357109">
                  <a:moveTo>
                    <a:pt x="2152650" y="0"/>
                  </a:moveTo>
                  <a:lnTo>
                    <a:pt x="2174240" y="0"/>
                  </a:lnTo>
                </a:path>
                <a:path w="7357109">
                  <a:moveTo>
                    <a:pt x="2197100" y="0"/>
                  </a:moveTo>
                  <a:lnTo>
                    <a:pt x="2218690" y="0"/>
                  </a:lnTo>
                </a:path>
                <a:path w="7357109">
                  <a:moveTo>
                    <a:pt x="2240279" y="0"/>
                  </a:moveTo>
                  <a:lnTo>
                    <a:pt x="2261870" y="0"/>
                  </a:lnTo>
                </a:path>
                <a:path w="7357109">
                  <a:moveTo>
                    <a:pt x="2284729" y="0"/>
                  </a:moveTo>
                  <a:lnTo>
                    <a:pt x="2306320" y="0"/>
                  </a:lnTo>
                </a:path>
                <a:path w="7357109">
                  <a:moveTo>
                    <a:pt x="2327910" y="0"/>
                  </a:moveTo>
                  <a:lnTo>
                    <a:pt x="2350770" y="0"/>
                  </a:lnTo>
                </a:path>
                <a:path w="7357109">
                  <a:moveTo>
                    <a:pt x="2372360" y="0"/>
                  </a:moveTo>
                  <a:lnTo>
                    <a:pt x="2393950" y="0"/>
                  </a:lnTo>
                </a:path>
                <a:path w="7357109">
                  <a:moveTo>
                    <a:pt x="2415540" y="0"/>
                  </a:moveTo>
                  <a:lnTo>
                    <a:pt x="2438400" y="0"/>
                  </a:lnTo>
                </a:path>
                <a:path w="7357109">
                  <a:moveTo>
                    <a:pt x="2459990" y="0"/>
                  </a:moveTo>
                  <a:lnTo>
                    <a:pt x="2481580" y="0"/>
                  </a:lnTo>
                </a:path>
                <a:path w="7357109">
                  <a:moveTo>
                    <a:pt x="2504440" y="0"/>
                  </a:moveTo>
                  <a:lnTo>
                    <a:pt x="2526030" y="0"/>
                  </a:lnTo>
                </a:path>
                <a:path w="7357109">
                  <a:moveTo>
                    <a:pt x="2547620" y="0"/>
                  </a:moveTo>
                  <a:lnTo>
                    <a:pt x="2570480" y="0"/>
                  </a:lnTo>
                </a:path>
                <a:path w="7357109">
                  <a:moveTo>
                    <a:pt x="2592070" y="0"/>
                  </a:moveTo>
                  <a:lnTo>
                    <a:pt x="2613660" y="0"/>
                  </a:lnTo>
                </a:path>
                <a:path w="7357109">
                  <a:moveTo>
                    <a:pt x="2635250" y="0"/>
                  </a:moveTo>
                  <a:lnTo>
                    <a:pt x="2658110" y="0"/>
                  </a:lnTo>
                </a:path>
                <a:path w="7357109">
                  <a:moveTo>
                    <a:pt x="2679700" y="0"/>
                  </a:moveTo>
                  <a:lnTo>
                    <a:pt x="2701290" y="0"/>
                  </a:lnTo>
                </a:path>
                <a:path w="7357109">
                  <a:moveTo>
                    <a:pt x="2724150" y="0"/>
                  </a:moveTo>
                  <a:lnTo>
                    <a:pt x="2745740" y="0"/>
                  </a:lnTo>
                </a:path>
                <a:path w="7357109">
                  <a:moveTo>
                    <a:pt x="2767330" y="0"/>
                  </a:moveTo>
                  <a:lnTo>
                    <a:pt x="2788920" y="0"/>
                  </a:lnTo>
                </a:path>
                <a:path w="7357109">
                  <a:moveTo>
                    <a:pt x="2811780" y="0"/>
                  </a:moveTo>
                  <a:lnTo>
                    <a:pt x="2833370" y="0"/>
                  </a:lnTo>
                </a:path>
                <a:path w="7357109">
                  <a:moveTo>
                    <a:pt x="2854960" y="0"/>
                  </a:moveTo>
                  <a:lnTo>
                    <a:pt x="2877820" y="0"/>
                  </a:lnTo>
                </a:path>
                <a:path w="7357109">
                  <a:moveTo>
                    <a:pt x="2899410" y="0"/>
                  </a:moveTo>
                  <a:lnTo>
                    <a:pt x="2921000" y="0"/>
                  </a:lnTo>
                </a:path>
                <a:path w="7357109">
                  <a:moveTo>
                    <a:pt x="2942590" y="0"/>
                  </a:moveTo>
                  <a:lnTo>
                    <a:pt x="2965450" y="0"/>
                  </a:lnTo>
                </a:path>
                <a:path w="7357109">
                  <a:moveTo>
                    <a:pt x="2987040" y="0"/>
                  </a:moveTo>
                  <a:lnTo>
                    <a:pt x="3008630" y="0"/>
                  </a:lnTo>
                </a:path>
                <a:path w="7357109">
                  <a:moveTo>
                    <a:pt x="3031490" y="0"/>
                  </a:moveTo>
                  <a:lnTo>
                    <a:pt x="3053080" y="0"/>
                  </a:lnTo>
                </a:path>
                <a:path w="7357109">
                  <a:moveTo>
                    <a:pt x="3074670" y="0"/>
                  </a:moveTo>
                  <a:lnTo>
                    <a:pt x="3097530" y="0"/>
                  </a:lnTo>
                </a:path>
                <a:path w="7357109">
                  <a:moveTo>
                    <a:pt x="3119120" y="0"/>
                  </a:moveTo>
                  <a:lnTo>
                    <a:pt x="3140710" y="0"/>
                  </a:lnTo>
                </a:path>
                <a:path w="7357109">
                  <a:moveTo>
                    <a:pt x="3162300" y="0"/>
                  </a:moveTo>
                  <a:lnTo>
                    <a:pt x="3185160" y="0"/>
                  </a:lnTo>
                </a:path>
                <a:path w="7357109">
                  <a:moveTo>
                    <a:pt x="3206750" y="0"/>
                  </a:moveTo>
                  <a:lnTo>
                    <a:pt x="3228340" y="0"/>
                  </a:lnTo>
                </a:path>
                <a:path w="7357109">
                  <a:moveTo>
                    <a:pt x="3251200" y="0"/>
                  </a:moveTo>
                  <a:lnTo>
                    <a:pt x="3272790" y="0"/>
                  </a:lnTo>
                </a:path>
                <a:path w="7357109">
                  <a:moveTo>
                    <a:pt x="3294380" y="0"/>
                  </a:moveTo>
                  <a:lnTo>
                    <a:pt x="3315970" y="0"/>
                  </a:lnTo>
                </a:path>
                <a:path w="7357109">
                  <a:moveTo>
                    <a:pt x="3338830" y="0"/>
                  </a:moveTo>
                  <a:lnTo>
                    <a:pt x="3360420" y="0"/>
                  </a:lnTo>
                </a:path>
                <a:path w="7357109">
                  <a:moveTo>
                    <a:pt x="3382010" y="0"/>
                  </a:moveTo>
                  <a:lnTo>
                    <a:pt x="3404870" y="0"/>
                  </a:lnTo>
                </a:path>
                <a:path w="7357109">
                  <a:moveTo>
                    <a:pt x="3426460" y="0"/>
                  </a:moveTo>
                  <a:lnTo>
                    <a:pt x="3448050" y="0"/>
                  </a:lnTo>
                </a:path>
                <a:path w="7357109">
                  <a:moveTo>
                    <a:pt x="3469640" y="0"/>
                  </a:moveTo>
                  <a:lnTo>
                    <a:pt x="3492500" y="0"/>
                  </a:lnTo>
                </a:path>
                <a:path w="7357109">
                  <a:moveTo>
                    <a:pt x="3514090" y="0"/>
                  </a:moveTo>
                  <a:lnTo>
                    <a:pt x="3535680" y="0"/>
                  </a:lnTo>
                </a:path>
                <a:path w="7357109">
                  <a:moveTo>
                    <a:pt x="3558540" y="0"/>
                  </a:moveTo>
                  <a:lnTo>
                    <a:pt x="3580130" y="0"/>
                  </a:lnTo>
                </a:path>
                <a:path w="7357109">
                  <a:moveTo>
                    <a:pt x="3601720" y="0"/>
                  </a:moveTo>
                  <a:lnTo>
                    <a:pt x="3624580" y="0"/>
                  </a:lnTo>
                </a:path>
                <a:path w="7357109">
                  <a:moveTo>
                    <a:pt x="3646170" y="0"/>
                  </a:moveTo>
                  <a:lnTo>
                    <a:pt x="3667760" y="0"/>
                  </a:lnTo>
                </a:path>
                <a:path w="7357109">
                  <a:moveTo>
                    <a:pt x="3689350" y="0"/>
                  </a:moveTo>
                  <a:lnTo>
                    <a:pt x="3712210" y="0"/>
                  </a:lnTo>
                </a:path>
                <a:path w="7357109">
                  <a:moveTo>
                    <a:pt x="3733800" y="0"/>
                  </a:moveTo>
                  <a:lnTo>
                    <a:pt x="3755390" y="0"/>
                  </a:lnTo>
                </a:path>
                <a:path w="7357109">
                  <a:moveTo>
                    <a:pt x="3778250" y="0"/>
                  </a:moveTo>
                  <a:lnTo>
                    <a:pt x="3799840" y="0"/>
                  </a:lnTo>
                </a:path>
                <a:path w="7357109">
                  <a:moveTo>
                    <a:pt x="3821430" y="0"/>
                  </a:moveTo>
                  <a:lnTo>
                    <a:pt x="3843020" y="0"/>
                  </a:lnTo>
                </a:path>
                <a:path w="7357109">
                  <a:moveTo>
                    <a:pt x="3865880" y="0"/>
                  </a:moveTo>
                  <a:lnTo>
                    <a:pt x="3887470" y="0"/>
                  </a:lnTo>
                </a:path>
                <a:path w="7357109">
                  <a:moveTo>
                    <a:pt x="3909060" y="0"/>
                  </a:moveTo>
                  <a:lnTo>
                    <a:pt x="3931920" y="0"/>
                  </a:lnTo>
                </a:path>
                <a:path w="7357109">
                  <a:moveTo>
                    <a:pt x="3953510" y="0"/>
                  </a:moveTo>
                  <a:lnTo>
                    <a:pt x="3975100" y="0"/>
                  </a:lnTo>
                </a:path>
                <a:path w="7357109">
                  <a:moveTo>
                    <a:pt x="3996690" y="0"/>
                  </a:moveTo>
                  <a:lnTo>
                    <a:pt x="4019550" y="0"/>
                  </a:lnTo>
                </a:path>
                <a:path w="7357109">
                  <a:moveTo>
                    <a:pt x="4041140" y="0"/>
                  </a:moveTo>
                  <a:lnTo>
                    <a:pt x="4062730" y="0"/>
                  </a:lnTo>
                </a:path>
                <a:path w="7357109">
                  <a:moveTo>
                    <a:pt x="4085590" y="0"/>
                  </a:moveTo>
                  <a:lnTo>
                    <a:pt x="4107180" y="0"/>
                  </a:lnTo>
                </a:path>
                <a:path w="7357109">
                  <a:moveTo>
                    <a:pt x="4128770" y="0"/>
                  </a:moveTo>
                  <a:lnTo>
                    <a:pt x="4151630" y="0"/>
                  </a:lnTo>
                </a:path>
                <a:path w="7357109">
                  <a:moveTo>
                    <a:pt x="4173220" y="0"/>
                  </a:moveTo>
                  <a:lnTo>
                    <a:pt x="4194810" y="0"/>
                  </a:lnTo>
                </a:path>
                <a:path w="7357109">
                  <a:moveTo>
                    <a:pt x="4216400" y="0"/>
                  </a:moveTo>
                  <a:lnTo>
                    <a:pt x="4239260" y="0"/>
                  </a:lnTo>
                </a:path>
                <a:path w="7357109">
                  <a:moveTo>
                    <a:pt x="4260850" y="0"/>
                  </a:moveTo>
                  <a:lnTo>
                    <a:pt x="4282440" y="0"/>
                  </a:lnTo>
                </a:path>
                <a:path w="7357109">
                  <a:moveTo>
                    <a:pt x="4305300" y="0"/>
                  </a:moveTo>
                  <a:lnTo>
                    <a:pt x="4326890" y="0"/>
                  </a:lnTo>
                </a:path>
                <a:path w="7357109">
                  <a:moveTo>
                    <a:pt x="4348480" y="0"/>
                  </a:moveTo>
                  <a:lnTo>
                    <a:pt x="4370070" y="0"/>
                  </a:lnTo>
                </a:path>
                <a:path w="7357109">
                  <a:moveTo>
                    <a:pt x="4392930" y="0"/>
                  </a:moveTo>
                  <a:lnTo>
                    <a:pt x="4414520" y="0"/>
                  </a:lnTo>
                </a:path>
                <a:path w="7357109">
                  <a:moveTo>
                    <a:pt x="4436110" y="0"/>
                  </a:moveTo>
                  <a:lnTo>
                    <a:pt x="4458970" y="0"/>
                  </a:lnTo>
                </a:path>
                <a:path w="7357109">
                  <a:moveTo>
                    <a:pt x="4480560" y="0"/>
                  </a:moveTo>
                  <a:lnTo>
                    <a:pt x="4502150" y="0"/>
                  </a:lnTo>
                </a:path>
                <a:path w="7357109">
                  <a:moveTo>
                    <a:pt x="4523740" y="0"/>
                  </a:moveTo>
                  <a:lnTo>
                    <a:pt x="4546600" y="0"/>
                  </a:lnTo>
                </a:path>
                <a:path w="7357109">
                  <a:moveTo>
                    <a:pt x="4568190" y="0"/>
                  </a:moveTo>
                  <a:lnTo>
                    <a:pt x="4589780" y="0"/>
                  </a:lnTo>
                </a:path>
                <a:path w="7357109">
                  <a:moveTo>
                    <a:pt x="4612640" y="0"/>
                  </a:moveTo>
                  <a:lnTo>
                    <a:pt x="4634230" y="0"/>
                  </a:lnTo>
                </a:path>
                <a:path w="7357109">
                  <a:moveTo>
                    <a:pt x="4655820" y="0"/>
                  </a:moveTo>
                  <a:lnTo>
                    <a:pt x="4678680" y="0"/>
                  </a:lnTo>
                </a:path>
                <a:path w="7357109">
                  <a:moveTo>
                    <a:pt x="4700270" y="0"/>
                  </a:moveTo>
                  <a:lnTo>
                    <a:pt x="4721860" y="0"/>
                  </a:lnTo>
                </a:path>
                <a:path w="7357109">
                  <a:moveTo>
                    <a:pt x="4743450" y="0"/>
                  </a:moveTo>
                  <a:lnTo>
                    <a:pt x="4766310" y="0"/>
                  </a:lnTo>
                </a:path>
                <a:path w="7357109">
                  <a:moveTo>
                    <a:pt x="4787900" y="0"/>
                  </a:moveTo>
                  <a:lnTo>
                    <a:pt x="4809490" y="0"/>
                  </a:lnTo>
                </a:path>
                <a:path w="7357109">
                  <a:moveTo>
                    <a:pt x="4832350" y="0"/>
                  </a:moveTo>
                  <a:lnTo>
                    <a:pt x="4853940" y="0"/>
                  </a:lnTo>
                </a:path>
                <a:path w="7357109">
                  <a:moveTo>
                    <a:pt x="4875530" y="0"/>
                  </a:moveTo>
                  <a:lnTo>
                    <a:pt x="4897120" y="0"/>
                  </a:lnTo>
                </a:path>
                <a:path w="7357109">
                  <a:moveTo>
                    <a:pt x="4919980" y="0"/>
                  </a:moveTo>
                  <a:lnTo>
                    <a:pt x="4941570" y="0"/>
                  </a:lnTo>
                </a:path>
                <a:path w="7357109">
                  <a:moveTo>
                    <a:pt x="4963160" y="0"/>
                  </a:moveTo>
                  <a:lnTo>
                    <a:pt x="4986020" y="0"/>
                  </a:lnTo>
                </a:path>
                <a:path w="7357109">
                  <a:moveTo>
                    <a:pt x="5007610" y="0"/>
                  </a:moveTo>
                  <a:lnTo>
                    <a:pt x="5029200" y="0"/>
                  </a:lnTo>
                </a:path>
                <a:path w="7357109">
                  <a:moveTo>
                    <a:pt x="5050790" y="0"/>
                  </a:moveTo>
                  <a:lnTo>
                    <a:pt x="5073650" y="0"/>
                  </a:lnTo>
                </a:path>
                <a:path w="7357109">
                  <a:moveTo>
                    <a:pt x="5095240" y="0"/>
                  </a:moveTo>
                  <a:lnTo>
                    <a:pt x="5116830" y="0"/>
                  </a:lnTo>
                </a:path>
                <a:path w="7357109">
                  <a:moveTo>
                    <a:pt x="5139690" y="0"/>
                  </a:moveTo>
                  <a:lnTo>
                    <a:pt x="5161280" y="0"/>
                  </a:lnTo>
                </a:path>
                <a:path w="7357109">
                  <a:moveTo>
                    <a:pt x="5182870" y="0"/>
                  </a:moveTo>
                  <a:lnTo>
                    <a:pt x="5204460" y="0"/>
                  </a:lnTo>
                </a:path>
                <a:path w="7357109">
                  <a:moveTo>
                    <a:pt x="5227320" y="0"/>
                  </a:moveTo>
                  <a:lnTo>
                    <a:pt x="5248910" y="0"/>
                  </a:lnTo>
                </a:path>
                <a:path w="7357109">
                  <a:moveTo>
                    <a:pt x="5270500" y="0"/>
                  </a:moveTo>
                  <a:lnTo>
                    <a:pt x="5293360" y="0"/>
                  </a:lnTo>
                </a:path>
                <a:path w="7357109">
                  <a:moveTo>
                    <a:pt x="5314950" y="0"/>
                  </a:moveTo>
                  <a:lnTo>
                    <a:pt x="5336540" y="0"/>
                  </a:lnTo>
                </a:path>
                <a:path w="7357109">
                  <a:moveTo>
                    <a:pt x="5359400" y="0"/>
                  </a:moveTo>
                  <a:lnTo>
                    <a:pt x="5380990" y="0"/>
                  </a:lnTo>
                </a:path>
                <a:path w="7357109">
                  <a:moveTo>
                    <a:pt x="5402580" y="0"/>
                  </a:moveTo>
                  <a:lnTo>
                    <a:pt x="5424170" y="0"/>
                  </a:lnTo>
                </a:path>
                <a:path w="7357109">
                  <a:moveTo>
                    <a:pt x="5447030" y="0"/>
                  </a:moveTo>
                  <a:lnTo>
                    <a:pt x="5468620" y="0"/>
                  </a:lnTo>
                </a:path>
                <a:path w="7357109">
                  <a:moveTo>
                    <a:pt x="5490210" y="0"/>
                  </a:moveTo>
                  <a:lnTo>
                    <a:pt x="5513070" y="0"/>
                  </a:lnTo>
                </a:path>
                <a:path w="7357109">
                  <a:moveTo>
                    <a:pt x="5534660" y="0"/>
                  </a:moveTo>
                  <a:lnTo>
                    <a:pt x="5556250" y="0"/>
                  </a:lnTo>
                </a:path>
                <a:path w="7357109">
                  <a:moveTo>
                    <a:pt x="5577840" y="0"/>
                  </a:moveTo>
                  <a:lnTo>
                    <a:pt x="5600700" y="0"/>
                  </a:lnTo>
                </a:path>
                <a:path w="7357109">
                  <a:moveTo>
                    <a:pt x="5622290" y="0"/>
                  </a:moveTo>
                  <a:lnTo>
                    <a:pt x="5643880" y="0"/>
                  </a:lnTo>
                </a:path>
                <a:path w="7357109">
                  <a:moveTo>
                    <a:pt x="5666740" y="0"/>
                  </a:moveTo>
                  <a:lnTo>
                    <a:pt x="5688330" y="0"/>
                  </a:lnTo>
                </a:path>
                <a:path w="7357109">
                  <a:moveTo>
                    <a:pt x="5709920" y="0"/>
                  </a:moveTo>
                  <a:lnTo>
                    <a:pt x="5731510" y="0"/>
                  </a:lnTo>
                </a:path>
                <a:path w="7357109">
                  <a:moveTo>
                    <a:pt x="5754370" y="0"/>
                  </a:moveTo>
                  <a:lnTo>
                    <a:pt x="5775960" y="0"/>
                  </a:lnTo>
                </a:path>
                <a:path w="7357109">
                  <a:moveTo>
                    <a:pt x="5797550" y="0"/>
                  </a:moveTo>
                  <a:lnTo>
                    <a:pt x="5820410" y="0"/>
                  </a:lnTo>
                </a:path>
                <a:path w="7357109">
                  <a:moveTo>
                    <a:pt x="5842000" y="0"/>
                  </a:moveTo>
                  <a:lnTo>
                    <a:pt x="5863590" y="0"/>
                  </a:lnTo>
                </a:path>
                <a:path w="7357109">
                  <a:moveTo>
                    <a:pt x="5886450" y="0"/>
                  </a:moveTo>
                  <a:lnTo>
                    <a:pt x="5908040" y="0"/>
                  </a:lnTo>
                </a:path>
                <a:path w="7357109">
                  <a:moveTo>
                    <a:pt x="5929630" y="0"/>
                  </a:moveTo>
                  <a:lnTo>
                    <a:pt x="5951220" y="0"/>
                  </a:lnTo>
                </a:path>
                <a:path w="7357109">
                  <a:moveTo>
                    <a:pt x="5974080" y="0"/>
                  </a:moveTo>
                  <a:lnTo>
                    <a:pt x="5995670" y="0"/>
                  </a:lnTo>
                </a:path>
                <a:path w="7357109">
                  <a:moveTo>
                    <a:pt x="6017260" y="0"/>
                  </a:moveTo>
                  <a:lnTo>
                    <a:pt x="6040120" y="0"/>
                  </a:lnTo>
                </a:path>
                <a:path w="7357109">
                  <a:moveTo>
                    <a:pt x="6061710" y="0"/>
                  </a:moveTo>
                  <a:lnTo>
                    <a:pt x="6083300" y="0"/>
                  </a:lnTo>
                </a:path>
                <a:path w="7357109">
                  <a:moveTo>
                    <a:pt x="6104890" y="0"/>
                  </a:moveTo>
                  <a:lnTo>
                    <a:pt x="6127750" y="0"/>
                  </a:lnTo>
                </a:path>
                <a:path w="7357109">
                  <a:moveTo>
                    <a:pt x="6149340" y="0"/>
                  </a:moveTo>
                  <a:lnTo>
                    <a:pt x="6170930" y="0"/>
                  </a:lnTo>
                </a:path>
                <a:path w="7357109">
                  <a:moveTo>
                    <a:pt x="6193790" y="0"/>
                  </a:moveTo>
                  <a:lnTo>
                    <a:pt x="6215380" y="0"/>
                  </a:lnTo>
                </a:path>
                <a:path w="7357109">
                  <a:moveTo>
                    <a:pt x="6236970" y="0"/>
                  </a:moveTo>
                  <a:lnTo>
                    <a:pt x="6258560" y="0"/>
                  </a:lnTo>
                </a:path>
                <a:path w="7357109">
                  <a:moveTo>
                    <a:pt x="6281420" y="0"/>
                  </a:moveTo>
                  <a:lnTo>
                    <a:pt x="6303010" y="0"/>
                  </a:lnTo>
                </a:path>
                <a:path w="7357109">
                  <a:moveTo>
                    <a:pt x="6324600" y="0"/>
                  </a:moveTo>
                  <a:lnTo>
                    <a:pt x="6347460" y="0"/>
                  </a:lnTo>
                </a:path>
                <a:path w="7357109">
                  <a:moveTo>
                    <a:pt x="6369050" y="0"/>
                  </a:moveTo>
                  <a:lnTo>
                    <a:pt x="6390640" y="0"/>
                  </a:lnTo>
                </a:path>
                <a:path w="7357109">
                  <a:moveTo>
                    <a:pt x="6413500" y="0"/>
                  </a:moveTo>
                  <a:lnTo>
                    <a:pt x="6435090" y="0"/>
                  </a:lnTo>
                </a:path>
                <a:path w="7357109">
                  <a:moveTo>
                    <a:pt x="6456680" y="0"/>
                  </a:moveTo>
                  <a:lnTo>
                    <a:pt x="6478270" y="0"/>
                  </a:lnTo>
                </a:path>
                <a:path w="7357109">
                  <a:moveTo>
                    <a:pt x="6501130" y="0"/>
                  </a:moveTo>
                  <a:lnTo>
                    <a:pt x="6522719" y="0"/>
                  </a:lnTo>
                </a:path>
                <a:path w="7357109">
                  <a:moveTo>
                    <a:pt x="6544309" y="0"/>
                  </a:moveTo>
                  <a:lnTo>
                    <a:pt x="6567169" y="0"/>
                  </a:lnTo>
                </a:path>
                <a:path w="7357109">
                  <a:moveTo>
                    <a:pt x="6588759" y="0"/>
                  </a:moveTo>
                  <a:lnTo>
                    <a:pt x="6610350" y="0"/>
                  </a:lnTo>
                </a:path>
                <a:path w="7357109">
                  <a:moveTo>
                    <a:pt x="6631939" y="0"/>
                  </a:moveTo>
                  <a:lnTo>
                    <a:pt x="6654800" y="0"/>
                  </a:lnTo>
                </a:path>
                <a:path w="7357109">
                  <a:moveTo>
                    <a:pt x="6676389" y="0"/>
                  </a:moveTo>
                  <a:lnTo>
                    <a:pt x="6697980" y="0"/>
                  </a:lnTo>
                </a:path>
                <a:path w="7357109">
                  <a:moveTo>
                    <a:pt x="6720839" y="0"/>
                  </a:moveTo>
                  <a:lnTo>
                    <a:pt x="6742430" y="0"/>
                  </a:lnTo>
                </a:path>
                <a:path w="7357109">
                  <a:moveTo>
                    <a:pt x="6764019" y="0"/>
                  </a:moveTo>
                  <a:lnTo>
                    <a:pt x="6785609" y="0"/>
                  </a:lnTo>
                </a:path>
                <a:path w="7357109">
                  <a:moveTo>
                    <a:pt x="6808469" y="0"/>
                  </a:moveTo>
                  <a:lnTo>
                    <a:pt x="6830059" y="0"/>
                  </a:lnTo>
                </a:path>
                <a:path w="7357109">
                  <a:moveTo>
                    <a:pt x="6851650" y="0"/>
                  </a:moveTo>
                  <a:lnTo>
                    <a:pt x="6874509" y="0"/>
                  </a:lnTo>
                </a:path>
                <a:path w="7357109">
                  <a:moveTo>
                    <a:pt x="6896100" y="0"/>
                  </a:moveTo>
                  <a:lnTo>
                    <a:pt x="6917689" y="0"/>
                  </a:lnTo>
                </a:path>
                <a:path w="7357109">
                  <a:moveTo>
                    <a:pt x="6940550" y="0"/>
                  </a:moveTo>
                  <a:lnTo>
                    <a:pt x="6962139" y="0"/>
                  </a:lnTo>
                </a:path>
                <a:path w="7357109">
                  <a:moveTo>
                    <a:pt x="6983730" y="0"/>
                  </a:moveTo>
                  <a:lnTo>
                    <a:pt x="7005319" y="0"/>
                  </a:lnTo>
                </a:path>
                <a:path w="7357109">
                  <a:moveTo>
                    <a:pt x="7028180" y="0"/>
                  </a:moveTo>
                  <a:lnTo>
                    <a:pt x="7049769" y="0"/>
                  </a:lnTo>
                </a:path>
                <a:path w="7357109">
                  <a:moveTo>
                    <a:pt x="7071359" y="0"/>
                  </a:moveTo>
                  <a:lnTo>
                    <a:pt x="7094219" y="0"/>
                  </a:lnTo>
                </a:path>
                <a:path w="7357109">
                  <a:moveTo>
                    <a:pt x="7115809" y="0"/>
                  </a:moveTo>
                  <a:lnTo>
                    <a:pt x="7137400" y="0"/>
                  </a:lnTo>
                </a:path>
                <a:path w="7357109">
                  <a:moveTo>
                    <a:pt x="7158989" y="0"/>
                  </a:moveTo>
                  <a:lnTo>
                    <a:pt x="7181850" y="0"/>
                  </a:lnTo>
                </a:path>
                <a:path w="7357109">
                  <a:moveTo>
                    <a:pt x="7203439" y="0"/>
                  </a:moveTo>
                  <a:lnTo>
                    <a:pt x="7225030" y="0"/>
                  </a:lnTo>
                </a:path>
                <a:path w="7357109">
                  <a:moveTo>
                    <a:pt x="7247889" y="0"/>
                  </a:moveTo>
                  <a:lnTo>
                    <a:pt x="7269480" y="0"/>
                  </a:lnTo>
                </a:path>
                <a:path w="7357109">
                  <a:moveTo>
                    <a:pt x="7291069" y="0"/>
                  </a:moveTo>
                  <a:lnTo>
                    <a:pt x="7312659" y="0"/>
                  </a:lnTo>
                </a:path>
                <a:path w="7357109">
                  <a:moveTo>
                    <a:pt x="7335519" y="0"/>
                  </a:moveTo>
                  <a:lnTo>
                    <a:pt x="7357109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910589" y="4170679"/>
              <a:ext cx="7357109" cy="0"/>
            </a:xfrm>
            <a:custGeom>
              <a:avLst/>
              <a:gdLst/>
              <a:ahLst/>
              <a:cxnLst/>
              <a:rect l="l" t="t" r="r" b="b"/>
              <a:pathLst>
                <a:path w="7357109">
                  <a:moveTo>
                    <a:pt x="0" y="0"/>
                  </a:moveTo>
                  <a:lnTo>
                    <a:pt x="22859" y="0"/>
                  </a:lnTo>
                </a:path>
                <a:path w="7357109">
                  <a:moveTo>
                    <a:pt x="44450" y="0"/>
                  </a:moveTo>
                  <a:lnTo>
                    <a:pt x="66040" y="0"/>
                  </a:lnTo>
                </a:path>
                <a:path w="7357109">
                  <a:moveTo>
                    <a:pt x="88900" y="0"/>
                  </a:moveTo>
                  <a:lnTo>
                    <a:pt x="110490" y="0"/>
                  </a:lnTo>
                </a:path>
                <a:path w="7357109">
                  <a:moveTo>
                    <a:pt x="132079" y="0"/>
                  </a:moveTo>
                  <a:lnTo>
                    <a:pt x="153669" y="0"/>
                  </a:lnTo>
                </a:path>
                <a:path w="7357109">
                  <a:moveTo>
                    <a:pt x="176529" y="0"/>
                  </a:moveTo>
                  <a:lnTo>
                    <a:pt x="198119" y="0"/>
                  </a:lnTo>
                </a:path>
                <a:path w="7357109">
                  <a:moveTo>
                    <a:pt x="219709" y="0"/>
                  </a:moveTo>
                  <a:lnTo>
                    <a:pt x="242569" y="0"/>
                  </a:lnTo>
                </a:path>
                <a:path w="7357109">
                  <a:moveTo>
                    <a:pt x="264159" y="0"/>
                  </a:moveTo>
                  <a:lnTo>
                    <a:pt x="285750" y="0"/>
                  </a:lnTo>
                </a:path>
                <a:path w="7357109">
                  <a:moveTo>
                    <a:pt x="308609" y="0"/>
                  </a:moveTo>
                  <a:lnTo>
                    <a:pt x="330200" y="0"/>
                  </a:lnTo>
                </a:path>
                <a:path w="7357109">
                  <a:moveTo>
                    <a:pt x="351790" y="0"/>
                  </a:moveTo>
                  <a:lnTo>
                    <a:pt x="373379" y="0"/>
                  </a:lnTo>
                </a:path>
                <a:path w="7357109">
                  <a:moveTo>
                    <a:pt x="396240" y="0"/>
                  </a:moveTo>
                  <a:lnTo>
                    <a:pt x="417829" y="0"/>
                  </a:lnTo>
                </a:path>
                <a:path w="7357109">
                  <a:moveTo>
                    <a:pt x="439419" y="0"/>
                  </a:moveTo>
                  <a:lnTo>
                    <a:pt x="462279" y="0"/>
                  </a:lnTo>
                </a:path>
                <a:path w="7357109">
                  <a:moveTo>
                    <a:pt x="483869" y="0"/>
                  </a:moveTo>
                  <a:lnTo>
                    <a:pt x="505459" y="0"/>
                  </a:lnTo>
                </a:path>
                <a:path w="7357109">
                  <a:moveTo>
                    <a:pt x="527050" y="0"/>
                  </a:moveTo>
                  <a:lnTo>
                    <a:pt x="549910" y="0"/>
                  </a:lnTo>
                </a:path>
                <a:path w="7357109">
                  <a:moveTo>
                    <a:pt x="571500" y="0"/>
                  </a:moveTo>
                  <a:lnTo>
                    <a:pt x="593090" y="0"/>
                  </a:lnTo>
                </a:path>
                <a:path w="7357109">
                  <a:moveTo>
                    <a:pt x="615950" y="0"/>
                  </a:moveTo>
                  <a:lnTo>
                    <a:pt x="637540" y="0"/>
                  </a:lnTo>
                </a:path>
                <a:path w="7357109">
                  <a:moveTo>
                    <a:pt x="659129" y="0"/>
                  </a:moveTo>
                  <a:lnTo>
                    <a:pt x="680719" y="0"/>
                  </a:lnTo>
                </a:path>
                <a:path w="7357109">
                  <a:moveTo>
                    <a:pt x="703579" y="0"/>
                  </a:moveTo>
                  <a:lnTo>
                    <a:pt x="725170" y="0"/>
                  </a:lnTo>
                </a:path>
                <a:path w="7357109">
                  <a:moveTo>
                    <a:pt x="746760" y="0"/>
                  </a:moveTo>
                  <a:lnTo>
                    <a:pt x="769620" y="0"/>
                  </a:lnTo>
                </a:path>
                <a:path w="7357109">
                  <a:moveTo>
                    <a:pt x="791210" y="0"/>
                  </a:moveTo>
                  <a:lnTo>
                    <a:pt x="812799" y="0"/>
                  </a:lnTo>
                </a:path>
                <a:path w="7357109">
                  <a:moveTo>
                    <a:pt x="835660" y="0"/>
                  </a:moveTo>
                  <a:lnTo>
                    <a:pt x="857249" y="0"/>
                  </a:lnTo>
                </a:path>
                <a:path w="7357109">
                  <a:moveTo>
                    <a:pt x="878840" y="0"/>
                  </a:moveTo>
                  <a:lnTo>
                    <a:pt x="900429" y="0"/>
                  </a:lnTo>
                </a:path>
                <a:path w="7357109">
                  <a:moveTo>
                    <a:pt x="923290" y="0"/>
                  </a:moveTo>
                  <a:lnTo>
                    <a:pt x="944879" y="0"/>
                  </a:lnTo>
                </a:path>
                <a:path w="7357109">
                  <a:moveTo>
                    <a:pt x="966470" y="0"/>
                  </a:moveTo>
                  <a:lnTo>
                    <a:pt x="989329" y="0"/>
                  </a:lnTo>
                </a:path>
                <a:path w="7357109">
                  <a:moveTo>
                    <a:pt x="1010920" y="0"/>
                  </a:moveTo>
                  <a:lnTo>
                    <a:pt x="1032510" y="0"/>
                  </a:lnTo>
                </a:path>
                <a:path w="7357109">
                  <a:moveTo>
                    <a:pt x="1054099" y="0"/>
                  </a:moveTo>
                  <a:lnTo>
                    <a:pt x="1076960" y="0"/>
                  </a:lnTo>
                </a:path>
                <a:path w="7357109">
                  <a:moveTo>
                    <a:pt x="1098549" y="0"/>
                  </a:moveTo>
                  <a:lnTo>
                    <a:pt x="1120140" y="0"/>
                  </a:lnTo>
                </a:path>
                <a:path w="7357109">
                  <a:moveTo>
                    <a:pt x="1142999" y="0"/>
                  </a:moveTo>
                  <a:lnTo>
                    <a:pt x="1164590" y="0"/>
                  </a:lnTo>
                </a:path>
                <a:path w="7357109">
                  <a:moveTo>
                    <a:pt x="1186180" y="0"/>
                  </a:moveTo>
                  <a:lnTo>
                    <a:pt x="1207770" y="0"/>
                  </a:lnTo>
                </a:path>
                <a:path w="7357109">
                  <a:moveTo>
                    <a:pt x="1230630" y="0"/>
                  </a:moveTo>
                  <a:lnTo>
                    <a:pt x="1252220" y="0"/>
                  </a:lnTo>
                </a:path>
                <a:path w="7357109">
                  <a:moveTo>
                    <a:pt x="1273810" y="0"/>
                  </a:moveTo>
                  <a:lnTo>
                    <a:pt x="1296670" y="0"/>
                  </a:lnTo>
                </a:path>
                <a:path w="7357109">
                  <a:moveTo>
                    <a:pt x="1318260" y="0"/>
                  </a:moveTo>
                  <a:lnTo>
                    <a:pt x="1339849" y="0"/>
                  </a:lnTo>
                </a:path>
                <a:path w="7357109">
                  <a:moveTo>
                    <a:pt x="1362710" y="0"/>
                  </a:moveTo>
                  <a:lnTo>
                    <a:pt x="1384299" y="0"/>
                  </a:lnTo>
                </a:path>
                <a:path w="7357109">
                  <a:moveTo>
                    <a:pt x="1405890" y="0"/>
                  </a:moveTo>
                  <a:lnTo>
                    <a:pt x="1427480" y="0"/>
                  </a:lnTo>
                </a:path>
                <a:path w="7357109">
                  <a:moveTo>
                    <a:pt x="1450340" y="0"/>
                  </a:moveTo>
                  <a:lnTo>
                    <a:pt x="1471930" y="0"/>
                  </a:lnTo>
                </a:path>
                <a:path w="7357109">
                  <a:moveTo>
                    <a:pt x="1493520" y="0"/>
                  </a:moveTo>
                  <a:lnTo>
                    <a:pt x="1516380" y="0"/>
                  </a:lnTo>
                </a:path>
                <a:path w="7357109">
                  <a:moveTo>
                    <a:pt x="1537970" y="0"/>
                  </a:moveTo>
                  <a:lnTo>
                    <a:pt x="1559560" y="0"/>
                  </a:lnTo>
                </a:path>
                <a:path w="7357109">
                  <a:moveTo>
                    <a:pt x="1581149" y="0"/>
                  </a:moveTo>
                  <a:lnTo>
                    <a:pt x="1604010" y="0"/>
                  </a:lnTo>
                </a:path>
                <a:path w="7357109">
                  <a:moveTo>
                    <a:pt x="1625599" y="0"/>
                  </a:moveTo>
                  <a:lnTo>
                    <a:pt x="1647189" y="0"/>
                  </a:lnTo>
                </a:path>
                <a:path w="7357109">
                  <a:moveTo>
                    <a:pt x="1670050" y="0"/>
                  </a:moveTo>
                  <a:lnTo>
                    <a:pt x="1691639" y="0"/>
                  </a:lnTo>
                </a:path>
                <a:path w="7357109">
                  <a:moveTo>
                    <a:pt x="1713229" y="0"/>
                  </a:moveTo>
                  <a:lnTo>
                    <a:pt x="1734820" y="0"/>
                  </a:lnTo>
                </a:path>
                <a:path w="7357109">
                  <a:moveTo>
                    <a:pt x="1757679" y="0"/>
                  </a:moveTo>
                  <a:lnTo>
                    <a:pt x="1779270" y="0"/>
                  </a:lnTo>
                </a:path>
                <a:path w="7357109">
                  <a:moveTo>
                    <a:pt x="1800860" y="0"/>
                  </a:moveTo>
                  <a:lnTo>
                    <a:pt x="1823720" y="0"/>
                  </a:lnTo>
                </a:path>
                <a:path w="7357109">
                  <a:moveTo>
                    <a:pt x="1845310" y="0"/>
                  </a:moveTo>
                  <a:lnTo>
                    <a:pt x="1866900" y="0"/>
                  </a:lnTo>
                </a:path>
                <a:path w="7357109">
                  <a:moveTo>
                    <a:pt x="1889760" y="0"/>
                  </a:moveTo>
                  <a:lnTo>
                    <a:pt x="1911350" y="0"/>
                  </a:lnTo>
                </a:path>
                <a:path w="7357109">
                  <a:moveTo>
                    <a:pt x="1932939" y="0"/>
                  </a:moveTo>
                  <a:lnTo>
                    <a:pt x="1954529" y="0"/>
                  </a:lnTo>
                </a:path>
                <a:path w="7357109">
                  <a:moveTo>
                    <a:pt x="1977389" y="0"/>
                  </a:moveTo>
                  <a:lnTo>
                    <a:pt x="1998979" y="0"/>
                  </a:lnTo>
                </a:path>
                <a:path w="7357109">
                  <a:moveTo>
                    <a:pt x="2020570" y="0"/>
                  </a:moveTo>
                  <a:lnTo>
                    <a:pt x="2043429" y="0"/>
                  </a:lnTo>
                </a:path>
                <a:path w="7357109">
                  <a:moveTo>
                    <a:pt x="2065020" y="0"/>
                  </a:moveTo>
                  <a:lnTo>
                    <a:pt x="2086610" y="0"/>
                  </a:lnTo>
                </a:path>
                <a:path w="7357109">
                  <a:moveTo>
                    <a:pt x="2108200" y="0"/>
                  </a:moveTo>
                  <a:lnTo>
                    <a:pt x="2131060" y="0"/>
                  </a:lnTo>
                </a:path>
                <a:path w="7357109">
                  <a:moveTo>
                    <a:pt x="2152650" y="0"/>
                  </a:moveTo>
                  <a:lnTo>
                    <a:pt x="2174240" y="0"/>
                  </a:lnTo>
                </a:path>
                <a:path w="7357109">
                  <a:moveTo>
                    <a:pt x="2197100" y="0"/>
                  </a:moveTo>
                  <a:lnTo>
                    <a:pt x="2218690" y="0"/>
                  </a:lnTo>
                </a:path>
                <a:path w="7357109">
                  <a:moveTo>
                    <a:pt x="2240279" y="0"/>
                  </a:moveTo>
                  <a:lnTo>
                    <a:pt x="2261870" y="0"/>
                  </a:lnTo>
                </a:path>
                <a:path w="7357109">
                  <a:moveTo>
                    <a:pt x="2284729" y="0"/>
                  </a:moveTo>
                  <a:lnTo>
                    <a:pt x="2306320" y="0"/>
                  </a:lnTo>
                </a:path>
                <a:path w="7357109">
                  <a:moveTo>
                    <a:pt x="2327910" y="0"/>
                  </a:moveTo>
                  <a:lnTo>
                    <a:pt x="2350770" y="0"/>
                  </a:lnTo>
                </a:path>
                <a:path w="7357109">
                  <a:moveTo>
                    <a:pt x="2372360" y="0"/>
                  </a:moveTo>
                  <a:lnTo>
                    <a:pt x="2393950" y="0"/>
                  </a:lnTo>
                </a:path>
                <a:path w="7357109">
                  <a:moveTo>
                    <a:pt x="2415540" y="0"/>
                  </a:moveTo>
                  <a:lnTo>
                    <a:pt x="2438400" y="0"/>
                  </a:lnTo>
                </a:path>
                <a:path w="7357109">
                  <a:moveTo>
                    <a:pt x="2459990" y="0"/>
                  </a:moveTo>
                  <a:lnTo>
                    <a:pt x="2481580" y="0"/>
                  </a:lnTo>
                </a:path>
                <a:path w="7357109">
                  <a:moveTo>
                    <a:pt x="2504440" y="0"/>
                  </a:moveTo>
                  <a:lnTo>
                    <a:pt x="2526030" y="0"/>
                  </a:lnTo>
                </a:path>
                <a:path w="7357109">
                  <a:moveTo>
                    <a:pt x="2547620" y="0"/>
                  </a:moveTo>
                  <a:lnTo>
                    <a:pt x="2570480" y="0"/>
                  </a:lnTo>
                </a:path>
                <a:path w="7357109">
                  <a:moveTo>
                    <a:pt x="2592070" y="0"/>
                  </a:moveTo>
                  <a:lnTo>
                    <a:pt x="2613660" y="0"/>
                  </a:lnTo>
                </a:path>
                <a:path w="7357109">
                  <a:moveTo>
                    <a:pt x="2635250" y="0"/>
                  </a:moveTo>
                  <a:lnTo>
                    <a:pt x="2658110" y="0"/>
                  </a:lnTo>
                </a:path>
                <a:path w="7357109">
                  <a:moveTo>
                    <a:pt x="2679700" y="0"/>
                  </a:moveTo>
                  <a:lnTo>
                    <a:pt x="2701290" y="0"/>
                  </a:lnTo>
                </a:path>
                <a:path w="7357109">
                  <a:moveTo>
                    <a:pt x="2724150" y="0"/>
                  </a:moveTo>
                  <a:lnTo>
                    <a:pt x="2745740" y="0"/>
                  </a:lnTo>
                </a:path>
                <a:path w="7357109">
                  <a:moveTo>
                    <a:pt x="2767330" y="0"/>
                  </a:moveTo>
                  <a:lnTo>
                    <a:pt x="2788920" y="0"/>
                  </a:lnTo>
                </a:path>
                <a:path w="7357109">
                  <a:moveTo>
                    <a:pt x="2811780" y="0"/>
                  </a:moveTo>
                  <a:lnTo>
                    <a:pt x="2833370" y="0"/>
                  </a:lnTo>
                </a:path>
                <a:path w="7357109">
                  <a:moveTo>
                    <a:pt x="2854960" y="0"/>
                  </a:moveTo>
                  <a:lnTo>
                    <a:pt x="2877820" y="0"/>
                  </a:lnTo>
                </a:path>
                <a:path w="7357109">
                  <a:moveTo>
                    <a:pt x="2899410" y="0"/>
                  </a:moveTo>
                  <a:lnTo>
                    <a:pt x="2921000" y="0"/>
                  </a:lnTo>
                </a:path>
                <a:path w="7357109">
                  <a:moveTo>
                    <a:pt x="2942590" y="0"/>
                  </a:moveTo>
                  <a:lnTo>
                    <a:pt x="2965450" y="0"/>
                  </a:lnTo>
                </a:path>
                <a:path w="7357109">
                  <a:moveTo>
                    <a:pt x="2987040" y="0"/>
                  </a:moveTo>
                  <a:lnTo>
                    <a:pt x="3008630" y="0"/>
                  </a:lnTo>
                </a:path>
                <a:path w="7357109">
                  <a:moveTo>
                    <a:pt x="3031490" y="0"/>
                  </a:moveTo>
                  <a:lnTo>
                    <a:pt x="3053080" y="0"/>
                  </a:lnTo>
                </a:path>
                <a:path w="7357109">
                  <a:moveTo>
                    <a:pt x="3074670" y="0"/>
                  </a:moveTo>
                  <a:lnTo>
                    <a:pt x="3097530" y="0"/>
                  </a:lnTo>
                </a:path>
                <a:path w="7357109">
                  <a:moveTo>
                    <a:pt x="3119120" y="0"/>
                  </a:moveTo>
                  <a:lnTo>
                    <a:pt x="3140710" y="0"/>
                  </a:lnTo>
                </a:path>
                <a:path w="7357109">
                  <a:moveTo>
                    <a:pt x="3162300" y="0"/>
                  </a:moveTo>
                  <a:lnTo>
                    <a:pt x="3185160" y="0"/>
                  </a:lnTo>
                </a:path>
                <a:path w="7357109">
                  <a:moveTo>
                    <a:pt x="3206750" y="0"/>
                  </a:moveTo>
                  <a:lnTo>
                    <a:pt x="3228340" y="0"/>
                  </a:lnTo>
                </a:path>
                <a:path w="7357109">
                  <a:moveTo>
                    <a:pt x="3251200" y="0"/>
                  </a:moveTo>
                  <a:lnTo>
                    <a:pt x="3272790" y="0"/>
                  </a:lnTo>
                </a:path>
                <a:path w="7357109">
                  <a:moveTo>
                    <a:pt x="3294380" y="0"/>
                  </a:moveTo>
                  <a:lnTo>
                    <a:pt x="3315970" y="0"/>
                  </a:lnTo>
                </a:path>
                <a:path w="7357109">
                  <a:moveTo>
                    <a:pt x="3338830" y="0"/>
                  </a:moveTo>
                  <a:lnTo>
                    <a:pt x="3360420" y="0"/>
                  </a:lnTo>
                </a:path>
                <a:path w="7357109">
                  <a:moveTo>
                    <a:pt x="3382010" y="0"/>
                  </a:moveTo>
                  <a:lnTo>
                    <a:pt x="3404870" y="0"/>
                  </a:lnTo>
                </a:path>
                <a:path w="7357109">
                  <a:moveTo>
                    <a:pt x="3426460" y="0"/>
                  </a:moveTo>
                  <a:lnTo>
                    <a:pt x="3448050" y="0"/>
                  </a:lnTo>
                </a:path>
                <a:path w="7357109">
                  <a:moveTo>
                    <a:pt x="3469640" y="0"/>
                  </a:moveTo>
                  <a:lnTo>
                    <a:pt x="3492500" y="0"/>
                  </a:lnTo>
                </a:path>
                <a:path w="7357109">
                  <a:moveTo>
                    <a:pt x="3514090" y="0"/>
                  </a:moveTo>
                  <a:lnTo>
                    <a:pt x="3535680" y="0"/>
                  </a:lnTo>
                </a:path>
                <a:path w="7357109">
                  <a:moveTo>
                    <a:pt x="3558540" y="0"/>
                  </a:moveTo>
                  <a:lnTo>
                    <a:pt x="3580130" y="0"/>
                  </a:lnTo>
                </a:path>
                <a:path w="7357109">
                  <a:moveTo>
                    <a:pt x="3601720" y="0"/>
                  </a:moveTo>
                  <a:lnTo>
                    <a:pt x="3624580" y="0"/>
                  </a:lnTo>
                </a:path>
                <a:path w="7357109">
                  <a:moveTo>
                    <a:pt x="3646170" y="0"/>
                  </a:moveTo>
                  <a:lnTo>
                    <a:pt x="3667760" y="0"/>
                  </a:lnTo>
                </a:path>
                <a:path w="7357109">
                  <a:moveTo>
                    <a:pt x="3689350" y="0"/>
                  </a:moveTo>
                  <a:lnTo>
                    <a:pt x="3712210" y="0"/>
                  </a:lnTo>
                </a:path>
                <a:path w="7357109">
                  <a:moveTo>
                    <a:pt x="3733800" y="0"/>
                  </a:moveTo>
                  <a:lnTo>
                    <a:pt x="3755390" y="0"/>
                  </a:lnTo>
                </a:path>
                <a:path w="7357109">
                  <a:moveTo>
                    <a:pt x="3778250" y="0"/>
                  </a:moveTo>
                  <a:lnTo>
                    <a:pt x="3799840" y="0"/>
                  </a:lnTo>
                </a:path>
                <a:path w="7357109">
                  <a:moveTo>
                    <a:pt x="3821430" y="0"/>
                  </a:moveTo>
                  <a:lnTo>
                    <a:pt x="3843020" y="0"/>
                  </a:lnTo>
                </a:path>
                <a:path w="7357109">
                  <a:moveTo>
                    <a:pt x="3865880" y="0"/>
                  </a:moveTo>
                  <a:lnTo>
                    <a:pt x="3887470" y="0"/>
                  </a:lnTo>
                </a:path>
                <a:path w="7357109">
                  <a:moveTo>
                    <a:pt x="3909060" y="0"/>
                  </a:moveTo>
                  <a:lnTo>
                    <a:pt x="3931920" y="0"/>
                  </a:lnTo>
                </a:path>
                <a:path w="7357109">
                  <a:moveTo>
                    <a:pt x="3953510" y="0"/>
                  </a:moveTo>
                  <a:lnTo>
                    <a:pt x="3975100" y="0"/>
                  </a:lnTo>
                </a:path>
                <a:path w="7357109">
                  <a:moveTo>
                    <a:pt x="3996690" y="0"/>
                  </a:moveTo>
                  <a:lnTo>
                    <a:pt x="4019550" y="0"/>
                  </a:lnTo>
                </a:path>
                <a:path w="7357109">
                  <a:moveTo>
                    <a:pt x="4041140" y="0"/>
                  </a:moveTo>
                  <a:lnTo>
                    <a:pt x="4062730" y="0"/>
                  </a:lnTo>
                </a:path>
                <a:path w="7357109">
                  <a:moveTo>
                    <a:pt x="4085590" y="0"/>
                  </a:moveTo>
                  <a:lnTo>
                    <a:pt x="4107180" y="0"/>
                  </a:lnTo>
                </a:path>
                <a:path w="7357109">
                  <a:moveTo>
                    <a:pt x="4128770" y="0"/>
                  </a:moveTo>
                  <a:lnTo>
                    <a:pt x="4151630" y="0"/>
                  </a:lnTo>
                </a:path>
                <a:path w="7357109">
                  <a:moveTo>
                    <a:pt x="4173220" y="0"/>
                  </a:moveTo>
                  <a:lnTo>
                    <a:pt x="4194810" y="0"/>
                  </a:lnTo>
                </a:path>
                <a:path w="7357109">
                  <a:moveTo>
                    <a:pt x="4216400" y="0"/>
                  </a:moveTo>
                  <a:lnTo>
                    <a:pt x="4239260" y="0"/>
                  </a:lnTo>
                </a:path>
                <a:path w="7357109">
                  <a:moveTo>
                    <a:pt x="4260850" y="0"/>
                  </a:moveTo>
                  <a:lnTo>
                    <a:pt x="4282440" y="0"/>
                  </a:lnTo>
                </a:path>
                <a:path w="7357109">
                  <a:moveTo>
                    <a:pt x="4305300" y="0"/>
                  </a:moveTo>
                  <a:lnTo>
                    <a:pt x="4326890" y="0"/>
                  </a:lnTo>
                </a:path>
                <a:path w="7357109">
                  <a:moveTo>
                    <a:pt x="4348480" y="0"/>
                  </a:moveTo>
                  <a:lnTo>
                    <a:pt x="4370070" y="0"/>
                  </a:lnTo>
                </a:path>
                <a:path w="7357109">
                  <a:moveTo>
                    <a:pt x="4392930" y="0"/>
                  </a:moveTo>
                  <a:lnTo>
                    <a:pt x="4414520" y="0"/>
                  </a:lnTo>
                </a:path>
                <a:path w="7357109">
                  <a:moveTo>
                    <a:pt x="4436110" y="0"/>
                  </a:moveTo>
                  <a:lnTo>
                    <a:pt x="4458970" y="0"/>
                  </a:lnTo>
                </a:path>
                <a:path w="7357109">
                  <a:moveTo>
                    <a:pt x="4480560" y="0"/>
                  </a:moveTo>
                  <a:lnTo>
                    <a:pt x="4502150" y="0"/>
                  </a:lnTo>
                </a:path>
                <a:path w="7357109">
                  <a:moveTo>
                    <a:pt x="4523740" y="0"/>
                  </a:moveTo>
                  <a:lnTo>
                    <a:pt x="4546600" y="0"/>
                  </a:lnTo>
                </a:path>
                <a:path w="7357109">
                  <a:moveTo>
                    <a:pt x="4568190" y="0"/>
                  </a:moveTo>
                  <a:lnTo>
                    <a:pt x="4589780" y="0"/>
                  </a:lnTo>
                </a:path>
                <a:path w="7357109">
                  <a:moveTo>
                    <a:pt x="4612640" y="0"/>
                  </a:moveTo>
                  <a:lnTo>
                    <a:pt x="4634230" y="0"/>
                  </a:lnTo>
                </a:path>
                <a:path w="7357109">
                  <a:moveTo>
                    <a:pt x="4655820" y="0"/>
                  </a:moveTo>
                  <a:lnTo>
                    <a:pt x="4678680" y="0"/>
                  </a:lnTo>
                </a:path>
                <a:path w="7357109">
                  <a:moveTo>
                    <a:pt x="4700270" y="0"/>
                  </a:moveTo>
                  <a:lnTo>
                    <a:pt x="4721860" y="0"/>
                  </a:lnTo>
                </a:path>
                <a:path w="7357109">
                  <a:moveTo>
                    <a:pt x="4743450" y="0"/>
                  </a:moveTo>
                  <a:lnTo>
                    <a:pt x="4766310" y="0"/>
                  </a:lnTo>
                </a:path>
                <a:path w="7357109">
                  <a:moveTo>
                    <a:pt x="4787900" y="0"/>
                  </a:moveTo>
                  <a:lnTo>
                    <a:pt x="4809490" y="0"/>
                  </a:lnTo>
                </a:path>
                <a:path w="7357109">
                  <a:moveTo>
                    <a:pt x="4832350" y="0"/>
                  </a:moveTo>
                  <a:lnTo>
                    <a:pt x="4853940" y="0"/>
                  </a:lnTo>
                </a:path>
                <a:path w="7357109">
                  <a:moveTo>
                    <a:pt x="4875530" y="0"/>
                  </a:moveTo>
                  <a:lnTo>
                    <a:pt x="4897120" y="0"/>
                  </a:lnTo>
                </a:path>
                <a:path w="7357109">
                  <a:moveTo>
                    <a:pt x="4919980" y="0"/>
                  </a:moveTo>
                  <a:lnTo>
                    <a:pt x="4941570" y="0"/>
                  </a:lnTo>
                </a:path>
                <a:path w="7357109">
                  <a:moveTo>
                    <a:pt x="4963160" y="0"/>
                  </a:moveTo>
                  <a:lnTo>
                    <a:pt x="4986020" y="0"/>
                  </a:lnTo>
                </a:path>
                <a:path w="7357109">
                  <a:moveTo>
                    <a:pt x="5007610" y="0"/>
                  </a:moveTo>
                  <a:lnTo>
                    <a:pt x="5029200" y="0"/>
                  </a:lnTo>
                </a:path>
                <a:path w="7357109">
                  <a:moveTo>
                    <a:pt x="5050790" y="0"/>
                  </a:moveTo>
                  <a:lnTo>
                    <a:pt x="5073650" y="0"/>
                  </a:lnTo>
                </a:path>
                <a:path w="7357109">
                  <a:moveTo>
                    <a:pt x="5095240" y="0"/>
                  </a:moveTo>
                  <a:lnTo>
                    <a:pt x="5116830" y="0"/>
                  </a:lnTo>
                </a:path>
                <a:path w="7357109">
                  <a:moveTo>
                    <a:pt x="5139690" y="0"/>
                  </a:moveTo>
                  <a:lnTo>
                    <a:pt x="5161280" y="0"/>
                  </a:lnTo>
                </a:path>
                <a:path w="7357109">
                  <a:moveTo>
                    <a:pt x="5182870" y="0"/>
                  </a:moveTo>
                  <a:lnTo>
                    <a:pt x="5204460" y="0"/>
                  </a:lnTo>
                </a:path>
                <a:path w="7357109">
                  <a:moveTo>
                    <a:pt x="5227320" y="0"/>
                  </a:moveTo>
                  <a:lnTo>
                    <a:pt x="5248910" y="0"/>
                  </a:lnTo>
                </a:path>
                <a:path w="7357109">
                  <a:moveTo>
                    <a:pt x="5270500" y="0"/>
                  </a:moveTo>
                  <a:lnTo>
                    <a:pt x="5293360" y="0"/>
                  </a:lnTo>
                </a:path>
                <a:path w="7357109">
                  <a:moveTo>
                    <a:pt x="5314950" y="0"/>
                  </a:moveTo>
                  <a:lnTo>
                    <a:pt x="5336540" y="0"/>
                  </a:lnTo>
                </a:path>
                <a:path w="7357109">
                  <a:moveTo>
                    <a:pt x="5359400" y="0"/>
                  </a:moveTo>
                  <a:lnTo>
                    <a:pt x="5380990" y="0"/>
                  </a:lnTo>
                </a:path>
                <a:path w="7357109">
                  <a:moveTo>
                    <a:pt x="5402580" y="0"/>
                  </a:moveTo>
                  <a:lnTo>
                    <a:pt x="5424170" y="0"/>
                  </a:lnTo>
                </a:path>
                <a:path w="7357109">
                  <a:moveTo>
                    <a:pt x="5447030" y="0"/>
                  </a:moveTo>
                  <a:lnTo>
                    <a:pt x="5468620" y="0"/>
                  </a:lnTo>
                </a:path>
                <a:path w="7357109">
                  <a:moveTo>
                    <a:pt x="5490210" y="0"/>
                  </a:moveTo>
                  <a:lnTo>
                    <a:pt x="5513070" y="0"/>
                  </a:lnTo>
                </a:path>
                <a:path w="7357109">
                  <a:moveTo>
                    <a:pt x="5534660" y="0"/>
                  </a:moveTo>
                  <a:lnTo>
                    <a:pt x="5556250" y="0"/>
                  </a:lnTo>
                </a:path>
                <a:path w="7357109">
                  <a:moveTo>
                    <a:pt x="5577840" y="0"/>
                  </a:moveTo>
                  <a:lnTo>
                    <a:pt x="5600700" y="0"/>
                  </a:lnTo>
                </a:path>
                <a:path w="7357109">
                  <a:moveTo>
                    <a:pt x="5622290" y="0"/>
                  </a:moveTo>
                  <a:lnTo>
                    <a:pt x="5643880" y="0"/>
                  </a:lnTo>
                </a:path>
                <a:path w="7357109">
                  <a:moveTo>
                    <a:pt x="5666740" y="0"/>
                  </a:moveTo>
                  <a:lnTo>
                    <a:pt x="5688330" y="0"/>
                  </a:lnTo>
                </a:path>
                <a:path w="7357109">
                  <a:moveTo>
                    <a:pt x="5709920" y="0"/>
                  </a:moveTo>
                  <a:lnTo>
                    <a:pt x="5731510" y="0"/>
                  </a:lnTo>
                </a:path>
                <a:path w="7357109">
                  <a:moveTo>
                    <a:pt x="5754370" y="0"/>
                  </a:moveTo>
                  <a:lnTo>
                    <a:pt x="5775960" y="0"/>
                  </a:lnTo>
                </a:path>
                <a:path w="7357109">
                  <a:moveTo>
                    <a:pt x="5797550" y="0"/>
                  </a:moveTo>
                  <a:lnTo>
                    <a:pt x="5820410" y="0"/>
                  </a:lnTo>
                </a:path>
                <a:path w="7357109">
                  <a:moveTo>
                    <a:pt x="5842000" y="0"/>
                  </a:moveTo>
                  <a:lnTo>
                    <a:pt x="5863590" y="0"/>
                  </a:lnTo>
                </a:path>
                <a:path w="7357109">
                  <a:moveTo>
                    <a:pt x="5886450" y="0"/>
                  </a:moveTo>
                  <a:lnTo>
                    <a:pt x="5908040" y="0"/>
                  </a:lnTo>
                </a:path>
                <a:path w="7357109">
                  <a:moveTo>
                    <a:pt x="5929630" y="0"/>
                  </a:moveTo>
                  <a:lnTo>
                    <a:pt x="5951220" y="0"/>
                  </a:lnTo>
                </a:path>
                <a:path w="7357109">
                  <a:moveTo>
                    <a:pt x="5974080" y="0"/>
                  </a:moveTo>
                  <a:lnTo>
                    <a:pt x="5995670" y="0"/>
                  </a:lnTo>
                </a:path>
                <a:path w="7357109">
                  <a:moveTo>
                    <a:pt x="6017260" y="0"/>
                  </a:moveTo>
                  <a:lnTo>
                    <a:pt x="6040120" y="0"/>
                  </a:lnTo>
                </a:path>
                <a:path w="7357109">
                  <a:moveTo>
                    <a:pt x="6061710" y="0"/>
                  </a:moveTo>
                  <a:lnTo>
                    <a:pt x="6083300" y="0"/>
                  </a:lnTo>
                </a:path>
                <a:path w="7357109">
                  <a:moveTo>
                    <a:pt x="6104890" y="0"/>
                  </a:moveTo>
                  <a:lnTo>
                    <a:pt x="6127750" y="0"/>
                  </a:lnTo>
                </a:path>
                <a:path w="7357109">
                  <a:moveTo>
                    <a:pt x="6149340" y="0"/>
                  </a:moveTo>
                  <a:lnTo>
                    <a:pt x="6170930" y="0"/>
                  </a:lnTo>
                </a:path>
                <a:path w="7357109">
                  <a:moveTo>
                    <a:pt x="6193790" y="0"/>
                  </a:moveTo>
                  <a:lnTo>
                    <a:pt x="6215380" y="0"/>
                  </a:lnTo>
                </a:path>
                <a:path w="7357109">
                  <a:moveTo>
                    <a:pt x="6236970" y="0"/>
                  </a:moveTo>
                  <a:lnTo>
                    <a:pt x="6258560" y="0"/>
                  </a:lnTo>
                </a:path>
                <a:path w="7357109">
                  <a:moveTo>
                    <a:pt x="6281420" y="0"/>
                  </a:moveTo>
                  <a:lnTo>
                    <a:pt x="6303010" y="0"/>
                  </a:lnTo>
                </a:path>
                <a:path w="7357109">
                  <a:moveTo>
                    <a:pt x="6324600" y="0"/>
                  </a:moveTo>
                  <a:lnTo>
                    <a:pt x="6347460" y="0"/>
                  </a:lnTo>
                </a:path>
                <a:path w="7357109">
                  <a:moveTo>
                    <a:pt x="6369050" y="0"/>
                  </a:moveTo>
                  <a:lnTo>
                    <a:pt x="6390640" y="0"/>
                  </a:lnTo>
                </a:path>
                <a:path w="7357109">
                  <a:moveTo>
                    <a:pt x="6413500" y="0"/>
                  </a:moveTo>
                  <a:lnTo>
                    <a:pt x="6435090" y="0"/>
                  </a:lnTo>
                </a:path>
                <a:path w="7357109">
                  <a:moveTo>
                    <a:pt x="6456680" y="0"/>
                  </a:moveTo>
                  <a:lnTo>
                    <a:pt x="6478270" y="0"/>
                  </a:lnTo>
                </a:path>
                <a:path w="7357109">
                  <a:moveTo>
                    <a:pt x="6501130" y="0"/>
                  </a:moveTo>
                  <a:lnTo>
                    <a:pt x="6522719" y="0"/>
                  </a:lnTo>
                </a:path>
                <a:path w="7357109">
                  <a:moveTo>
                    <a:pt x="6544309" y="0"/>
                  </a:moveTo>
                  <a:lnTo>
                    <a:pt x="6567169" y="0"/>
                  </a:lnTo>
                </a:path>
                <a:path w="7357109">
                  <a:moveTo>
                    <a:pt x="6588759" y="0"/>
                  </a:moveTo>
                  <a:lnTo>
                    <a:pt x="6610350" y="0"/>
                  </a:lnTo>
                </a:path>
                <a:path w="7357109">
                  <a:moveTo>
                    <a:pt x="6631939" y="0"/>
                  </a:moveTo>
                  <a:lnTo>
                    <a:pt x="6654800" y="0"/>
                  </a:lnTo>
                </a:path>
                <a:path w="7357109">
                  <a:moveTo>
                    <a:pt x="6676389" y="0"/>
                  </a:moveTo>
                  <a:lnTo>
                    <a:pt x="6697980" y="0"/>
                  </a:lnTo>
                </a:path>
                <a:path w="7357109">
                  <a:moveTo>
                    <a:pt x="6720839" y="0"/>
                  </a:moveTo>
                  <a:lnTo>
                    <a:pt x="6742430" y="0"/>
                  </a:lnTo>
                </a:path>
                <a:path w="7357109">
                  <a:moveTo>
                    <a:pt x="6764019" y="0"/>
                  </a:moveTo>
                  <a:lnTo>
                    <a:pt x="6785609" y="0"/>
                  </a:lnTo>
                </a:path>
                <a:path w="7357109">
                  <a:moveTo>
                    <a:pt x="6808469" y="0"/>
                  </a:moveTo>
                  <a:lnTo>
                    <a:pt x="6830059" y="0"/>
                  </a:lnTo>
                </a:path>
                <a:path w="7357109">
                  <a:moveTo>
                    <a:pt x="6851650" y="0"/>
                  </a:moveTo>
                  <a:lnTo>
                    <a:pt x="6874509" y="0"/>
                  </a:lnTo>
                </a:path>
                <a:path w="7357109">
                  <a:moveTo>
                    <a:pt x="6896100" y="0"/>
                  </a:moveTo>
                  <a:lnTo>
                    <a:pt x="6917689" y="0"/>
                  </a:lnTo>
                </a:path>
                <a:path w="7357109">
                  <a:moveTo>
                    <a:pt x="6940550" y="0"/>
                  </a:moveTo>
                  <a:lnTo>
                    <a:pt x="6962139" y="0"/>
                  </a:lnTo>
                </a:path>
                <a:path w="7357109">
                  <a:moveTo>
                    <a:pt x="6983730" y="0"/>
                  </a:moveTo>
                  <a:lnTo>
                    <a:pt x="7005319" y="0"/>
                  </a:lnTo>
                </a:path>
                <a:path w="7357109">
                  <a:moveTo>
                    <a:pt x="7028180" y="0"/>
                  </a:moveTo>
                  <a:lnTo>
                    <a:pt x="7049769" y="0"/>
                  </a:lnTo>
                </a:path>
                <a:path w="7357109">
                  <a:moveTo>
                    <a:pt x="7071359" y="0"/>
                  </a:moveTo>
                  <a:lnTo>
                    <a:pt x="7094219" y="0"/>
                  </a:lnTo>
                </a:path>
                <a:path w="7357109">
                  <a:moveTo>
                    <a:pt x="7115809" y="0"/>
                  </a:moveTo>
                  <a:lnTo>
                    <a:pt x="7137400" y="0"/>
                  </a:lnTo>
                </a:path>
                <a:path w="7357109">
                  <a:moveTo>
                    <a:pt x="7158989" y="0"/>
                  </a:moveTo>
                  <a:lnTo>
                    <a:pt x="7181850" y="0"/>
                  </a:lnTo>
                </a:path>
                <a:path w="7357109">
                  <a:moveTo>
                    <a:pt x="7203439" y="0"/>
                  </a:moveTo>
                  <a:lnTo>
                    <a:pt x="7225030" y="0"/>
                  </a:lnTo>
                </a:path>
                <a:path w="7357109">
                  <a:moveTo>
                    <a:pt x="7247889" y="0"/>
                  </a:moveTo>
                  <a:lnTo>
                    <a:pt x="7269480" y="0"/>
                  </a:lnTo>
                </a:path>
                <a:path w="7357109">
                  <a:moveTo>
                    <a:pt x="7291069" y="0"/>
                  </a:moveTo>
                  <a:lnTo>
                    <a:pt x="7312659" y="0"/>
                  </a:lnTo>
                </a:path>
                <a:path w="7357109">
                  <a:moveTo>
                    <a:pt x="7335519" y="0"/>
                  </a:moveTo>
                  <a:lnTo>
                    <a:pt x="7357109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24200" y="1976120"/>
              <a:ext cx="3153410" cy="45847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67660" y="1844039"/>
              <a:ext cx="642620" cy="52958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56560" y="1885950"/>
              <a:ext cx="299720" cy="383539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406400" y="5190490"/>
              <a:ext cx="8337550" cy="1003300"/>
            </a:xfrm>
            <a:custGeom>
              <a:avLst/>
              <a:gdLst/>
              <a:ahLst/>
              <a:cxnLst/>
              <a:rect l="l" t="t" r="r" b="b"/>
              <a:pathLst>
                <a:path w="8337550" h="1003300">
                  <a:moveTo>
                    <a:pt x="8294370" y="0"/>
                  </a:moveTo>
                  <a:lnTo>
                    <a:pt x="43179" y="0"/>
                  </a:lnTo>
                  <a:lnTo>
                    <a:pt x="27324" y="3710"/>
                  </a:lnTo>
                  <a:lnTo>
                    <a:pt x="13493" y="13493"/>
                  </a:lnTo>
                  <a:lnTo>
                    <a:pt x="3710" y="27324"/>
                  </a:lnTo>
                  <a:lnTo>
                    <a:pt x="0" y="43180"/>
                  </a:lnTo>
                  <a:lnTo>
                    <a:pt x="0" y="961390"/>
                  </a:lnTo>
                  <a:lnTo>
                    <a:pt x="3710" y="976510"/>
                  </a:lnTo>
                  <a:lnTo>
                    <a:pt x="13493" y="989965"/>
                  </a:lnTo>
                  <a:lnTo>
                    <a:pt x="27324" y="999609"/>
                  </a:lnTo>
                  <a:lnTo>
                    <a:pt x="43179" y="1003300"/>
                  </a:lnTo>
                  <a:lnTo>
                    <a:pt x="8294370" y="1003300"/>
                  </a:lnTo>
                  <a:lnTo>
                    <a:pt x="8310225" y="999609"/>
                  </a:lnTo>
                  <a:lnTo>
                    <a:pt x="8324056" y="989965"/>
                  </a:lnTo>
                  <a:lnTo>
                    <a:pt x="8333839" y="976510"/>
                  </a:lnTo>
                  <a:lnTo>
                    <a:pt x="8337550" y="961390"/>
                  </a:lnTo>
                  <a:lnTo>
                    <a:pt x="8337550" y="43180"/>
                  </a:lnTo>
                  <a:lnTo>
                    <a:pt x="8333839" y="27324"/>
                  </a:lnTo>
                  <a:lnTo>
                    <a:pt x="8324056" y="13493"/>
                  </a:lnTo>
                  <a:lnTo>
                    <a:pt x="8310225" y="3710"/>
                  </a:lnTo>
                  <a:lnTo>
                    <a:pt x="829437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416559" y="5190490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9370" y="0"/>
                  </a:moveTo>
                  <a:lnTo>
                    <a:pt x="33020" y="0"/>
                  </a:lnTo>
                  <a:lnTo>
                    <a:pt x="23574" y="1329"/>
                  </a:lnTo>
                  <a:lnTo>
                    <a:pt x="14605" y="4921"/>
                  </a:lnTo>
                  <a:lnTo>
                    <a:pt x="6588" y="10179"/>
                  </a:lnTo>
                  <a:lnTo>
                    <a:pt x="0" y="1651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87351" y="5261609"/>
              <a:ext cx="38100" cy="378460"/>
            </a:xfrm>
            <a:custGeom>
              <a:avLst/>
              <a:gdLst/>
              <a:ahLst/>
              <a:cxnLst/>
              <a:rect l="l" t="t" r="r" b="b"/>
              <a:pathLst>
                <a:path w="38100" h="378460">
                  <a:moveTo>
                    <a:pt x="0" y="0"/>
                  </a:moveTo>
                  <a:lnTo>
                    <a:pt x="38097" y="0"/>
                  </a:lnTo>
                </a:path>
                <a:path w="38100" h="378460">
                  <a:moveTo>
                    <a:pt x="0" y="76199"/>
                  </a:moveTo>
                  <a:lnTo>
                    <a:pt x="38097" y="76199"/>
                  </a:lnTo>
                </a:path>
                <a:path w="38100" h="378460">
                  <a:moveTo>
                    <a:pt x="0" y="151129"/>
                  </a:moveTo>
                  <a:lnTo>
                    <a:pt x="38097" y="151129"/>
                  </a:lnTo>
                </a:path>
                <a:path w="38100" h="378460">
                  <a:moveTo>
                    <a:pt x="0" y="227329"/>
                  </a:moveTo>
                  <a:lnTo>
                    <a:pt x="38097" y="227329"/>
                  </a:lnTo>
                </a:path>
                <a:path w="38100" h="378460">
                  <a:moveTo>
                    <a:pt x="0" y="302259"/>
                  </a:moveTo>
                  <a:lnTo>
                    <a:pt x="38097" y="302259"/>
                  </a:lnTo>
                </a:path>
                <a:path w="38100" h="378460">
                  <a:moveTo>
                    <a:pt x="0" y="378459"/>
                  </a:moveTo>
                  <a:lnTo>
                    <a:pt x="38097" y="37845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406400" y="6150609"/>
              <a:ext cx="8324850" cy="43180"/>
            </a:xfrm>
            <a:custGeom>
              <a:avLst/>
              <a:gdLst/>
              <a:ahLst/>
              <a:cxnLst/>
              <a:rect l="l" t="t" r="r" b="b"/>
              <a:pathLst>
                <a:path w="8324850" h="43179">
                  <a:moveTo>
                    <a:pt x="0" y="0"/>
                  </a:moveTo>
                  <a:lnTo>
                    <a:pt x="0" y="1269"/>
                  </a:lnTo>
                  <a:lnTo>
                    <a:pt x="1150" y="9802"/>
                  </a:lnTo>
                  <a:lnTo>
                    <a:pt x="4445" y="18097"/>
                  </a:lnTo>
                  <a:lnTo>
                    <a:pt x="9644" y="25915"/>
                  </a:lnTo>
                  <a:lnTo>
                    <a:pt x="16509" y="33019"/>
                  </a:lnTo>
                </a:path>
                <a:path w="8324850" h="43179">
                  <a:moveTo>
                    <a:pt x="50800" y="43179"/>
                  </a:moveTo>
                  <a:lnTo>
                    <a:pt x="88900" y="43179"/>
                  </a:lnTo>
                </a:path>
                <a:path w="8324850" h="43179">
                  <a:moveTo>
                    <a:pt x="127000" y="43179"/>
                  </a:moveTo>
                  <a:lnTo>
                    <a:pt x="165100" y="43179"/>
                  </a:lnTo>
                </a:path>
                <a:path w="8324850" h="43179">
                  <a:moveTo>
                    <a:pt x="201929" y="43179"/>
                  </a:moveTo>
                  <a:lnTo>
                    <a:pt x="240029" y="43179"/>
                  </a:lnTo>
                </a:path>
                <a:path w="8324850" h="43179">
                  <a:moveTo>
                    <a:pt x="278130" y="43179"/>
                  </a:moveTo>
                  <a:lnTo>
                    <a:pt x="316230" y="43179"/>
                  </a:lnTo>
                </a:path>
                <a:path w="8324850" h="43179">
                  <a:moveTo>
                    <a:pt x="353059" y="43179"/>
                  </a:moveTo>
                  <a:lnTo>
                    <a:pt x="391159" y="43179"/>
                  </a:lnTo>
                </a:path>
                <a:path w="8324850" h="43179">
                  <a:moveTo>
                    <a:pt x="429259" y="43179"/>
                  </a:moveTo>
                  <a:lnTo>
                    <a:pt x="467359" y="43179"/>
                  </a:lnTo>
                </a:path>
                <a:path w="8324850" h="43179">
                  <a:moveTo>
                    <a:pt x="504190" y="43179"/>
                  </a:moveTo>
                  <a:lnTo>
                    <a:pt x="542290" y="43179"/>
                  </a:lnTo>
                </a:path>
                <a:path w="8324850" h="43179">
                  <a:moveTo>
                    <a:pt x="580390" y="43179"/>
                  </a:moveTo>
                  <a:lnTo>
                    <a:pt x="618490" y="43179"/>
                  </a:lnTo>
                </a:path>
                <a:path w="8324850" h="43179">
                  <a:moveTo>
                    <a:pt x="656590" y="43179"/>
                  </a:moveTo>
                  <a:lnTo>
                    <a:pt x="693419" y="43179"/>
                  </a:lnTo>
                </a:path>
                <a:path w="8324850" h="43179">
                  <a:moveTo>
                    <a:pt x="731519" y="43179"/>
                  </a:moveTo>
                  <a:lnTo>
                    <a:pt x="769619" y="43179"/>
                  </a:lnTo>
                </a:path>
                <a:path w="8324850" h="43179">
                  <a:moveTo>
                    <a:pt x="807719" y="43179"/>
                  </a:moveTo>
                  <a:lnTo>
                    <a:pt x="844550" y="43179"/>
                  </a:lnTo>
                </a:path>
                <a:path w="8324850" h="43179">
                  <a:moveTo>
                    <a:pt x="882650" y="43179"/>
                  </a:moveTo>
                  <a:lnTo>
                    <a:pt x="920750" y="43179"/>
                  </a:lnTo>
                </a:path>
                <a:path w="8324850" h="43179">
                  <a:moveTo>
                    <a:pt x="958850" y="43179"/>
                  </a:moveTo>
                  <a:lnTo>
                    <a:pt x="995680" y="43179"/>
                  </a:lnTo>
                </a:path>
                <a:path w="8324850" h="43179">
                  <a:moveTo>
                    <a:pt x="1033780" y="43179"/>
                  </a:moveTo>
                  <a:lnTo>
                    <a:pt x="1071880" y="43179"/>
                  </a:lnTo>
                </a:path>
                <a:path w="8324850" h="43179">
                  <a:moveTo>
                    <a:pt x="1109980" y="43179"/>
                  </a:moveTo>
                  <a:lnTo>
                    <a:pt x="1146810" y="43179"/>
                  </a:lnTo>
                </a:path>
                <a:path w="8324850" h="43179">
                  <a:moveTo>
                    <a:pt x="1184910" y="43179"/>
                  </a:moveTo>
                  <a:lnTo>
                    <a:pt x="1223010" y="43179"/>
                  </a:lnTo>
                </a:path>
                <a:path w="8324850" h="43179">
                  <a:moveTo>
                    <a:pt x="1261110" y="43179"/>
                  </a:moveTo>
                  <a:lnTo>
                    <a:pt x="1297939" y="43179"/>
                  </a:lnTo>
                </a:path>
                <a:path w="8324850" h="43179">
                  <a:moveTo>
                    <a:pt x="1336039" y="43179"/>
                  </a:moveTo>
                  <a:lnTo>
                    <a:pt x="1374139" y="43179"/>
                  </a:lnTo>
                </a:path>
                <a:path w="8324850" h="43179">
                  <a:moveTo>
                    <a:pt x="1412239" y="43179"/>
                  </a:moveTo>
                  <a:lnTo>
                    <a:pt x="1450339" y="43179"/>
                  </a:lnTo>
                </a:path>
                <a:path w="8324850" h="43179">
                  <a:moveTo>
                    <a:pt x="1487170" y="43179"/>
                  </a:moveTo>
                  <a:lnTo>
                    <a:pt x="1525270" y="43179"/>
                  </a:lnTo>
                </a:path>
                <a:path w="8324850" h="43179">
                  <a:moveTo>
                    <a:pt x="1563370" y="43179"/>
                  </a:moveTo>
                  <a:lnTo>
                    <a:pt x="1601470" y="43179"/>
                  </a:lnTo>
                </a:path>
                <a:path w="8324850" h="43179">
                  <a:moveTo>
                    <a:pt x="1638300" y="43179"/>
                  </a:moveTo>
                  <a:lnTo>
                    <a:pt x="1676400" y="43179"/>
                  </a:lnTo>
                </a:path>
                <a:path w="8324850" h="43179">
                  <a:moveTo>
                    <a:pt x="1714500" y="43179"/>
                  </a:moveTo>
                  <a:lnTo>
                    <a:pt x="1752600" y="43179"/>
                  </a:lnTo>
                </a:path>
                <a:path w="8324850" h="43179">
                  <a:moveTo>
                    <a:pt x="1789430" y="43179"/>
                  </a:moveTo>
                  <a:lnTo>
                    <a:pt x="1827530" y="43179"/>
                  </a:lnTo>
                </a:path>
                <a:path w="8324850" h="43179">
                  <a:moveTo>
                    <a:pt x="1865630" y="43179"/>
                  </a:moveTo>
                  <a:lnTo>
                    <a:pt x="1903730" y="43179"/>
                  </a:lnTo>
                </a:path>
                <a:path w="8324850" h="43179">
                  <a:moveTo>
                    <a:pt x="1940560" y="43179"/>
                  </a:moveTo>
                  <a:lnTo>
                    <a:pt x="1978660" y="43179"/>
                  </a:lnTo>
                </a:path>
                <a:path w="8324850" h="43179">
                  <a:moveTo>
                    <a:pt x="2016760" y="43179"/>
                  </a:moveTo>
                  <a:lnTo>
                    <a:pt x="2054860" y="43179"/>
                  </a:lnTo>
                </a:path>
                <a:path w="8324850" h="43179">
                  <a:moveTo>
                    <a:pt x="2092960" y="43179"/>
                  </a:moveTo>
                  <a:lnTo>
                    <a:pt x="2129790" y="43179"/>
                  </a:lnTo>
                </a:path>
                <a:path w="8324850" h="43179">
                  <a:moveTo>
                    <a:pt x="2167890" y="43179"/>
                  </a:moveTo>
                  <a:lnTo>
                    <a:pt x="2205990" y="43179"/>
                  </a:lnTo>
                </a:path>
                <a:path w="8324850" h="43179">
                  <a:moveTo>
                    <a:pt x="2244090" y="43179"/>
                  </a:moveTo>
                  <a:lnTo>
                    <a:pt x="2280920" y="43179"/>
                  </a:lnTo>
                </a:path>
                <a:path w="8324850" h="43179">
                  <a:moveTo>
                    <a:pt x="2319020" y="43179"/>
                  </a:moveTo>
                  <a:lnTo>
                    <a:pt x="2357120" y="43179"/>
                  </a:lnTo>
                </a:path>
                <a:path w="8324850" h="43179">
                  <a:moveTo>
                    <a:pt x="2395220" y="43179"/>
                  </a:moveTo>
                  <a:lnTo>
                    <a:pt x="2432050" y="43179"/>
                  </a:lnTo>
                </a:path>
                <a:path w="8324850" h="43179">
                  <a:moveTo>
                    <a:pt x="2470150" y="43179"/>
                  </a:moveTo>
                  <a:lnTo>
                    <a:pt x="2508250" y="43179"/>
                  </a:lnTo>
                </a:path>
                <a:path w="8324850" h="43179">
                  <a:moveTo>
                    <a:pt x="2546350" y="43179"/>
                  </a:moveTo>
                  <a:lnTo>
                    <a:pt x="2583180" y="43179"/>
                  </a:lnTo>
                </a:path>
                <a:path w="8324850" h="43179">
                  <a:moveTo>
                    <a:pt x="2621280" y="43179"/>
                  </a:moveTo>
                  <a:lnTo>
                    <a:pt x="2659380" y="43179"/>
                  </a:lnTo>
                </a:path>
                <a:path w="8324850" h="43179">
                  <a:moveTo>
                    <a:pt x="2697480" y="43179"/>
                  </a:moveTo>
                  <a:lnTo>
                    <a:pt x="2735580" y="43179"/>
                  </a:lnTo>
                </a:path>
                <a:path w="8324850" h="43179">
                  <a:moveTo>
                    <a:pt x="2772410" y="43179"/>
                  </a:moveTo>
                  <a:lnTo>
                    <a:pt x="2810510" y="43179"/>
                  </a:lnTo>
                </a:path>
                <a:path w="8324850" h="43179">
                  <a:moveTo>
                    <a:pt x="2848610" y="43179"/>
                  </a:moveTo>
                  <a:lnTo>
                    <a:pt x="2886710" y="43179"/>
                  </a:lnTo>
                </a:path>
                <a:path w="8324850" h="43179">
                  <a:moveTo>
                    <a:pt x="2923540" y="43179"/>
                  </a:moveTo>
                  <a:lnTo>
                    <a:pt x="2961640" y="43179"/>
                  </a:lnTo>
                </a:path>
                <a:path w="8324850" h="43179">
                  <a:moveTo>
                    <a:pt x="2999740" y="43179"/>
                  </a:moveTo>
                  <a:lnTo>
                    <a:pt x="3037840" y="43179"/>
                  </a:lnTo>
                </a:path>
                <a:path w="8324850" h="43179">
                  <a:moveTo>
                    <a:pt x="3074670" y="43179"/>
                  </a:moveTo>
                  <a:lnTo>
                    <a:pt x="3112770" y="43179"/>
                  </a:lnTo>
                </a:path>
                <a:path w="8324850" h="43179">
                  <a:moveTo>
                    <a:pt x="3150870" y="43179"/>
                  </a:moveTo>
                  <a:lnTo>
                    <a:pt x="3188970" y="43179"/>
                  </a:lnTo>
                </a:path>
                <a:path w="8324850" h="43179">
                  <a:moveTo>
                    <a:pt x="3225800" y="43179"/>
                  </a:moveTo>
                  <a:lnTo>
                    <a:pt x="3263900" y="43179"/>
                  </a:lnTo>
                </a:path>
                <a:path w="8324850" h="43179">
                  <a:moveTo>
                    <a:pt x="3302000" y="43179"/>
                  </a:moveTo>
                  <a:lnTo>
                    <a:pt x="3340100" y="43179"/>
                  </a:lnTo>
                </a:path>
                <a:path w="8324850" h="43179">
                  <a:moveTo>
                    <a:pt x="3376929" y="43179"/>
                  </a:moveTo>
                  <a:lnTo>
                    <a:pt x="3415029" y="43179"/>
                  </a:lnTo>
                </a:path>
                <a:path w="8324850" h="43179">
                  <a:moveTo>
                    <a:pt x="3453129" y="43179"/>
                  </a:moveTo>
                  <a:lnTo>
                    <a:pt x="3491229" y="43179"/>
                  </a:lnTo>
                </a:path>
                <a:path w="8324850" h="43179">
                  <a:moveTo>
                    <a:pt x="3529329" y="43179"/>
                  </a:moveTo>
                  <a:lnTo>
                    <a:pt x="3566160" y="43179"/>
                  </a:lnTo>
                </a:path>
                <a:path w="8324850" h="43179">
                  <a:moveTo>
                    <a:pt x="3604260" y="43179"/>
                  </a:moveTo>
                  <a:lnTo>
                    <a:pt x="3642360" y="43179"/>
                  </a:lnTo>
                </a:path>
                <a:path w="8324850" h="43179">
                  <a:moveTo>
                    <a:pt x="3680460" y="43179"/>
                  </a:moveTo>
                  <a:lnTo>
                    <a:pt x="3717290" y="43179"/>
                  </a:lnTo>
                </a:path>
                <a:path w="8324850" h="43179">
                  <a:moveTo>
                    <a:pt x="3755390" y="43179"/>
                  </a:moveTo>
                  <a:lnTo>
                    <a:pt x="3793490" y="43179"/>
                  </a:lnTo>
                </a:path>
                <a:path w="8324850" h="43179">
                  <a:moveTo>
                    <a:pt x="3831590" y="43179"/>
                  </a:moveTo>
                  <a:lnTo>
                    <a:pt x="3868420" y="43179"/>
                  </a:lnTo>
                </a:path>
                <a:path w="8324850" h="43179">
                  <a:moveTo>
                    <a:pt x="3906520" y="43179"/>
                  </a:moveTo>
                  <a:lnTo>
                    <a:pt x="3944620" y="43179"/>
                  </a:lnTo>
                </a:path>
                <a:path w="8324850" h="43179">
                  <a:moveTo>
                    <a:pt x="3982720" y="43179"/>
                  </a:moveTo>
                  <a:lnTo>
                    <a:pt x="4019550" y="43179"/>
                  </a:lnTo>
                </a:path>
                <a:path w="8324850" h="43179">
                  <a:moveTo>
                    <a:pt x="4057650" y="43179"/>
                  </a:moveTo>
                  <a:lnTo>
                    <a:pt x="4095750" y="43179"/>
                  </a:lnTo>
                </a:path>
                <a:path w="8324850" h="43179">
                  <a:moveTo>
                    <a:pt x="4133850" y="43179"/>
                  </a:moveTo>
                  <a:lnTo>
                    <a:pt x="4171950" y="43179"/>
                  </a:lnTo>
                </a:path>
                <a:path w="8324850" h="43179">
                  <a:moveTo>
                    <a:pt x="4208780" y="43179"/>
                  </a:moveTo>
                  <a:lnTo>
                    <a:pt x="4246880" y="43179"/>
                  </a:lnTo>
                </a:path>
                <a:path w="8324850" h="43179">
                  <a:moveTo>
                    <a:pt x="4284980" y="43179"/>
                  </a:moveTo>
                  <a:lnTo>
                    <a:pt x="4323080" y="43179"/>
                  </a:lnTo>
                </a:path>
                <a:path w="8324850" h="43179">
                  <a:moveTo>
                    <a:pt x="4359910" y="43179"/>
                  </a:moveTo>
                  <a:lnTo>
                    <a:pt x="4398010" y="43179"/>
                  </a:lnTo>
                </a:path>
                <a:path w="8324850" h="43179">
                  <a:moveTo>
                    <a:pt x="4436110" y="43179"/>
                  </a:moveTo>
                  <a:lnTo>
                    <a:pt x="4474210" y="43179"/>
                  </a:lnTo>
                </a:path>
                <a:path w="8324850" h="43179">
                  <a:moveTo>
                    <a:pt x="4511040" y="43179"/>
                  </a:moveTo>
                  <a:lnTo>
                    <a:pt x="4549140" y="43179"/>
                  </a:lnTo>
                </a:path>
                <a:path w="8324850" h="43179">
                  <a:moveTo>
                    <a:pt x="4587240" y="43179"/>
                  </a:moveTo>
                  <a:lnTo>
                    <a:pt x="4625340" y="43179"/>
                  </a:lnTo>
                </a:path>
                <a:path w="8324850" h="43179">
                  <a:moveTo>
                    <a:pt x="4662170" y="43179"/>
                  </a:moveTo>
                  <a:lnTo>
                    <a:pt x="4700270" y="43179"/>
                  </a:lnTo>
                </a:path>
                <a:path w="8324850" h="43179">
                  <a:moveTo>
                    <a:pt x="4738370" y="43179"/>
                  </a:moveTo>
                  <a:lnTo>
                    <a:pt x="4776470" y="43179"/>
                  </a:lnTo>
                </a:path>
                <a:path w="8324850" h="43179">
                  <a:moveTo>
                    <a:pt x="4814570" y="43179"/>
                  </a:moveTo>
                  <a:lnTo>
                    <a:pt x="4851400" y="43179"/>
                  </a:lnTo>
                </a:path>
                <a:path w="8324850" h="43179">
                  <a:moveTo>
                    <a:pt x="4889500" y="43179"/>
                  </a:moveTo>
                  <a:lnTo>
                    <a:pt x="4927600" y="43179"/>
                  </a:lnTo>
                </a:path>
                <a:path w="8324850" h="43179">
                  <a:moveTo>
                    <a:pt x="4965700" y="43179"/>
                  </a:moveTo>
                  <a:lnTo>
                    <a:pt x="5002530" y="43179"/>
                  </a:lnTo>
                </a:path>
                <a:path w="8324850" h="43179">
                  <a:moveTo>
                    <a:pt x="5040630" y="43179"/>
                  </a:moveTo>
                  <a:lnTo>
                    <a:pt x="5078730" y="43179"/>
                  </a:lnTo>
                </a:path>
                <a:path w="8324850" h="43179">
                  <a:moveTo>
                    <a:pt x="5116830" y="43179"/>
                  </a:moveTo>
                  <a:lnTo>
                    <a:pt x="5153660" y="43179"/>
                  </a:lnTo>
                </a:path>
                <a:path w="8324850" h="43179">
                  <a:moveTo>
                    <a:pt x="5191760" y="43179"/>
                  </a:moveTo>
                  <a:lnTo>
                    <a:pt x="5229860" y="43179"/>
                  </a:lnTo>
                </a:path>
                <a:path w="8324850" h="43179">
                  <a:moveTo>
                    <a:pt x="5267960" y="43179"/>
                  </a:moveTo>
                  <a:lnTo>
                    <a:pt x="5304790" y="43179"/>
                  </a:lnTo>
                </a:path>
                <a:path w="8324850" h="43179">
                  <a:moveTo>
                    <a:pt x="5342890" y="43179"/>
                  </a:moveTo>
                  <a:lnTo>
                    <a:pt x="5380990" y="43179"/>
                  </a:lnTo>
                </a:path>
                <a:path w="8324850" h="43179">
                  <a:moveTo>
                    <a:pt x="5419090" y="43179"/>
                  </a:moveTo>
                  <a:lnTo>
                    <a:pt x="5457190" y="43179"/>
                  </a:lnTo>
                </a:path>
                <a:path w="8324850" h="43179">
                  <a:moveTo>
                    <a:pt x="5494020" y="43179"/>
                  </a:moveTo>
                  <a:lnTo>
                    <a:pt x="5532120" y="43179"/>
                  </a:lnTo>
                </a:path>
                <a:path w="8324850" h="43179">
                  <a:moveTo>
                    <a:pt x="5570220" y="43179"/>
                  </a:moveTo>
                  <a:lnTo>
                    <a:pt x="5608320" y="43179"/>
                  </a:lnTo>
                </a:path>
                <a:path w="8324850" h="43179">
                  <a:moveTo>
                    <a:pt x="5645150" y="43179"/>
                  </a:moveTo>
                  <a:lnTo>
                    <a:pt x="5683250" y="43179"/>
                  </a:lnTo>
                </a:path>
                <a:path w="8324850" h="43179">
                  <a:moveTo>
                    <a:pt x="5721350" y="43179"/>
                  </a:moveTo>
                  <a:lnTo>
                    <a:pt x="5759450" y="43179"/>
                  </a:lnTo>
                </a:path>
                <a:path w="8324850" h="43179">
                  <a:moveTo>
                    <a:pt x="5796280" y="43179"/>
                  </a:moveTo>
                  <a:lnTo>
                    <a:pt x="5834380" y="43179"/>
                  </a:lnTo>
                </a:path>
                <a:path w="8324850" h="43179">
                  <a:moveTo>
                    <a:pt x="5872480" y="43179"/>
                  </a:moveTo>
                  <a:lnTo>
                    <a:pt x="5910580" y="43179"/>
                  </a:lnTo>
                </a:path>
                <a:path w="8324850" h="43179">
                  <a:moveTo>
                    <a:pt x="5947410" y="43179"/>
                  </a:moveTo>
                  <a:lnTo>
                    <a:pt x="5985510" y="43179"/>
                  </a:lnTo>
                </a:path>
                <a:path w="8324850" h="43179">
                  <a:moveTo>
                    <a:pt x="6023610" y="43179"/>
                  </a:moveTo>
                  <a:lnTo>
                    <a:pt x="6061710" y="43179"/>
                  </a:lnTo>
                </a:path>
                <a:path w="8324850" h="43179">
                  <a:moveTo>
                    <a:pt x="6098540" y="43179"/>
                  </a:moveTo>
                  <a:lnTo>
                    <a:pt x="6136640" y="43179"/>
                  </a:lnTo>
                </a:path>
                <a:path w="8324850" h="43179">
                  <a:moveTo>
                    <a:pt x="6174740" y="43179"/>
                  </a:moveTo>
                  <a:lnTo>
                    <a:pt x="6212840" y="43179"/>
                  </a:lnTo>
                </a:path>
                <a:path w="8324850" h="43179">
                  <a:moveTo>
                    <a:pt x="6250940" y="43179"/>
                  </a:moveTo>
                  <a:lnTo>
                    <a:pt x="6287770" y="43179"/>
                  </a:lnTo>
                </a:path>
                <a:path w="8324850" h="43179">
                  <a:moveTo>
                    <a:pt x="6325870" y="43179"/>
                  </a:moveTo>
                  <a:lnTo>
                    <a:pt x="6363970" y="43179"/>
                  </a:lnTo>
                </a:path>
                <a:path w="8324850" h="43179">
                  <a:moveTo>
                    <a:pt x="6402070" y="43179"/>
                  </a:moveTo>
                  <a:lnTo>
                    <a:pt x="6438900" y="43179"/>
                  </a:lnTo>
                </a:path>
                <a:path w="8324850" h="43179">
                  <a:moveTo>
                    <a:pt x="6477000" y="43179"/>
                  </a:moveTo>
                  <a:lnTo>
                    <a:pt x="6515100" y="43179"/>
                  </a:lnTo>
                </a:path>
                <a:path w="8324850" h="43179">
                  <a:moveTo>
                    <a:pt x="6553200" y="43179"/>
                  </a:moveTo>
                  <a:lnTo>
                    <a:pt x="6590030" y="43179"/>
                  </a:lnTo>
                </a:path>
                <a:path w="8324850" h="43179">
                  <a:moveTo>
                    <a:pt x="6628130" y="43179"/>
                  </a:moveTo>
                  <a:lnTo>
                    <a:pt x="6666230" y="43179"/>
                  </a:lnTo>
                </a:path>
                <a:path w="8324850" h="43179">
                  <a:moveTo>
                    <a:pt x="6704330" y="43179"/>
                  </a:moveTo>
                  <a:lnTo>
                    <a:pt x="6741159" y="43179"/>
                  </a:lnTo>
                </a:path>
                <a:path w="8324850" h="43179">
                  <a:moveTo>
                    <a:pt x="6779259" y="43179"/>
                  </a:moveTo>
                  <a:lnTo>
                    <a:pt x="6817359" y="43179"/>
                  </a:lnTo>
                </a:path>
                <a:path w="8324850" h="43179">
                  <a:moveTo>
                    <a:pt x="6855459" y="43179"/>
                  </a:moveTo>
                  <a:lnTo>
                    <a:pt x="6893559" y="43179"/>
                  </a:lnTo>
                </a:path>
                <a:path w="8324850" h="43179">
                  <a:moveTo>
                    <a:pt x="6930390" y="43179"/>
                  </a:moveTo>
                  <a:lnTo>
                    <a:pt x="6968490" y="43179"/>
                  </a:lnTo>
                </a:path>
                <a:path w="8324850" h="43179">
                  <a:moveTo>
                    <a:pt x="7006590" y="43179"/>
                  </a:moveTo>
                  <a:lnTo>
                    <a:pt x="7044690" y="43179"/>
                  </a:lnTo>
                </a:path>
                <a:path w="8324850" h="43179">
                  <a:moveTo>
                    <a:pt x="7081520" y="43179"/>
                  </a:moveTo>
                  <a:lnTo>
                    <a:pt x="7119620" y="43179"/>
                  </a:lnTo>
                </a:path>
                <a:path w="8324850" h="43179">
                  <a:moveTo>
                    <a:pt x="7157720" y="43179"/>
                  </a:moveTo>
                  <a:lnTo>
                    <a:pt x="7195820" y="43179"/>
                  </a:lnTo>
                </a:path>
                <a:path w="8324850" h="43179">
                  <a:moveTo>
                    <a:pt x="7232650" y="43179"/>
                  </a:moveTo>
                  <a:lnTo>
                    <a:pt x="7270750" y="43179"/>
                  </a:lnTo>
                </a:path>
                <a:path w="8324850" h="43179">
                  <a:moveTo>
                    <a:pt x="7308850" y="43179"/>
                  </a:moveTo>
                  <a:lnTo>
                    <a:pt x="7346950" y="43179"/>
                  </a:lnTo>
                </a:path>
                <a:path w="8324850" h="43179">
                  <a:moveTo>
                    <a:pt x="7383780" y="43179"/>
                  </a:moveTo>
                  <a:lnTo>
                    <a:pt x="7421880" y="43179"/>
                  </a:lnTo>
                </a:path>
                <a:path w="8324850" h="43179">
                  <a:moveTo>
                    <a:pt x="7459980" y="43179"/>
                  </a:moveTo>
                  <a:lnTo>
                    <a:pt x="7498080" y="43179"/>
                  </a:lnTo>
                </a:path>
                <a:path w="8324850" h="43179">
                  <a:moveTo>
                    <a:pt x="7536180" y="43179"/>
                  </a:moveTo>
                  <a:lnTo>
                    <a:pt x="7573009" y="43179"/>
                  </a:lnTo>
                </a:path>
                <a:path w="8324850" h="43179">
                  <a:moveTo>
                    <a:pt x="7611109" y="43179"/>
                  </a:moveTo>
                  <a:lnTo>
                    <a:pt x="7649209" y="43179"/>
                  </a:lnTo>
                </a:path>
                <a:path w="8324850" h="43179">
                  <a:moveTo>
                    <a:pt x="7687309" y="43179"/>
                  </a:moveTo>
                  <a:lnTo>
                    <a:pt x="7724140" y="43179"/>
                  </a:lnTo>
                </a:path>
                <a:path w="8324850" h="43179">
                  <a:moveTo>
                    <a:pt x="7762240" y="43179"/>
                  </a:moveTo>
                  <a:lnTo>
                    <a:pt x="7800340" y="43179"/>
                  </a:lnTo>
                </a:path>
                <a:path w="8324850" h="43179">
                  <a:moveTo>
                    <a:pt x="7838440" y="43179"/>
                  </a:moveTo>
                  <a:lnTo>
                    <a:pt x="7875270" y="43179"/>
                  </a:lnTo>
                </a:path>
                <a:path w="8324850" h="43179">
                  <a:moveTo>
                    <a:pt x="7913370" y="43179"/>
                  </a:moveTo>
                  <a:lnTo>
                    <a:pt x="7951470" y="43179"/>
                  </a:lnTo>
                </a:path>
                <a:path w="8324850" h="43179">
                  <a:moveTo>
                    <a:pt x="7989570" y="43179"/>
                  </a:moveTo>
                  <a:lnTo>
                    <a:pt x="8026400" y="43179"/>
                  </a:lnTo>
                </a:path>
                <a:path w="8324850" h="43179">
                  <a:moveTo>
                    <a:pt x="8064500" y="43179"/>
                  </a:moveTo>
                  <a:lnTo>
                    <a:pt x="8102600" y="43179"/>
                  </a:lnTo>
                </a:path>
                <a:path w="8324850" h="43179">
                  <a:moveTo>
                    <a:pt x="8140700" y="43179"/>
                  </a:moveTo>
                  <a:lnTo>
                    <a:pt x="8177530" y="43179"/>
                  </a:lnTo>
                </a:path>
                <a:path w="8324850" h="43179">
                  <a:moveTo>
                    <a:pt x="8215630" y="43179"/>
                  </a:moveTo>
                  <a:lnTo>
                    <a:pt x="8253730" y="43179"/>
                  </a:lnTo>
                </a:path>
                <a:path w="8324850" h="43179">
                  <a:moveTo>
                    <a:pt x="8291830" y="43179"/>
                  </a:moveTo>
                  <a:lnTo>
                    <a:pt x="8294370" y="43179"/>
                  </a:lnTo>
                  <a:lnTo>
                    <a:pt x="8302882" y="42247"/>
                  </a:lnTo>
                  <a:lnTo>
                    <a:pt x="8311038" y="39528"/>
                  </a:lnTo>
                  <a:lnTo>
                    <a:pt x="8318480" y="35143"/>
                  </a:lnTo>
                  <a:lnTo>
                    <a:pt x="8324850" y="29209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58859" y="5171441"/>
              <a:ext cx="104138" cy="142238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494030" y="5190490"/>
              <a:ext cx="8126730" cy="0"/>
            </a:xfrm>
            <a:custGeom>
              <a:avLst/>
              <a:gdLst/>
              <a:ahLst/>
              <a:cxnLst/>
              <a:rect l="l" t="t" r="r" b="b"/>
              <a:pathLst>
                <a:path w="8126730">
                  <a:moveTo>
                    <a:pt x="8126730" y="0"/>
                  </a:moveTo>
                  <a:lnTo>
                    <a:pt x="8089900" y="0"/>
                  </a:lnTo>
                </a:path>
                <a:path w="8126730">
                  <a:moveTo>
                    <a:pt x="8051800" y="0"/>
                  </a:moveTo>
                  <a:lnTo>
                    <a:pt x="8013700" y="0"/>
                  </a:lnTo>
                </a:path>
                <a:path w="8126730">
                  <a:moveTo>
                    <a:pt x="7975600" y="0"/>
                  </a:moveTo>
                  <a:lnTo>
                    <a:pt x="7938770" y="0"/>
                  </a:lnTo>
                </a:path>
                <a:path w="8126730">
                  <a:moveTo>
                    <a:pt x="7900670" y="0"/>
                  </a:moveTo>
                  <a:lnTo>
                    <a:pt x="7862570" y="0"/>
                  </a:lnTo>
                </a:path>
                <a:path w="8126730">
                  <a:moveTo>
                    <a:pt x="7824470" y="0"/>
                  </a:moveTo>
                  <a:lnTo>
                    <a:pt x="7787640" y="0"/>
                  </a:lnTo>
                </a:path>
                <a:path w="8126730">
                  <a:moveTo>
                    <a:pt x="7749540" y="0"/>
                  </a:moveTo>
                  <a:lnTo>
                    <a:pt x="7711440" y="0"/>
                  </a:lnTo>
                </a:path>
                <a:path w="8126730">
                  <a:moveTo>
                    <a:pt x="7673340" y="0"/>
                  </a:moveTo>
                  <a:lnTo>
                    <a:pt x="7635240" y="0"/>
                  </a:lnTo>
                </a:path>
                <a:path w="8126730">
                  <a:moveTo>
                    <a:pt x="7598410" y="0"/>
                  </a:moveTo>
                  <a:lnTo>
                    <a:pt x="7560310" y="0"/>
                  </a:lnTo>
                </a:path>
                <a:path w="8126730">
                  <a:moveTo>
                    <a:pt x="7522210" y="0"/>
                  </a:moveTo>
                  <a:lnTo>
                    <a:pt x="7484110" y="0"/>
                  </a:lnTo>
                </a:path>
                <a:path w="8126730">
                  <a:moveTo>
                    <a:pt x="7447280" y="0"/>
                  </a:moveTo>
                  <a:lnTo>
                    <a:pt x="7409180" y="0"/>
                  </a:lnTo>
                </a:path>
                <a:path w="8126730">
                  <a:moveTo>
                    <a:pt x="7371080" y="0"/>
                  </a:moveTo>
                  <a:lnTo>
                    <a:pt x="7332980" y="0"/>
                  </a:lnTo>
                </a:path>
                <a:path w="8126730">
                  <a:moveTo>
                    <a:pt x="7296150" y="0"/>
                  </a:moveTo>
                  <a:lnTo>
                    <a:pt x="7258050" y="0"/>
                  </a:lnTo>
                </a:path>
                <a:path w="8126730">
                  <a:moveTo>
                    <a:pt x="7219950" y="0"/>
                  </a:moveTo>
                  <a:lnTo>
                    <a:pt x="7181850" y="0"/>
                  </a:lnTo>
                </a:path>
                <a:path w="8126730">
                  <a:moveTo>
                    <a:pt x="7145020" y="0"/>
                  </a:moveTo>
                  <a:lnTo>
                    <a:pt x="7106920" y="0"/>
                  </a:lnTo>
                </a:path>
                <a:path w="8126730">
                  <a:moveTo>
                    <a:pt x="7068820" y="0"/>
                  </a:moveTo>
                  <a:lnTo>
                    <a:pt x="7030720" y="0"/>
                  </a:lnTo>
                </a:path>
                <a:path w="8126730">
                  <a:moveTo>
                    <a:pt x="6992620" y="0"/>
                  </a:moveTo>
                  <a:lnTo>
                    <a:pt x="6955790" y="0"/>
                  </a:lnTo>
                </a:path>
                <a:path w="8126730">
                  <a:moveTo>
                    <a:pt x="6917690" y="0"/>
                  </a:moveTo>
                  <a:lnTo>
                    <a:pt x="6879590" y="0"/>
                  </a:lnTo>
                </a:path>
                <a:path w="8126730">
                  <a:moveTo>
                    <a:pt x="6841490" y="0"/>
                  </a:moveTo>
                  <a:lnTo>
                    <a:pt x="6804660" y="0"/>
                  </a:lnTo>
                </a:path>
                <a:path w="8126730">
                  <a:moveTo>
                    <a:pt x="6766560" y="0"/>
                  </a:moveTo>
                  <a:lnTo>
                    <a:pt x="6728460" y="0"/>
                  </a:lnTo>
                </a:path>
                <a:path w="8126730">
                  <a:moveTo>
                    <a:pt x="6690360" y="0"/>
                  </a:moveTo>
                  <a:lnTo>
                    <a:pt x="6653530" y="0"/>
                  </a:lnTo>
                </a:path>
                <a:path w="8126730">
                  <a:moveTo>
                    <a:pt x="6615430" y="0"/>
                  </a:moveTo>
                  <a:lnTo>
                    <a:pt x="6577330" y="0"/>
                  </a:lnTo>
                </a:path>
                <a:path w="8126730">
                  <a:moveTo>
                    <a:pt x="6539230" y="0"/>
                  </a:moveTo>
                  <a:lnTo>
                    <a:pt x="6502400" y="0"/>
                  </a:lnTo>
                </a:path>
                <a:path w="8126730">
                  <a:moveTo>
                    <a:pt x="6464300" y="0"/>
                  </a:moveTo>
                  <a:lnTo>
                    <a:pt x="6426200" y="0"/>
                  </a:lnTo>
                </a:path>
                <a:path w="8126730">
                  <a:moveTo>
                    <a:pt x="6388100" y="0"/>
                  </a:moveTo>
                  <a:lnTo>
                    <a:pt x="6351270" y="0"/>
                  </a:lnTo>
                </a:path>
                <a:path w="8126730">
                  <a:moveTo>
                    <a:pt x="6313170" y="0"/>
                  </a:moveTo>
                  <a:lnTo>
                    <a:pt x="6275070" y="0"/>
                  </a:lnTo>
                </a:path>
                <a:path w="8126730">
                  <a:moveTo>
                    <a:pt x="6236970" y="0"/>
                  </a:moveTo>
                  <a:lnTo>
                    <a:pt x="6198870" y="0"/>
                  </a:lnTo>
                </a:path>
                <a:path w="8126730">
                  <a:moveTo>
                    <a:pt x="6162040" y="0"/>
                  </a:moveTo>
                  <a:lnTo>
                    <a:pt x="6123940" y="0"/>
                  </a:lnTo>
                </a:path>
                <a:path w="8126730">
                  <a:moveTo>
                    <a:pt x="6085840" y="0"/>
                  </a:moveTo>
                  <a:lnTo>
                    <a:pt x="6047740" y="0"/>
                  </a:lnTo>
                </a:path>
                <a:path w="8126730">
                  <a:moveTo>
                    <a:pt x="6010910" y="0"/>
                  </a:moveTo>
                  <a:lnTo>
                    <a:pt x="5972810" y="0"/>
                  </a:lnTo>
                </a:path>
                <a:path w="8126730">
                  <a:moveTo>
                    <a:pt x="5934710" y="0"/>
                  </a:moveTo>
                  <a:lnTo>
                    <a:pt x="5896610" y="0"/>
                  </a:lnTo>
                </a:path>
                <a:path w="8126730">
                  <a:moveTo>
                    <a:pt x="5859780" y="0"/>
                  </a:moveTo>
                  <a:lnTo>
                    <a:pt x="5821680" y="0"/>
                  </a:lnTo>
                </a:path>
                <a:path w="8126730">
                  <a:moveTo>
                    <a:pt x="5783580" y="0"/>
                  </a:moveTo>
                  <a:lnTo>
                    <a:pt x="5745480" y="0"/>
                  </a:lnTo>
                </a:path>
                <a:path w="8126730">
                  <a:moveTo>
                    <a:pt x="5708650" y="0"/>
                  </a:moveTo>
                  <a:lnTo>
                    <a:pt x="5670550" y="0"/>
                  </a:lnTo>
                </a:path>
                <a:path w="8126730">
                  <a:moveTo>
                    <a:pt x="5632450" y="0"/>
                  </a:moveTo>
                  <a:lnTo>
                    <a:pt x="5594350" y="0"/>
                  </a:lnTo>
                </a:path>
                <a:path w="8126730">
                  <a:moveTo>
                    <a:pt x="5556250" y="0"/>
                  </a:moveTo>
                  <a:lnTo>
                    <a:pt x="5519420" y="0"/>
                  </a:lnTo>
                </a:path>
                <a:path w="8126730">
                  <a:moveTo>
                    <a:pt x="5481320" y="0"/>
                  </a:moveTo>
                  <a:lnTo>
                    <a:pt x="5443220" y="0"/>
                  </a:lnTo>
                </a:path>
                <a:path w="8126730">
                  <a:moveTo>
                    <a:pt x="5405120" y="0"/>
                  </a:moveTo>
                  <a:lnTo>
                    <a:pt x="5368290" y="0"/>
                  </a:lnTo>
                </a:path>
                <a:path w="8126730">
                  <a:moveTo>
                    <a:pt x="5330190" y="0"/>
                  </a:moveTo>
                  <a:lnTo>
                    <a:pt x="5292090" y="0"/>
                  </a:lnTo>
                </a:path>
                <a:path w="8126730">
                  <a:moveTo>
                    <a:pt x="5253990" y="0"/>
                  </a:moveTo>
                  <a:lnTo>
                    <a:pt x="5217160" y="0"/>
                  </a:lnTo>
                </a:path>
                <a:path w="8126730">
                  <a:moveTo>
                    <a:pt x="5179060" y="0"/>
                  </a:moveTo>
                  <a:lnTo>
                    <a:pt x="5140960" y="0"/>
                  </a:lnTo>
                </a:path>
                <a:path w="8126730">
                  <a:moveTo>
                    <a:pt x="5102860" y="0"/>
                  </a:moveTo>
                  <a:lnTo>
                    <a:pt x="5066030" y="0"/>
                  </a:lnTo>
                </a:path>
                <a:path w="8126730">
                  <a:moveTo>
                    <a:pt x="5027930" y="0"/>
                  </a:moveTo>
                  <a:lnTo>
                    <a:pt x="4989830" y="0"/>
                  </a:lnTo>
                </a:path>
                <a:path w="8126730">
                  <a:moveTo>
                    <a:pt x="4951730" y="0"/>
                  </a:moveTo>
                  <a:lnTo>
                    <a:pt x="4913630" y="0"/>
                  </a:lnTo>
                </a:path>
                <a:path w="8126730">
                  <a:moveTo>
                    <a:pt x="4876800" y="0"/>
                  </a:moveTo>
                  <a:lnTo>
                    <a:pt x="4838700" y="0"/>
                  </a:lnTo>
                </a:path>
                <a:path w="8126730">
                  <a:moveTo>
                    <a:pt x="4800600" y="0"/>
                  </a:moveTo>
                  <a:lnTo>
                    <a:pt x="4762500" y="0"/>
                  </a:lnTo>
                </a:path>
                <a:path w="8126730">
                  <a:moveTo>
                    <a:pt x="4725670" y="0"/>
                  </a:moveTo>
                  <a:lnTo>
                    <a:pt x="4687570" y="0"/>
                  </a:lnTo>
                </a:path>
                <a:path w="8126730">
                  <a:moveTo>
                    <a:pt x="4649470" y="0"/>
                  </a:moveTo>
                  <a:lnTo>
                    <a:pt x="4611370" y="0"/>
                  </a:lnTo>
                </a:path>
                <a:path w="8126730">
                  <a:moveTo>
                    <a:pt x="4574540" y="0"/>
                  </a:moveTo>
                  <a:lnTo>
                    <a:pt x="4536440" y="0"/>
                  </a:lnTo>
                </a:path>
                <a:path w="8126730">
                  <a:moveTo>
                    <a:pt x="4498340" y="0"/>
                  </a:moveTo>
                  <a:lnTo>
                    <a:pt x="4460240" y="0"/>
                  </a:lnTo>
                </a:path>
                <a:path w="8126730">
                  <a:moveTo>
                    <a:pt x="4423410" y="0"/>
                  </a:moveTo>
                  <a:lnTo>
                    <a:pt x="4385310" y="0"/>
                  </a:lnTo>
                </a:path>
                <a:path w="8126730">
                  <a:moveTo>
                    <a:pt x="4347210" y="0"/>
                  </a:moveTo>
                  <a:lnTo>
                    <a:pt x="4309110" y="0"/>
                  </a:lnTo>
                </a:path>
                <a:path w="8126730">
                  <a:moveTo>
                    <a:pt x="4272280" y="0"/>
                  </a:moveTo>
                  <a:lnTo>
                    <a:pt x="4234180" y="0"/>
                  </a:lnTo>
                </a:path>
                <a:path w="8126730">
                  <a:moveTo>
                    <a:pt x="4196080" y="0"/>
                  </a:moveTo>
                  <a:lnTo>
                    <a:pt x="4157980" y="0"/>
                  </a:lnTo>
                </a:path>
                <a:path w="8126730">
                  <a:moveTo>
                    <a:pt x="4119880" y="0"/>
                  </a:moveTo>
                  <a:lnTo>
                    <a:pt x="4083050" y="0"/>
                  </a:lnTo>
                </a:path>
                <a:path w="8126730">
                  <a:moveTo>
                    <a:pt x="4044950" y="0"/>
                  </a:moveTo>
                  <a:lnTo>
                    <a:pt x="4006850" y="0"/>
                  </a:lnTo>
                </a:path>
                <a:path w="8126730">
                  <a:moveTo>
                    <a:pt x="3968750" y="0"/>
                  </a:moveTo>
                  <a:lnTo>
                    <a:pt x="3931920" y="0"/>
                  </a:lnTo>
                </a:path>
                <a:path w="8126730">
                  <a:moveTo>
                    <a:pt x="3893820" y="0"/>
                  </a:moveTo>
                  <a:lnTo>
                    <a:pt x="3855720" y="0"/>
                  </a:lnTo>
                </a:path>
                <a:path w="8126730">
                  <a:moveTo>
                    <a:pt x="3817620" y="0"/>
                  </a:moveTo>
                  <a:lnTo>
                    <a:pt x="3780790" y="0"/>
                  </a:lnTo>
                </a:path>
                <a:path w="8126730">
                  <a:moveTo>
                    <a:pt x="3742690" y="0"/>
                  </a:moveTo>
                  <a:lnTo>
                    <a:pt x="3704590" y="0"/>
                  </a:lnTo>
                </a:path>
                <a:path w="8126730">
                  <a:moveTo>
                    <a:pt x="3666490" y="0"/>
                  </a:moveTo>
                  <a:lnTo>
                    <a:pt x="3629660" y="0"/>
                  </a:lnTo>
                </a:path>
                <a:path w="8126730">
                  <a:moveTo>
                    <a:pt x="3591560" y="0"/>
                  </a:moveTo>
                  <a:lnTo>
                    <a:pt x="3553460" y="0"/>
                  </a:lnTo>
                </a:path>
                <a:path w="8126730">
                  <a:moveTo>
                    <a:pt x="3515360" y="0"/>
                  </a:moveTo>
                  <a:lnTo>
                    <a:pt x="3477260" y="0"/>
                  </a:lnTo>
                </a:path>
                <a:path w="8126730">
                  <a:moveTo>
                    <a:pt x="3440430" y="0"/>
                  </a:moveTo>
                  <a:lnTo>
                    <a:pt x="3402330" y="0"/>
                  </a:lnTo>
                </a:path>
                <a:path w="8126730">
                  <a:moveTo>
                    <a:pt x="3364230" y="0"/>
                  </a:moveTo>
                  <a:lnTo>
                    <a:pt x="3326130" y="0"/>
                  </a:lnTo>
                </a:path>
                <a:path w="8126730">
                  <a:moveTo>
                    <a:pt x="3289300" y="0"/>
                  </a:moveTo>
                  <a:lnTo>
                    <a:pt x="3251199" y="0"/>
                  </a:lnTo>
                </a:path>
                <a:path w="8126730">
                  <a:moveTo>
                    <a:pt x="3213099" y="0"/>
                  </a:moveTo>
                  <a:lnTo>
                    <a:pt x="3174999" y="0"/>
                  </a:lnTo>
                </a:path>
                <a:path w="8126730">
                  <a:moveTo>
                    <a:pt x="3138170" y="0"/>
                  </a:moveTo>
                  <a:lnTo>
                    <a:pt x="3100070" y="0"/>
                  </a:lnTo>
                </a:path>
                <a:path w="8126730">
                  <a:moveTo>
                    <a:pt x="3061970" y="0"/>
                  </a:moveTo>
                  <a:lnTo>
                    <a:pt x="3023870" y="0"/>
                  </a:lnTo>
                </a:path>
                <a:path w="8126730">
                  <a:moveTo>
                    <a:pt x="2987040" y="0"/>
                  </a:moveTo>
                  <a:lnTo>
                    <a:pt x="2948940" y="0"/>
                  </a:lnTo>
                </a:path>
                <a:path w="8126730">
                  <a:moveTo>
                    <a:pt x="2910840" y="0"/>
                  </a:moveTo>
                  <a:lnTo>
                    <a:pt x="2872740" y="0"/>
                  </a:lnTo>
                </a:path>
                <a:path w="8126730">
                  <a:moveTo>
                    <a:pt x="2834640" y="0"/>
                  </a:moveTo>
                  <a:lnTo>
                    <a:pt x="2797810" y="0"/>
                  </a:lnTo>
                </a:path>
                <a:path w="8126730">
                  <a:moveTo>
                    <a:pt x="2759710" y="0"/>
                  </a:moveTo>
                  <a:lnTo>
                    <a:pt x="2721610" y="0"/>
                  </a:lnTo>
                </a:path>
                <a:path w="8126730">
                  <a:moveTo>
                    <a:pt x="2683510" y="0"/>
                  </a:moveTo>
                  <a:lnTo>
                    <a:pt x="2646680" y="0"/>
                  </a:lnTo>
                </a:path>
                <a:path w="8126730">
                  <a:moveTo>
                    <a:pt x="2608580" y="0"/>
                  </a:moveTo>
                  <a:lnTo>
                    <a:pt x="2570480" y="0"/>
                  </a:lnTo>
                </a:path>
                <a:path w="8126730">
                  <a:moveTo>
                    <a:pt x="2532380" y="0"/>
                  </a:moveTo>
                  <a:lnTo>
                    <a:pt x="2495550" y="0"/>
                  </a:lnTo>
                </a:path>
                <a:path w="8126730">
                  <a:moveTo>
                    <a:pt x="2457450" y="0"/>
                  </a:moveTo>
                  <a:lnTo>
                    <a:pt x="2419350" y="0"/>
                  </a:lnTo>
                </a:path>
                <a:path w="8126730">
                  <a:moveTo>
                    <a:pt x="2381250" y="0"/>
                  </a:moveTo>
                  <a:lnTo>
                    <a:pt x="2344420" y="0"/>
                  </a:lnTo>
                </a:path>
                <a:path w="8126730">
                  <a:moveTo>
                    <a:pt x="2306320" y="0"/>
                  </a:moveTo>
                  <a:lnTo>
                    <a:pt x="2268220" y="0"/>
                  </a:lnTo>
                </a:path>
                <a:path w="8126730">
                  <a:moveTo>
                    <a:pt x="2230120" y="0"/>
                  </a:moveTo>
                  <a:lnTo>
                    <a:pt x="2192020" y="0"/>
                  </a:lnTo>
                </a:path>
                <a:path w="8126730">
                  <a:moveTo>
                    <a:pt x="2155190" y="0"/>
                  </a:moveTo>
                  <a:lnTo>
                    <a:pt x="2117090" y="0"/>
                  </a:lnTo>
                </a:path>
                <a:path w="8126730">
                  <a:moveTo>
                    <a:pt x="2078989" y="0"/>
                  </a:moveTo>
                  <a:lnTo>
                    <a:pt x="2040889" y="0"/>
                  </a:lnTo>
                </a:path>
                <a:path w="8126730">
                  <a:moveTo>
                    <a:pt x="2004059" y="0"/>
                  </a:moveTo>
                  <a:lnTo>
                    <a:pt x="1965959" y="0"/>
                  </a:lnTo>
                </a:path>
                <a:path w="8126730">
                  <a:moveTo>
                    <a:pt x="1927859" y="0"/>
                  </a:moveTo>
                  <a:lnTo>
                    <a:pt x="1889759" y="0"/>
                  </a:lnTo>
                </a:path>
                <a:path w="8126730">
                  <a:moveTo>
                    <a:pt x="1852930" y="0"/>
                  </a:moveTo>
                  <a:lnTo>
                    <a:pt x="1814830" y="0"/>
                  </a:lnTo>
                </a:path>
                <a:path w="8126730">
                  <a:moveTo>
                    <a:pt x="1776730" y="0"/>
                  </a:moveTo>
                  <a:lnTo>
                    <a:pt x="1738630" y="0"/>
                  </a:lnTo>
                </a:path>
                <a:path w="8126730">
                  <a:moveTo>
                    <a:pt x="1701800" y="0"/>
                  </a:moveTo>
                  <a:lnTo>
                    <a:pt x="1663700" y="0"/>
                  </a:lnTo>
                </a:path>
                <a:path w="8126730">
                  <a:moveTo>
                    <a:pt x="1625600" y="0"/>
                  </a:moveTo>
                  <a:lnTo>
                    <a:pt x="1587500" y="0"/>
                  </a:lnTo>
                </a:path>
                <a:path w="8126730">
                  <a:moveTo>
                    <a:pt x="1550670" y="0"/>
                  </a:moveTo>
                  <a:lnTo>
                    <a:pt x="1512570" y="0"/>
                  </a:lnTo>
                </a:path>
                <a:path w="8126730">
                  <a:moveTo>
                    <a:pt x="1474470" y="0"/>
                  </a:moveTo>
                  <a:lnTo>
                    <a:pt x="1436370" y="0"/>
                  </a:lnTo>
                </a:path>
                <a:path w="8126730">
                  <a:moveTo>
                    <a:pt x="1398270" y="0"/>
                  </a:moveTo>
                  <a:lnTo>
                    <a:pt x="1361439" y="0"/>
                  </a:lnTo>
                </a:path>
                <a:path w="8126730">
                  <a:moveTo>
                    <a:pt x="1323339" y="0"/>
                  </a:moveTo>
                  <a:lnTo>
                    <a:pt x="1285239" y="0"/>
                  </a:lnTo>
                </a:path>
                <a:path w="8126730">
                  <a:moveTo>
                    <a:pt x="1247139" y="0"/>
                  </a:moveTo>
                  <a:lnTo>
                    <a:pt x="1210309" y="0"/>
                  </a:lnTo>
                </a:path>
                <a:path w="8126730">
                  <a:moveTo>
                    <a:pt x="1172209" y="0"/>
                  </a:moveTo>
                  <a:lnTo>
                    <a:pt x="1134109" y="0"/>
                  </a:lnTo>
                </a:path>
                <a:path w="8126730">
                  <a:moveTo>
                    <a:pt x="1096010" y="0"/>
                  </a:moveTo>
                  <a:lnTo>
                    <a:pt x="1059180" y="0"/>
                  </a:lnTo>
                </a:path>
                <a:path w="8126730">
                  <a:moveTo>
                    <a:pt x="1021080" y="0"/>
                  </a:moveTo>
                  <a:lnTo>
                    <a:pt x="982980" y="0"/>
                  </a:lnTo>
                </a:path>
                <a:path w="8126730">
                  <a:moveTo>
                    <a:pt x="944880" y="0"/>
                  </a:moveTo>
                  <a:lnTo>
                    <a:pt x="908050" y="0"/>
                  </a:lnTo>
                </a:path>
                <a:path w="8126730">
                  <a:moveTo>
                    <a:pt x="869950" y="0"/>
                  </a:moveTo>
                  <a:lnTo>
                    <a:pt x="831850" y="0"/>
                  </a:lnTo>
                </a:path>
                <a:path w="8126730">
                  <a:moveTo>
                    <a:pt x="793750" y="0"/>
                  </a:moveTo>
                  <a:lnTo>
                    <a:pt x="755650" y="0"/>
                  </a:lnTo>
                </a:path>
                <a:path w="8126730">
                  <a:moveTo>
                    <a:pt x="718820" y="0"/>
                  </a:moveTo>
                  <a:lnTo>
                    <a:pt x="680720" y="0"/>
                  </a:lnTo>
                </a:path>
                <a:path w="8126730">
                  <a:moveTo>
                    <a:pt x="642620" y="0"/>
                  </a:moveTo>
                  <a:lnTo>
                    <a:pt x="604520" y="0"/>
                  </a:lnTo>
                </a:path>
                <a:path w="8126730">
                  <a:moveTo>
                    <a:pt x="567690" y="0"/>
                  </a:moveTo>
                  <a:lnTo>
                    <a:pt x="529590" y="0"/>
                  </a:lnTo>
                </a:path>
                <a:path w="8126730">
                  <a:moveTo>
                    <a:pt x="491489" y="0"/>
                  </a:moveTo>
                  <a:lnTo>
                    <a:pt x="453389" y="0"/>
                  </a:lnTo>
                </a:path>
                <a:path w="8126730">
                  <a:moveTo>
                    <a:pt x="416560" y="0"/>
                  </a:moveTo>
                  <a:lnTo>
                    <a:pt x="378460" y="0"/>
                  </a:lnTo>
                </a:path>
                <a:path w="8126730">
                  <a:moveTo>
                    <a:pt x="340360" y="0"/>
                  </a:moveTo>
                  <a:lnTo>
                    <a:pt x="302260" y="0"/>
                  </a:lnTo>
                </a:path>
                <a:path w="8126730">
                  <a:moveTo>
                    <a:pt x="265430" y="0"/>
                  </a:moveTo>
                  <a:lnTo>
                    <a:pt x="227329" y="0"/>
                  </a:lnTo>
                </a:path>
                <a:path w="8126730">
                  <a:moveTo>
                    <a:pt x="189229" y="0"/>
                  </a:moveTo>
                  <a:lnTo>
                    <a:pt x="151129" y="0"/>
                  </a:lnTo>
                </a:path>
                <a:path w="8126730">
                  <a:moveTo>
                    <a:pt x="113029" y="0"/>
                  </a:moveTo>
                  <a:lnTo>
                    <a:pt x="76200" y="0"/>
                  </a:lnTo>
                </a:path>
                <a:path w="812673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99410" y="4999990"/>
              <a:ext cx="3153410" cy="381000"/>
            </a:xfrm>
            <a:prstGeom prst="rect">
              <a:avLst/>
            </a:prstGeom>
          </p:spPr>
        </p:pic>
      </p:grpSp>
      <p:sp>
        <p:nvSpPr>
          <p:cNvPr id="89" name="object 89"/>
          <p:cNvSpPr txBox="1"/>
          <p:nvPr/>
        </p:nvSpPr>
        <p:spPr>
          <a:xfrm>
            <a:off x="948689" y="1474470"/>
            <a:ext cx="7265670" cy="3239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63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一</a:t>
            </a:r>
            <a:endParaRPr sz="18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>
              <a:latin typeface="Microsoft YaHei UI"/>
              <a:cs typeface="Microsoft YaHei UI"/>
            </a:endParaRPr>
          </a:p>
          <a:p>
            <a:pPr marL="2941320">
              <a:lnSpc>
                <a:spcPct val="100000"/>
              </a:lnSpc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荷开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关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概述</a:t>
            </a:r>
            <a:endParaRPr sz="16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800">
              <a:latin typeface="Microsoft YaHei UI"/>
              <a:cs typeface="Microsoft YaHei UI"/>
            </a:endParaRPr>
          </a:p>
          <a:p>
            <a:pPr marL="12700" marR="5080" indent="549910">
              <a:lnSpc>
                <a:spcPct val="161000"/>
              </a:lnSpc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开关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具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有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单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灭弧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装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置，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可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以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来开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接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通负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路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，但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不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能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开断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路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流。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关结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简单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仅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由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几个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离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关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简单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装置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相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结合 组成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开关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串联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成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综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合负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载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开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关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除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开断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载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流外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也可 作为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载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短路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保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护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负荷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关开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有一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个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明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显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口，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以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可以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起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隔离 开关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作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endParaRPr sz="16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</a:pP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548640" y="4869179"/>
            <a:ext cx="8070850" cy="1238250"/>
            <a:chOff x="548640" y="4869179"/>
            <a:chExt cx="8070850" cy="1238250"/>
          </a:xfrm>
        </p:grpSpPr>
        <p:pic>
          <p:nvPicPr>
            <p:cNvPr id="91" name="object 9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41600" y="4869179"/>
              <a:ext cx="642620" cy="52959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31769" y="4909819"/>
              <a:ext cx="299719" cy="383540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8640" y="5698489"/>
              <a:ext cx="8070850" cy="12826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76910" y="5480049"/>
              <a:ext cx="1713229" cy="627380"/>
            </a:xfrm>
            <a:prstGeom prst="rect">
              <a:avLst/>
            </a:prstGeom>
          </p:spPr>
        </p:pic>
      </p:grpSp>
      <p:sp>
        <p:nvSpPr>
          <p:cNvPr id="95" name="object 95"/>
          <p:cNvSpPr txBox="1"/>
          <p:nvPr/>
        </p:nvSpPr>
        <p:spPr>
          <a:xfrm>
            <a:off x="1016000" y="5680709"/>
            <a:ext cx="103949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固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气式</a:t>
            </a:r>
            <a:endParaRPr sz="1600">
              <a:latin typeface="Microsoft YaHei UI"/>
              <a:cs typeface="Microsoft YaHei UI"/>
            </a:endParaRPr>
          </a:p>
        </p:txBody>
      </p:sp>
      <p:pic>
        <p:nvPicPr>
          <p:cNvPr id="96" name="object 9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523489" y="5480050"/>
            <a:ext cx="1273810" cy="627380"/>
          </a:xfrm>
          <a:prstGeom prst="rect">
            <a:avLst/>
          </a:prstGeom>
        </p:spPr>
      </p:pic>
      <p:sp>
        <p:nvSpPr>
          <p:cNvPr id="97" name="object 97"/>
          <p:cNvSpPr txBox="1"/>
          <p:nvPr/>
        </p:nvSpPr>
        <p:spPr>
          <a:xfrm>
            <a:off x="2848610" y="5680709"/>
            <a:ext cx="6343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气式</a:t>
            </a:r>
            <a:endParaRPr sz="1600">
              <a:latin typeface="Microsoft YaHei UI"/>
              <a:cs typeface="Microsoft YaHei UI"/>
            </a:endParaRPr>
          </a:p>
        </p:txBody>
      </p:sp>
      <p:pic>
        <p:nvPicPr>
          <p:cNvPr id="98" name="object 9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931920" y="5480050"/>
            <a:ext cx="1273810" cy="627380"/>
          </a:xfrm>
          <a:prstGeom prst="rect">
            <a:avLst/>
          </a:prstGeom>
        </p:spPr>
      </p:pic>
      <p:sp>
        <p:nvSpPr>
          <p:cNvPr id="99" name="object 99"/>
          <p:cNvSpPr txBox="1"/>
          <p:nvPr/>
        </p:nvSpPr>
        <p:spPr>
          <a:xfrm>
            <a:off x="4257040" y="5680709"/>
            <a:ext cx="635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油浸式</a:t>
            </a:r>
            <a:endParaRPr sz="1600">
              <a:latin typeface="Microsoft YaHei UI"/>
              <a:cs typeface="Microsoft YaHei UI"/>
            </a:endParaRPr>
          </a:p>
        </p:txBody>
      </p:sp>
      <p:pic>
        <p:nvPicPr>
          <p:cNvPr id="100" name="object 10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346700" y="5480050"/>
            <a:ext cx="1267459" cy="627380"/>
          </a:xfrm>
          <a:prstGeom prst="rect">
            <a:avLst/>
          </a:prstGeom>
        </p:spPr>
      </p:pic>
      <p:sp>
        <p:nvSpPr>
          <p:cNvPr id="101" name="object 101"/>
          <p:cNvSpPr txBox="1"/>
          <p:nvPr/>
        </p:nvSpPr>
        <p:spPr>
          <a:xfrm>
            <a:off x="5666740" y="5680709"/>
            <a:ext cx="6343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空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式</a:t>
            </a:r>
            <a:endParaRPr sz="1600">
              <a:latin typeface="Microsoft YaHei UI"/>
              <a:cs typeface="Microsoft YaHei UI"/>
            </a:endParaRPr>
          </a:p>
        </p:txBody>
      </p:sp>
      <p:pic>
        <p:nvPicPr>
          <p:cNvPr id="102" name="object 10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755130" y="5480050"/>
            <a:ext cx="1755139" cy="627380"/>
          </a:xfrm>
          <a:prstGeom prst="rect">
            <a:avLst/>
          </a:prstGeom>
        </p:spPr>
      </p:pic>
      <p:sp>
        <p:nvSpPr>
          <p:cNvPr id="103" name="object 103"/>
          <p:cNvSpPr txBox="1"/>
          <p:nvPr/>
        </p:nvSpPr>
        <p:spPr>
          <a:xfrm>
            <a:off x="7115809" y="5680709"/>
            <a:ext cx="103949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化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硫式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04" name="object 10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05" name="object 105"/>
          <p:cNvSpPr txBox="1"/>
          <p:nvPr/>
        </p:nvSpPr>
        <p:spPr>
          <a:xfrm>
            <a:off x="4126229" y="6479032"/>
            <a:ext cx="161925" cy="2355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1200" b="1" spc="-50" dirty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rPr>
            </a:fld>
            <a:endParaRPr sz="12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106" name="object 10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sp>
        <p:nvSpPr>
          <p:cNvPr id="6" name="文本框 5"/>
          <p:cNvSpPr txBox="1"/>
          <p:nvPr/>
        </p:nvSpPr>
        <p:spPr>
          <a:xfrm>
            <a:off x="3381375" y="5023485"/>
            <a:ext cx="29635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高</a:t>
            </a:r>
            <a:r>
              <a:rPr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压</a:t>
            </a:r>
            <a:r>
              <a:rPr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负</a:t>
            </a:r>
            <a:r>
              <a:rPr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荷开</a:t>
            </a:r>
            <a:r>
              <a:rPr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关</a:t>
            </a:r>
            <a:r>
              <a:rPr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的</a:t>
            </a:r>
            <a:r>
              <a:rPr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种</a:t>
            </a:r>
            <a:r>
              <a:rPr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类</a:t>
            </a:r>
            <a:endParaRPr>
              <a:latin typeface="Microsoft YaHei UI"/>
              <a:cs typeface="Microsoft YaHei UI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6400" y="29210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29259" y="2298700"/>
              <a:ext cx="8446770" cy="3938270"/>
            </a:xfrm>
            <a:custGeom>
              <a:avLst/>
              <a:gdLst/>
              <a:ahLst/>
              <a:cxnLst/>
              <a:rect l="l" t="t" r="r" b="b"/>
              <a:pathLst>
                <a:path w="8446770" h="3938270">
                  <a:moveTo>
                    <a:pt x="8277860" y="0"/>
                  </a:moveTo>
                  <a:lnTo>
                    <a:pt x="168910" y="0"/>
                  </a:lnTo>
                  <a:lnTo>
                    <a:pt x="126853" y="6602"/>
                  </a:lnTo>
                  <a:lnTo>
                    <a:pt x="87300" y="24882"/>
                  </a:lnTo>
                  <a:lnTo>
                    <a:pt x="52546" y="52546"/>
                  </a:lnTo>
                  <a:lnTo>
                    <a:pt x="24882" y="87300"/>
                  </a:lnTo>
                  <a:lnTo>
                    <a:pt x="6602" y="126853"/>
                  </a:lnTo>
                  <a:lnTo>
                    <a:pt x="0" y="168910"/>
                  </a:lnTo>
                  <a:lnTo>
                    <a:pt x="0" y="3769360"/>
                  </a:lnTo>
                  <a:lnTo>
                    <a:pt x="6602" y="3810976"/>
                  </a:lnTo>
                  <a:lnTo>
                    <a:pt x="24882" y="3850404"/>
                  </a:lnTo>
                  <a:lnTo>
                    <a:pt x="52546" y="3885247"/>
                  </a:lnTo>
                  <a:lnTo>
                    <a:pt x="87300" y="3913105"/>
                  </a:lnTo>
                  <a:lnTo>
                    <a:pt x="126853" y="3931578"/>
                  </a:lnTo>
                  <a:lnTo>
                    <a:pt x="168910" y="3938270"/>
                  </a:lnTo>
                  <a:lnTo>
                    <a:pt x="8277860" y="3938270"/>
                  </a:lnTo>
                  <a:lnTo>
                    <a:pt x="8319476" y="3931578"/>
                  </a:lnTo>
                  <a:lnTo>
                    <a:pt x="8358904" y="3913105"/>
                  </a:lnTo>
                  <a:lnTo>
                    <a:pt x="8393747" y="3885247"/>
                  </a:lnTo>
                  <a:lnTo>
                    <a:pt x="8421605" y="3850404"/>
                  </a:lnTo>
                  <a:lnTo>
                    <a:pt x="8440078" y="3810976"/>
                  </a:lnTo>
                  <a:lnTo>
                    <a:pt x="8446770" y="3769360"/>
                  </a:lnTo>
                  <a:lnTo>
                    <a:pt x="8446770" y="168910"/>
                  </a:lnTo>
                  <a:lnTo>
                    <a:pt x="8440078" y="126853"/>
                  </a:lnTo>
                  <a:lnTo>
                    <a:pt x="8421605" y="87300"/>
                  </a:lnTo>
                  <a:lnTo>
                    <a:pt x="8393747" y="52546"/>
                  </a:lnTo>
                  <a:lnTo>
                    <a:pt x="8358904" y="24882"/>
                  </a:lnTo>
                  <a:lnTo>
                    <a:pt x="8319476" y="6602"/>
                  </a:lnTo>
                  <a:lnTo>
                    <a:pt x="827786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29259" y="2298700"/>
              <a:ext cx="168910" cy="171450"/>
            </a:xfrm>
            <a:custGeom>
              <a:avLst/>
              <a:gdLst/>
              <a:ahLst/>
              <a:cxnLst/>
              <a:rect l="l" t="t" r="r" b="b"/>
              <a:pathLst>
                <a:path w="168909" h="171450">
                  <a:moveTo>
                    <a:pt x="168910" y="0"/>
                  </a:moveTo>
                  <a:lnTo>
                    <a:pt x="159385" y="257"/>
                  </a:lnTo>
                  <a:lnTo>
                    <a:pt x="149860" y="1111"/>
                  </a:lnTo>
                  <a:lnTo>
                    <a:pt x="140335" y="2678"/>
                  </a:lnTo>
                  <a:lnTo>
                    <a:pt x="130810" y="5079"/>
                  </a:lnTo>
                </a:path>
                <a:path w="168909" h="171450">
                  <a:moveTo>
                    <a:pt x="96520" y="19050"/>
                  </a:moveTo>
                  <a:lnTo>
                    <a:pt x="88165" y="23852"/>
                  </a:lnTo>
                  <a:lnTo>
                    <a:pt x="80168" y="28892"/>
                  </a:lnTo>
                  <a:lnTo>
                    <a:pt x="72409" y="34409"/>
                  </a:lnTo>
                  <a:lnTo>
                    <a:pt x="64770" y="40639"/>
                  </a:lnTo>
                </a:path>
                <a:path w="168909" h="171450">
                  <a:moveTo>
                    <a:pt x="39370" y="67310"/>
                  </a:moveTo>
                  <a:lnTo>
                    <a:pt x="33139" y="74949"/>
                  </a:lnTo>
                  <a:lnTo>
                    <a:pt x="27622" y="82708"/>
                  </a:lnTo>
                  <a:lnTo>
                    <a:pt x="22582" y="90705"/>
                  </a:lnTo>
                  <a:lnTo>
                    <a:pt x="17780" y="99060"/>
                  </a:lnTo>
                </a:path>
                <a:path w="168909" h="171450">
                  <a:moveTo>
                    <a:pt x="3810" y="134620"/>
                  </a:moveTo>
                  <a:lnTo>
                    <a:pt x="2143" y="143192"/>
                  </a:lnTo>
                  <a:lnTo>
                    <a:pt x="952" y="151765"/>
                  </a:lnTo>
                  <a:lnTo>
                    <a:pt x="238" y="160337"/>
                  </a:lnTo>
                  <a:lnTo>
                    <a:pt x="0" y="168910"/>
                  </a:lnTo>
                  <a:lnTo>
                    <a:pt x="0" y="17145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10211" y="2527300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  <a:path w="38100" h="302260">
                  <a:moveTo>
                    <a:pt x="0" y="74929"/>
                  </a:moveTo>
                  <a:lnTo>
                    <a:pt x="38097" y="749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226060"/>
                  </a:moveTo>
                  <a:lnTo>
                    <a:pt x="38097" y="226060"/>
                  </a:lnTo>
                </a:path>
                <a:path w="38100" h="302260">
                  <a:moveTo>
                    <a:pt x="0" y="302260"/>
                  </a:moveTo>
                  <a:lnTo>
                    <a:pt x="38097" y="30226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10211" y="343407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10211" y="4870450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  <a:path w="38100" h="302260">
                  <a:moveTo>
                    <a:pt x="0" y="76200"/>
                  </a:moveTo>
                  <a:lnTo>
                    <a:pt x="38097" y="76200"/>
                  </a:lnTo>
                </a:path>
                <a:path w="38100" h="302260">
                  <a:moveTo>
                    <a:pt x="0" y="151130"/>
                  </a:moveTo>
                  <a:lnTo>
                    <a:pt x="38097" y="151130"/>
                  </a:lnTo>
                </a:path>
                <a:path w="38100" h="302260">
                  <a:moveTo>
                    <a:pt x="0" y="227330"/>
                  </a:moveTo>
                  <a:lnTo>
                    <a:pt x="38097" y="227330"/>
                  </a:lnTo>
                </a:path>
                <a:path w="38100" h="302260">
                  <a:moveTo>
                    <a:pt x="0" y="302260"/>
                  </a:moveTo>
                  <a:lnTo>
                    <a:pt x="38097" y="30226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10211" y="5323840"/>
              <a:ext cx="38100" cy="227329"/>
            </a:xfrm>
            <a:custGeom>
              <a:avLst/>
              <a:gdLst/>
              <a:ahLst/>
              <a:cxnLst/>
              <a:rect l="l" t="t" r="r" b="b"/>
              <a:pathLst>
                <a:path w="38100" h="227329">
                  <a:moveTo>
                    <a:pt x="0" y="0"/>
                  </a:moveTo>
                  <a:lnTo>
                    <a:pt x="38097" y="0"/>
                  </a:lnTo>
                </a:path>
                <a:path w="38100" h="227329">
                  <a:moveTo>
                    <a:pt x="0" y="76200"/>
                  </a:moveTo>
                  <a:lnTo>
                    <a:pt x="38097" y="76200"/>
                  </a:lnTo>
                </a:path>
                <a:path w="38100" h="227329">
                  <a:moveTo>
                    <a:pt x="0" y="151130"/>
                  </a:moveTo>
                  <a:lnTo>
                    <a:pt x="38097" y="151130"/>
                  </a:lnTo>
                </a:path>
                <a:path w="38100" h="227329">
                  <a:moveTo>
                    <a:pt x="0" y="227330"/>
                  </a:moveTo>
                  <a:lnTo>
                    <a:pt x="38097" y="22733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0211" y="6042661"/>
              <a:ext cx="259078" cy="21335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07390" y="6236970"/>
              <a:ext cx="7975600" cy="0"/>
            </a:xfrm>
            <a:custGeom>
              <a:avLst/>
              <a:gdLst/>
              <a:ahLst/>
              <a:cxnLst/>
              <a:rect l="l" t="t" r="r" b="b"/>
              <a:pathLst>
                <a:path w="7975600">
                  <a:moveTo>
                    <a:pt x="0" y="0"/>
                  </a:moveTo>
                  <a:lnTo>
                    <a:pt x="38100" y="0"/>
                  </a:lnTo>
                </a:path>
                <a:path w="7975600">
                  <a:moveTo>
                    <a:pt x="76200" y="0"/>
                  </a:moveTo>
                  <a:lnTo>
                    <a:pt x="113029" y="0"/>
                  </a:lnTo>
                </a:path>
                <a:path w="7975600">
                  <a:moveTo>
                    <a:pt x="151129" y="0"/>
                  </a:moveTo>
                  <a:lnTo>
                    <a:pt x="189229" y="0"/>
                  </a:lnTo>
                </a:path>
                <a:path w="7975600">
                  <a:moveTo>
                    <a:pt x="227329" y="0"/>
                  </a:moveTo>
                  <a:lnTo>
                    <a:pt x="264159" y="0"/>
                  </a:lnTo>
                </a:path>
                <a:path w="7975600">
                  <a:moveTo>
                    <a:pt x="302259" y="0"/>
                  </a:moveTo>
                  <a:lnTo>
                    <a:pt x="340359" y="0"/>
                  </a:lnTo>
                </a:path>
                <a:path w="7975600">
                  <a:moveTo>
                    <a:pt x="378459" y="0"/>
                  </a:moveTo>
                  <a:lnTo>
                    <a:pt x="415290" y="0"/>
                  </a:lnTo>
                </a:path>
                <a:path w="7975600">
                  <a:moveTo>
                    <a:pt x="453390" y="0"/>
                  </a:moveTo>
                  <a:lnTo>
                    <a:pt x="491490" y="0"/>
                  </a:lnTo>
                </a:path>
                <a:path w="7975600">
                  <a:moveTo>
                    <a:pt x="529590" y="0"/>
                  </a:moveTo>
                  <a:lnTo>
                    <a:pt x="566419" y="0"/>
                  </a:lnTo>
                </a:path>
                <a:path w="7975600">
                  <a:moveTo>
                    <a:pt x="604519" y="0"/>
                  </a:moveTo>
                  <a:lnTo>
                    <a:pt x="642619" y="0"/>
                  </a:lnTo>
                </a:path>
                <a:path w="7975600">
                  <a:moveTo>
                    <a:pt x="680719" y="0"/>
                  </a:moveTo>
                  <a:lnTo>
                    <a:pt x="718819" y="0"/>
                  </a:lnTo>
                </a:path>
                <a:path w="7975600">
                  <a:moveTo>
                    <a:pt x="755650" y="0"/>
                  </a:moveTo>
                  <a:lnTo>
                    <a:pt x="793750" y="0"/>
                  </a:lnTo>
                </a:path>
                <a:path w="7975600">
                  <a:moveTo>
                    <a:pt x="831850" y="0"/>
                  </a:moveTo>
                  <a:lnTo>
                    <a:pt x="869950" y="0"/>
                  </a:lnTo>
                </a:path>
                <a:path w="7975600">
                  <a:moveTo>
                    <a:pt x="906779" y="0"/>
                  </a:moveTo>
                  <a:lnTo>
                    <a:pt x="944879" y="0"/>
                  </a:lnTo>
                </a:path>
                <a:path w="7975600">
                  <a:moveTo>
                    <a:pt x="982979" y="0"/>
                  </a:moveTo>
                  <a:lnTo>
                    <a:pt x="1021079" y="0"/>
                  </a:lnTo>
                </a:path>
                <a:path w="7975600">
                  <a:moveTo>
                    <a:pt x="1057910" y="0"/>
                  </a:moveTo>
                  <a:lnTo>
                    <a:pt x="1096010" y="0"/>
                  </a:lnTo>
                </a:path>
                <a:path w="7975600">
                  <a:moveTo>
                    <a:pt x="1134110" y="0"/>
                  </a:moveTo>
                  <a:lnTo>
                    <a:pt x="1172210" y="0"/>
                  </a:lnTo>
                </a:path>
                <a:path w="7975600">
                  <a:moveTo>
                    <a:pt x="1209040" y="0"/>
                  </a:moveTo>
                  <a:lnTo>
                    <a:pt x="1247140" y="0"/>
                  </a:lnTo>
                </a:path>
                <a:path w="7975600">
                  <a:moveTo>
                    <a:pt x="1285240" y="0"/>
                  </a:moveTo>
                  <a:lnTo>
                    <a:pt x="1323340" y="0"/>
                  </a:lnTo>
                </a:path>
                <a:path w="7975600">
                  <a:moveTo>
                    <a:pt x="1361440" y="0"/>
                  </a:moveTo>
                  <a:lnTo>
                    <a:pt x="1398270" y="0"/>
                  </a:lnTo>
                </a:path>
                <a:path w="7975600">
                  <a:moveTo>
                    <a:pt x="1436370" y="0"/>
                  </a:moveTo>
                  <a:lnTo>
                    <a:pt x="1474470" y="0"/>
                  </a:lnTo>
                </a:path>
                <a:path w="7975600">
                  <a:moveTo>
                    <a:pt x="1512570" y="0"/>
                  </a:moveTo>
                  <a:lnTo>
                    <a:pt x="1549399" y="0"/>
                  </a:lnTo>
                </a:path>
                <a:path w="7975600">
                  <a:moveTo>
                    <a:pt x="1587499" y="0"/>
                  </a:moveTo>
                  <a:lnTo>
                    <a:pt x="1625599" y="0"/>
                  </a:lnTo>
                </a:path>
                <a:path w="7975600">
                  <a:moveTo>
                    <a:pt x="1663700" y="0"/>
                  </a:moveTo>
                  <a:lnTo>
                    <a:pt x="1700529" y="0"/>
                  </a:lnTo>
                </a:path>
                <a:path w="7975600">
                  <a:moveTo>
                    <a:pt x="1738629" y="0"/>
                  </a:moveTo>
                  <a:lnTo>
                    <a:pt x="1776729" y="0"/>
                  </a:lnTo>
                </a:path>
                <a:path w="7975600">
                  <a:moveTo>
                    <a:pt x="1814829" y="0"/>
                  </a:moveTo>
                  <a:lnTo>
                    <a:pt x="1851660" y="0"/>
                  </a:lnTo>
                </a:path>
                <a:path w="7975600">
                  <a:moveTo>
                    <a:pt x="1889760" y="0"/>
                  </a:moveTo>
                  <a:lnTo>
                    <a:pt x="1927860" y="0"/>
                  </a:lnTo>
                </a:path>
                <a:path w="7975600">
                  <a:moveTo>
                    <a:pt x="1965960" y="0"/>
                  </a:moveTo>
                  <a:lnTo>
                    <a:pt x="2002789" y="0"/>
                  </a:lnTo>
                </a:path>
                <a:path w="7975600">
                  <a:moveTo>
                    <a:pt x="2040889" y="0"/>
                  </a:moveTo>
                  <a:lnTo>
                    <a:pt x="2078989" y="0"/>
                  </a:lnTo>
                </a:path>
                <a:path w="7975600">
                  <a:moveTo>
                    <a:pt x="2117090" y="0"/>
                  </a:moveTo>
                  <a:lnTo>
                    <a:pt x="2155190" y="0"/>
                  </a:lnTo>
                </a:path>
                <a:path w="7975600">
                  <a:moveTo>
                    <a:pt x="2192020" y="0"/>
                  </a:moveTo>
                  <a:lnTo>
                    <a:pt x="2230120" y="0"/>
                  </a:lnTo>
                </a:path>
                <a:path w="7975600">
                  <a:moveTo>
                    <a:pt x="2268220" y="0"/>
                  </a:moveTo>
                  <a:lnTo>
                    <a:pt x="2306320" y="0"/>
                  </a:lnTo>
                </a:path>
                <a:path w="7975600">
                  <a:moveTo>
                    <a:pt x="2343150" y="0"/>
                  </a:moveTo>
                  <a:lnTo>
                    <a:pt x="2381250" y="0"/>
                  </a:lnTo>
                </a:path>
                <a:path w="7975600">
                  <a:moveTo>
                    <a:pt x="2419350" y="0"/>
                  </a:moveTo>
                  <a:lnTo>
                    <a:pt x="2457450" y="0"/>
                  </a:lnTo>
                </a:path>
                <a:path w="7975600">
                  <a:moveTo>
                    <a:pt x="2494279" y="0"/>
                  </a:moveTo>
                  <a:lnTo>
                    <a:pt x="2532379" y="0"/>
                  </a:lnTo>
                </a:path>
                <a:path w="7975600">
                  <a:moveTo>
                    <a:pt x="2570480" y="0"/>
                  </a:moveTo>
                  <a:lnTo>
                    <a:pt x="2608580" y="0"/>
                  </a:lnTo>
                </a:path>
                <a:path w="7975600">
                  <a:moveTo>
                    <a:pt x="2645410" y="0"/>
                  </a:moveTo>
                  <a:lnTo>
                    <a:pt x="2683510" y="0"/>
                  </a:lnTo>
                </a:path>
                <a:path w="7975600">
                  <a:moveTo>
                    <a:pt x="2721610" y="0"/>
                  </a:moveTo>
                  <a:lnTo>
                    <a:pt x="2759710" y="0"/>
                  </a:lnTo>
                </a:path>
                <a:path w="7975600">
                  <a:moveTo>
                    <a:pt x="2797810" y="0"/>
                  </a:moveTo>
                  <a:lnTo>
                    <a:pt x="2834640" y="0"/>
                  </a:lnTo>
                </a:path>
                <a:path w="7975600">
                  <a:moveTo>
                    <a:pt x="2872740" y="0"/>
                  </a:moveTo>
                  <a:lnTo>
                    <a:pt x="2910840" y="0"/>
                  </a:lnTo>
                </a:path>
                <a:path w="7975600">
                  <a:moveTo>
                    <a:pt x="2948940" y="0"/>
                  </a:moveTo>
                  <a:lnTo>
                    <a:pt x="2985770" y="0"/>
                  </a:lnTo>
                </a:path>
                <a:path w="7975600">
                  <a:moveTo>
                    <a:pt x="3023870" y="0"/>
                  </a:moveTo>
                  <a:lnTo>
                    <a:pt x="3061970" y="0"/>
                  </a:lnTo>
                </a:path>
                <a:path w="7975600">
                  <a:moveTo>
                    <a:pt x="3100070" y="0"/>
                  </a:moveTo>
                  <a:lnTo>
                    <a:pt x="3136900" y="0"/>
                  </a:lnTo>
                </a:path>
                <a:path w="7975600">
                  <a:moveTo>
                    <a:pt x="3175000" y="0"/>
                  </a:moveTo>
                  <a:lnTo>
                    <a:pt x="3213100" y="0"/>
                  </a:lnTo>
                </a:path>
                <a:path w="7975600">
                  <a:moveTo>
                    <a:pt x="3251200" y="0"/>
                  </a:moveTo>
                  <a:lnTo>
                    <a:pt x="3288030" y="0"/>
                  </a:lnTo>
                </a:path>
                <a:path w="7975600">
                  <a:moveTo>
                    <a:pt x="3326130" y="0"/>
                  </a:moveTo>
                  <a:lnTo>
                    <a:pt x="3364230" y="0"/>
                  </a:lnTo>
                </a:path>
                <a:path w="7975600">
                  <a:moveTo>
                    <a:pt x="3402330" y="0"/>
                  </a:moveTo>
                  <a:lnTo>
                    <a:pt x="3440430" y="0"/>
                  </a:lnTo>
                </a:path>
                <a:path w="7975600">
                  <a:moveTo>
                    <a:pt x="3477260" y="0"/>
                  </a:moveTo>
                  <a:lnTo>
                    <a:pt x="3515360" y="0"/>
                  </a:lnTo>
                </a:path>
                <a:path w="7975600">
                  <a:moveTo>
                    <a:pt x="3553460" y="0"/>
                  </a:moveTo>
                  <a:lnTo>
                    <a:pt x="3591560" y="0"/>
                  </a:lnTo>
                </a:path>
                <a:path w="7975600">
                  <a:moveTo>
                    <a:pt x="3628390" y="0"/>
                  </a:moveTo>
                  <a:lnTo>
                    <a:pt x="3666490" y="0"/>
                  </a:lnTo>
                </a:path>
                <a:path w="7975600">
                  <a:moveTo>
                    <a:pt x="3704590" y="0"/>
                  </a:moveTo>
                  <a:lnTo>
                    <a:pt x="3742690" y="0"/>
                  </a:lnTo>
                </a:path>
                <a:path w="7975600">
                  <a:moveTo>
                    <a:pt x="3779520" y="0"/>
                  </a:moveTo>
                  <a:lnTo>
                    <a:pt x="3817620" y="0"/>
                  </a:lnTo>
                </a:path>
                <a:path w="7975600">
                  <a:moveTo>
                    <a:pt x="3855720" y="0"/>
                  </a:moveTo>
                  <a:lnTo>
                    <a:pt x="3893820" y="0"/>
                  </a:lnTo>
                </a:path>
                <a:path w="7975600">
                  <a:moveTo>
                    <a:pt x="3930650" y="0"/>
                  </a:moveTo>
                  <a:lnTo>
                    <a:pt x="3968750" y="0"/>
                  </a:lnTo>
                </a:path>
                <a:path w="7975600">
                  <a:moveTo>
                    <a:pt x="4006850" y="0"/>
                  </a:moveTo>
                  <a:lnTo>
                    <a:pt x="4044950" y="0"/>
                  </a:lnTo>
                </a:path>
                <a:path w="7975600">
                  <a:moveTo>
                    <a:pt x="4081780" y="0"/>
                  </a:moveTo>
                  <a:lnTo>
                    <a:pt x="4119880" y="0"/>
                  </a:lnTo>
                </a:path>
                <a:path w="7975600">
                  <a:moveTo>
                    <a:pt x="4157980" y="0"/>
                  </a:moveTo>
                  <a:lnTo>
                    <a:pt x="4196080" y="0"/>
                  </a:lnTo>
                </a:path>
                <a:path w="7975600">
                  <a:moveTo>
                    <a:pt x="4234180" y="0"/>
                  </a:moveTo>
                  <a:lnTo>
                    <a:pt x="4271010" y="0"/>
                  </a:lnTo>
                </a:path>
                <a:path w="7975600">
                  <a:moveTo>
                    <a:pt x="4309110" y="0"/>
                  </a:moveTo>
                  <a:lnTo>
                    <a:pt x="4347210" y="0"/>
                  </a:lnTo>
                </a:path>
                <a:path w="7975600">
                  <a:moveTo>
                    <a:pt x="4385310" y="0"/>
                  </a:moveTo>
                  <a:lnTo>
                    <a:pt x="4422140" y="0"/>
                  </a:lnTo>
                </a:path>
                <a:path w="7975600">
                  <a:moveTo>
                    <a:pt x="4460240" y="0"/>
                  </a:moveTo>
                  <a:lnTo>
                    <a:pt x="4498340" y="0"/>
                  </a:lnTo>
                </a:path>
                <a:path w="7975600">
                  <a:moveTo>
                    <a:pt x="4536440" y="0"/>
                  </a:moveTo>
                  <a:lnTo>
                    <a:pt x="4573270" y="0"/>
                  </a:lnTo>
                </a:path>
                <a:path w="7975600">
                  <a:moveTo>
                    <a:pt x="4611370" y="0"/>
                  </a:moveTo>
                  <a:lnTo>
                    <a:pt x="4649470" y="0"/>
                  </a:lnTo>
                </a:path>
                <a:path w="7975600">
                  <a:moveTo>
                    <a:pt x="4687570" y="0"/>
                  </a:moveTo>
                  <a:lnTo>
                    <a:pt x="4724400" y="0"/>
                  </a:lnTo>
                </a:path>
                <a:path w="7975600">
                  <a:moveTo>
                    <a:pt x="4762500" y="0"/>
                  </a:moveTo>
                  <a:lnTo>
                    <a:pt x="4800600" y="0"/>
                  </a:lnTo>
                </a:path>
                <a:path w="7975600">
                  <a:moveTo>
                    <a:pt x="4838700" y="0"/>
                  </a:moveTo>
                  <a:lnTo>
                    <a:pt x="4876800" y="0"/>
                  </a:lnTo>
                </a:path>
                <a:path w="7975600">
                  <a:moveTo>
                    <a:pt x="4913630" y="0"/>
                  </a:moveTo>
                  <a:lnTo>
                    <a:pt x="4951730" y="0"/>
                  </a:lnTo>
                </a:path>
                <a:path w="7975600">
                  <a:moveTo>
                    <a:pt x="4989830" y="0"/>
                  </a:moveTo>
                  <a:lnTo>
                    <a:pt x="5027930" y="0"/>
                  </a:lnTo>
                </a:path>
                <a:path w="7975600">
                  <a:moveTo>
                    <a:pt x="5064760" y="0"/>
                  </a:moveTo>
                  <a:lnTo>
                    <a:pt x="5102860" y="0"/>
                  </a:lnTo>
                </a:path>
                <a:path w="7975600">
                  <a:moveTo>
                    <a:pt x="5140960" y="0"/>
                  </a:moveTo>
                  <a:lnTo>
                    <a:pt x="5179060" y="0"/>
                  </a:lnTo>
                </a:path>
                <a:path w="7975600">
                  <a:moveTo>
                    <a:pt x="5215890" y="0"/>
                  </a:moveTo>
                  <a:lnTo>
                    <a:pt x="5253990" y="0"/>
                  </a:lnTo>
                </a:path>
                <a:path w="7975600">
                  <a:moveTo>
                    <a:pt x="5292090" y="0"/>
                  </a:moveTo>
                  <a:lnTo>
                    <a:pt x="5330190" y="0"/>
                  </a:lnTo>
                </a:path>
                <a:path w="7975600">
                  <a:moveTo>
                    <a:pt x="5367020" y="0"/>
                  </a:moveTo>
                  <a:lnTo>
                    <a:pt x="5405120" y="0"/>
                  </a:lnTo>
                </a:path>
                <a:path w="7975600">
                  <a:moveTo>
                    <a:pt x="5443220" y="0"/>
                  </a:moveTo>
                  <a:lnTo>
                    <a:pt x="5481320" y="0"/>
                  </a:lnTo>
                </a:path>
                <a:path w="7975600">
                  <a:moveTo>
                    <a:pt x="5519420" y="0"/>
                  </a:moveTo>
                  <a:lnTo>
                    <a:pt x="5556250" y="0"/>
                  </a:lnTo>
                </a:path>
                <a:path w="7975600">
                  <a:moveTo>
                    <a:pt x="5594350" y="0"/>
                  </a:moveTo>
                  <a:lnTo>
                    <a:pt x="5632450" y="0"/>
                  </a:lnTo>
                </a:path>
                <a:path w="7975600">
                  <a:moveTo>
                    <a:pt x="5670550" y="0"/>
                  </a:moveTo>
                  <a:lnTo>
                    <a:pt x="5707380" y="0"/>
                  </a:lnTo>
                </a:path>
                <a:path w="7975600">
                  <a:moveTo>
                    <a:pt x="5745480" y="0"/>
                  </a:moveTo>
                  <a:lnTo>
                    <a:pt x="5783580" y="0"/>
                  </a:lnTo>
                </a:path>
                <a:path w="7975600">
                  <a:moveTo>
                    <a:pt x="5821680" y="0"/>
                  </a:moveTo>
                  <a:lnTo>
                    <a:pt x="5858510" y="0"/>
                  </a:lnTo>
                </a:path>
                <a:path w="7975600">
                  <a:moveTo>
                    <a:pt x="5896610" y="0"/>
                  </a:moveTo>
                  <a:lnTo>
                    <a:pt x="5934710" y="0"/>
                  </a:lnTo>
                </a:path>
                <a:path w="7975600">
                  <a:moveTo>
                    <a:pt x="5972810" y="0"/>
                  </a:moveTo>
                  <a:lnTo>
                    <a:pt x="6009640" y="0"/>
                  </a:lnTo>
                </a:path>
                <a:path w="7975600">
                  <a:moveTo>
                    <a:pt x="6047740" y="0"/>
                  </a:moveTo>
                  <a:lnTo>
                    <a:pt x="6085840" y="0"/>
                  </a:lnTo>
                </a:path>
                <a:path w="7975600">
                  <a:moveTo>
                    <a:pt x="6123940" y="0"/>
                  </a:moveTo>
                  <a:lnTo>
                    <a:pt x="6162040" y="0"/>
                  </a:lnTo>
                </a:path>
                <a:path w="7975600">
                  <a:moveTo>
                    <a:pt x="6198870" y="0"/>
                  </a:moveTo>
                  <a:lnTo>
                    <a:pt x="6236970" y="0"/>
                  </a:lnTo>
                </a:path>
                <a:path w="7975600">
                  <a:moveTo>
                    <a:pt x="6275070" y="0"/>
                  </a:moveTo>
                  <a:lnTo>
                    <a:pt x="6313170" y="0"/>
                  </a:lnTo>
                </a:path>
                <a:path w="7975600">
                  <a:moveTo>
                    <a:pt x="6350000" y="0"/>
                  </a:moveTo>
                  <a:lnTo>
                    <a:pt x="6388100" y="0"/>
                  </a:lnTo>
                </a:path>
                <a:path w="7975600">
                  <a:moveTo>
                    <a:pt x="6426200" y="0"/>
                  </a:moveTo>
                  <a:lnTo>
                    <a:pt x="6464300" y="0"/>
                  </a:lnTo>
                </a:path>
                <a:path w="7975600">
                  <a:moveTo>
                    <a:pt x="6501130" y="0"/>
                  </a:moveTo>
                  <a:lnTo>
                    <a:pt x="6539230" y="0"/>
                  </a:lnTo>
                </a:path>
                <a:path w="7975600">
                  <a:moveTo>
                    <a:pt x="6577330" y="0"/>
                  </a:moveTo>
                  <a:lnTo>
                    <a:pt x="6615430" y="0"/>
                  </a:lnTo>
                </a:path>
                <a:path w="7975600">
                  <a:moveTo>
                    <a:pt x="6652259" y="0"/>
                  </a:moveTo>
                  <a:lnTo>
                    <a:pt x="6690359" y="0"/>
                  </a:lnTo>
                </a:path>
                <a:path w="7975600">
                  <a:moveTo>
                    <a:pt x="6728459" y="0"/>
                  </a:moveTo>
                  <a:lnTo>
                    <a:pt x="6766559" y="0"/>
                  </a:lnTo>
                </a:path>
                <a:path w="7975600">
                  <a:moveTo>
                    <a:pt x="6803389" y="0"/>
                  </a:moveTo>
                  <a:lnTo>
                    <a:pt x="6841489" y="0"/>
                  </a:lnTo>
                </a:path>
                <a:path w="7975600">
                  <a:moveTo>
                    <a:pt x="6879589" y="0"/>
                  </a:moveTo>
                  <a:lnTo>
                    <a:pt x="6917689" y="0"/>
                  </a:lnTo>
                </a:path>
                <a:path w="7975600">
                  <a:moveTo>
                    <a:pt x="6955789" y="0"/>
                  </a:moveTo>
                  <a:lnTo>
                    <a:pt x="6992619" y="0"/>
                  </a:lnTo>
                </a:path>
                <a:path w="7975600">
                  <a:moveTo>
                    <a:pt x="7030719" y="0"/>
                  </a:moveTo>
                  <a:lnTo>
                    <a:pt x="7068819" y="0"/>
                  </a:lnTo>
                </a:path>
                <a:path w="7975600">
                  <a:moveTo>
                    <a:pt x="7106919" y="0"/>
                  </a:moveTo>
                  <a:lnTo>
                    <a:pt x="7143750" y="0"/>
                  </a:lnTo>
                </a:path>
                <a:path w="7975600">
                  <a:moveTo>
                    <a:pt x="7181850" y="0"/>
                  </a:moveTo>
                  <a:lnTo>
                    <a:pt x="7219950" y="0"/>
                  </a:lnTo>
                </a:path>
                <a:path w="7975600">
                  <a:moveTo>
                    <a:pt x="7258050" y="0"/>
                  </a:moveTo>
                  <a:lnTo>
                    <a:pt x="7294880" y="0"/>
                  </a:lnTo>
                </a:path>
                <a:path w="7975600">
                  <a:moveTo>
                    <a:pt x="7332980" y="0"/>
                  </a:moveTo>
                  <a:lnTo>
                    <a:pt x="7371080" y="0"/>
                  </a:lnTo>
                </a:path>
                <a:path w="7975600">
                  <a:moveTo>
                    <a:pt x="7409180" y="0"/>
                  </a:moveTo>
                  <a:lnTo>
                    <a:pt x="7446009" y="0"/>
                  </a:lnTo>
                </a:path>
                <a:path w="7975600">
                  <a:moveTo>
                    <a:pt x="7484109" y="0"/>
                  </a:moveTo>
                  <a:lnTo>
                    <a:pt x="7522209" y="0"/>
                  </a:lnTo>
                </a:path>
                <a:path w="7975600">
                  <a:moveTo>
                    <a:pt x="7560309" y="0"/>
                  </a:moveTo>
                  <a:lnTo>
                    <a:pt x="7598409" y="0"/>
                  </a:lnTo>
                </a:path>
                <a:path w="7975600">
                  <a:moveTo>
                    <a:pt x="7635239" y="0"/>
                  </a:moveTo>
                  <a:lnTo>
                    <a:pt x="7673339" y="0"/>
                  </a:lnTo>
                </a:path>
                <a:path w="7975600">
                  <a:moveTo>
                    <a:pt x="7711439" y="0"/>
                  </a:moveTo>
                  <a:lnTo>
                    <a:pt x="7749539" y="0"/>
                  </a:lnTo>
                </a:path>
                <a:path w="7975600">
                  <a:moveTo>
                    <a:pt x="7786369" y="0"/>
                  </a:moveTo>
                  <a:lnTo>
                    <a:pt x="7824469" y="0"/>
                  </a:lnTo>
                </a:path>
                <a:path w="7975600">
                  <a:moveTo>
                    <a:pt x="7862569" y="0"/>
                  </a:moveTo>
                  <a:lnTo>
                    <a:pt x="7900669" y="0"/>
                  </a:lnTo>
                </a:path>
                <a:path w="7975600">
                  <a:moveTo>
                    <a:pt x="7937500" y="0"/>
                  </a:moveTo>
                  <a:lnTo>
                    <a:pt x="79756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02040" y="6032501"/>
              <a:ext cx="193037" cy="22351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856981" y="470915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856981" y="327278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856981" y="2517139"/>
              <a:ext cx="38100" cy="151130"/>
            </a:xfrm>
            <a:custGeom>
              <a:avLst/>
              <a:gdLst/>
              <a:ahLst/>
              <a:cxnLst/>
              <a:rect l="l" t="t" r="r" b="b"/>
              <a:pathLst>
                <a:path w="38100" h="151130">
                  <a:moveTo>
                    <a:pt x="0" y="151130"/>
                  </a:moveTo>
                  <a:lnTo>
                    <a:pt x="38097" y="151130"/>
                  </a:lnTo>
                </a:path>
                <a:path w="38100" h="151130">
                  <a:moveTo>
                    <a:pt x="0" y="74930"/>
                  </a:moveTo>
                  <a:lnTo>
                    <a:pt x="38097" y="74930"/>
                  </a:lnTo>
                </a:path>
                <a:path w="38100" h="15113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77911" y="2279651"/>
              <a:ext cx="217167" cy="19938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07059" y="2298700"/>
              <a:ext cx="8051800" cy="0"/>
            </a:xfrm>
            <a:custGeom>
              <a:avLst/>
              <a:gdLst/>
              <a:ahLst/>
              <a:cxnLst/>
              <a:rect l="l" t="t" r="r" b="b"/>
              <a:pathLst>
                <a:path w="8051800">
                  <a:moveTo>
                    <a:pt x="8051800" y="0"/>
                  </a:moveTo>
                  <a:lnTo>
                    <a:pt x="8013700" y="0"/>
                  </a:lnTo>
                </a:path>
                <a:path w="8051800">
                  <a:moveTo>
                    <a:pt x="7976870" y="0"/>
                  </a:moveTo>
                  <a:lnTo>
                    <a:pt x="7938770" y="0"/>
                  </a:lnTo>
                </a:path>
                <a:path w="8051800">
                  <a:moveTo>
                    <a:pt x="7900670" y="0"/>
                  </a:moveTo>
                  <a:lnTo>
                    <a:pt x="7862570" y="0"/>
                  </a:lnTo>
                </a:path>
                <a:path w="8051800">
                  <a:moveTo>
                    <a:pt x="7825740" y="0"/>
                  </a:moveTo>
                  <a:lnTo>
                    <a:pt x="7787640" y="0"/>
                  </a:lnTo>
                </a:path>
                <a:path w="8051800">
                  <a:moveTo>
                    <a:pt x="7749540" y="0"/>
                  </a:moveTo>
                  <a:lnTo>
                    <a:pt x="7711440" y="0"/>
                  </a:lnTo>
                </a:path>
                <a:path w="8051800">
                  <a:moveTo>
                    <a:pt x="7674610" y="0"/>
                  </a:moveTo>
                  <a:lnTo>
                    <a:pt x="7636510" y="0"/>
                  </a:lnTo>
                </a:path>
                <a:path w="8051800">
                  <a:moveTo>
                    <a:pt x="7598410" y="0"/>
                  </a:moveTo>
                  <a:lnTo>
                    <a:pt x="7560310" y="0"/>
                  </a:lnTo>
                </a:path>
                <a:path w="8051800">
                  <a:moveTo>
                    <a:pt x="7522210" y="0"/>
                  </a:moveTo>
                  <a:lnTo>
                    <a:pt x="7485380" y="0"/>
                  </a:lnTo>
                </a:path>
                <a:path w="8051800">
                  <a:moveTo>
                    <a:pt x="7447280" y="0"/>
                  </a:moveTo>
                  <a:lnTo>
                    <a:pt x="7409180" y="0"/>
                  </a:lnTo>
                </a:path>
                <a:path w="8051800">
                  <a:moveTo>
                    <a:pt x="7371080" y="0"/>
                  </a:moveTo>
                  <a:lnTo>
                    <a:pt x="7334250" y="0"/>
                  </a:lnTo>
                </a:path>
                <a:path w="8051800">
                  <a:moveTo>
                    <a:pt x="7296150" y="0"/>
                  </a:moveTo>
                  <a:lnTo>
                    <a:pt x="7258050" y="0"/>
                  </a:lnTo>
                </a:path>
                <a:path w="8051800">
                  <a:moveTo>
                    <a:pt x="7219950" y="0"/>
                  </a:moveTo>
                  <a:lnTo>
                    <a:pt x="7183120" y="0"/>
                  </a:lnTo>
                </a:path>
                <a:path w="8051800">
                  <a:moveTo>
                    <a:pt x="7145020" y="0"/>
                  </a:moveTo>
                  <a:lnTo>
                    <a:pt x="7106920" y="0"/>
                  </a:lnTo>
                </a:path>
                <a:path w="8051800">
                  <a:moveTo>
                    <a:pt x="7068820" y="0"/>
                  </a:moveTo>
                  <a:lnTo>
                    <a:pt x="7031990" y="0"/>
                  </a:lnTo>
                </a:path>
                <a:path w="8051800">
                  <a:moveTo>
                    <a:pt x="6993890" y="0"/>
                  </a:moveTo>
                  <a:lnTo>
                    <a:pt x="6955790" y="0"/>
                  </a:lnTo>
                </a:path>
                <a:path w="8051800">
                  <a:moveTo>
                    <a:pt x="6917690" y="0"/>
                  </a:moveTo>
                  <a:lnTo>
                    <a:pt x="6879590" y="0"/>
                  </a:lnTo>
                </a:path>
                <a:path w="8051800">
                  <a:moveTo>
                    <a:pt x="6842760" y="0"/>
                  </a:moveTo>
                  <a:lnTo>
                    <a:pt x="6804660" y="0"/>
                  </a:lnTo>
                </a:path>
                <a:path w="8051800">
                  <a:moveTo>
                    <a:pt x="6766560" y="0"/>
                  </a:moveTo>
                  <a:lnTo>
                    <a:pt x="6728460" y="0"/>
                  </a:lnTo>
                </a:path>
                <a:path w="8051800">
                  <a:moveTo>
                    <a:pt x="6691630" y="0"/>
                  </a:moveTo>
                  <a:lnTo>
                    <a:pt x="6653530" y="0"/>
                  </a:lnTo>
                </a:path>
                <a:path w="8051800">
                  <a:moveTo>
                    <a:pt x="6615430" y="0"/>
                  </a:moveTo>
                  <a:lnTo>
                    <a:pt x="6577330" y="0"/>
                  </a:lnTo>
                </a:path>
                <a:path w="8051800">
                  <a:moveTo>
                    <a:pt x="6540500" y="0"/>
                  </a:moveTo>
                  <a:lnTo>
                    <a:pt x="6502399" y="0"/>
                  </a:lnTo>
                </a:path>
                <a:path w="8051800">
                  <a:moveTo>
                    <a:pt x="6464299" y="0"/>
                  </a:moveTo>
                  <a:lnTo>
                    <a:pt x="6426199" y="0"/>
                  </a:lnTo>
                </a:path>
                <a:path w="8051800">
                  <a:moveTo>
                    <a:pt x="6389370" y="0"/>
                  </a:moveTo>
                  <a:lnTo>
                    <a:pt x="6351270" y="0"/>
                  </a:lnTo>
                </a:path>
                <a:path w="8051800">
                  <a:moveTo>
                    <a:pt x="6313170" y="0"/>
                  </a:moveTo>
                  <a:lnTo>
                    <a:pt x="6275070" y="0"/>
                  </a:lnTo>
                </a:path>
                <a:path w="8051800">
                  <a:moveTo>
                    <a:pt x="6238240" y="0"/>
                  </a:moveTo>
                  <a:lnTo>
                    <a:pt x="6200140" y="0"/>
                  </a:lnTo>
                </a:path>
                <a:path w="8051800">
                  <a:moveTo>
                    <a:pt x="6162040" y="0"/>
                  </a:moveTo>
                  <a:lnTo>
                    <a:pt x="6123940" y="0"/>
                  </a:lnTo>
                </a:path>
                <a:path w="8051800">
                  <a:moveTo>
                    <a:pt x="6085840" y="0"/>
                  </a:moveTo>
                  <a:lnTo>
                    <a:pt x="6049010" y="0"/>
                  </a:lnTo>
                </a:path>
                <a:path w="8051800">
                  <a:moveTo>
                    <a:pt x="6010910" y="0"/>
                  </a:moveTo>
                  <a:lnTo>
                    <a:pt x="5972810" y="0"/>
                  </a:lnTo>
                </a:path>
                <a:path w="8051800">
                  <a:moveTo>
                    <a:pt x="5934710" y="0"/>
                  </a:moveTo>
                  <a:lnTo>
                    <a:pt x="5897880" y="0"/>
                  </a:lnTo>
                </a:path>
                <a:path w="8051800">
                  <a:moveTo>
                    <a:pt x="5859780" y="0"/>
                  </a:moveTo>
                  <a:lnTo>
                    <a:pt x="5821680" y="0"/>
                  </a:lnTo>
                </a:path>
                <a:path w="8051800">
                  <a:moveTo>
                    <a:pt x="5783580" y="0"/>
                  </a:moveTo>
                  <a:lnTo>
                    <a:pt x="5746750" y="0"/>
                  </a:lnTo>
                </a:path>
                <a:path w="8051800">
                  <a:moveTo>
                    <a:pt x="5708650" y="0"/>
                  </a:moveTo>
                  <a:lnTo>
                    <a:pt x="5670550" y="0"/>
                  </a:lnTo>
                </a:path>
                <a:path w="8051800">
                  <a:moveTo>
                    <a:pt x="5632450" y="0"/>
                  </a:moveTo>
                  <a:lnTo>
                    <a:pt x="5595620" y="0"/>
                  </a:lnTo>
                </a:path>
                <a:path w="8051800">
                  <a:moveTo>
                    <a:pt x="5557520" y="0"/>
                  </a:moveTo>
                  <a:lnTo>
                    <a:pt x="5519420" y="0"/>
                  </a:lnTo>
                </a:path>
                <a:path w="8051800">
                  <a:moveTo>
                    <a:pt x="5481320" y="0"/>
                  </a:moveTo>
                  <a:lnTo>
                    <a:pt x="5443220" y="0"/>
                  </a:lnTo>
                </a:path>
                <a:path w="8051800">
                  <a:moveTo>
                    <a:pt x="5406390" y="0"/>
                  </a:moveTo>
                  <a:lnTo>
                    <a:pt x="5368290" y="0"/>
                  </a:lnTo>
                </a:path>
                <a:path w="8051800">
                  <a:moveTo>
                    <a:pt x="5330190" y="0"/>
                  </a:moveTo>
                  <a:lnTo>
                    <a:pt x="5292090" y="0"/>
                  </a:lnTo>
                </a:path>
                <a:path w="8051800">
                  <a:moveTo>
                    <a:pt x="5255260" y="0"/>
                  </a:moveTo>
                  <a:lnTo>
                    <a:pt x="5217160" y="0"/>
                  </a:lnTo>
                </a:path>
                <a:path w="8051800">
                  <a:moveTo>
                    <a:pt x="5179060" y="0"/>
                  </a:moveTo>
                  <a:lnTo>
                    <a:pt x="5140960" y="0"/>
                  </a:lnTo>
                </a:path>
                <a:path w="8051800">
                  <a:moveTo>
                    <a:pt x="5104130" y="0"/>
                  </a:moveTo>
                  <a:lnTo>
                    <a:pt x="5066030" y="0"/>
                  </a:lnTo>
                </a:path>
                <a:path w="8051800">
                  <a:moveTo>
                    <a:pt x="5027930" y="0"/>
                  </a:moveTo>
                  <a:lnTo>
                    <a:pt x="4989830" y="0"/>
                  </a:lnTo>
                </a:path>
                <a:path w="8051800">
                  <a:moveTo>
                    <a:pt x="4953000" y="0"/>
                  </a:moveTo>
                  <a:lnTo>
                    <a:pt x="4914900" y="0"/>
                  </a:lnTo>
                </a:path>
                <a:path w="8051800">
                  <a:moveTo>
                    <a:pt x="4876800" y="0"/>
                  </a:moveTo>
                  <a:lnTo>
                    <a:pt x="4838700" y="0"/>
                  </a:lnTo>
                </a:path>
                <a:path w="8051800">
                  <a:moveTo>
                    <a:pt x="4800600" y="0"/>
                  </a:moveTo>
                  <a:lnTo>
                    <a:pt x="4763770" y="0"/>
                  </a:lnTo>
                </a:path>
                <a:path w="8051800">
                  <a:moveTo>
                    <a:pt x="4725670" y="0"/>
                  </a:moveTo>
                  <a:lnTo>
                    <a:pt x="4687570" y="0"/>
                  </a:lnTo>
                </a:path>
                <a:path w="8051800">
                  <a:moveTo>
                    <a:pt x="4649470" y="0"/>
                  </a:moveTo>
                  <a:lnTo>
                    <a:pt x="4612640" y="0"/>
                  </a:lnTo>
                </a:path>
                <a:path w="8051800">
                  <a:moveTo>
                    <a:pt x="4574540" y="0"/>
                  </a:moveTo>
                  <a:lnTo>
                    <a:pt x="4536440" y="0"/>
                  </a:lnTo>
                </a:path>
                <a:path w="8051800">
                  <a:moveTo>
                    <a:pt x="4498340" y="0"/>
                  </a:moveTo>
                  <a:lnTo>
                    <a:pt x="4461510" y="0"/>
                  </a:lnTo>
                </a:path>
                <a:path w="8051800">
                  <a:moveTo>
                    <a:pt x="4423410" y="0"/>
                  </a:moveTo>
                  <a:lnTo>
                    <a:pt x="4385310" y="0"/>
                  </a:lnTo>
                </a:path>
                <a:path w="8051800">
                  <a:moveTo>
                    <a:pt x="4347210" y="0"/>
                  </a:moveTo>
                  <a:lnTo>
                    <a:pt x="4310380" y="0"/>
                  </a:lnTo>
                </a:path>
                <a:path w="8051800">
                  <a:moveTo>
                    <a:pt x="4272280" y="0"/>
                  </a:moveTo>
                  <a:lnTo>
                    <a:pt x="4234180" y="0"/>
                  </a:lnTo>
                </a:path>
                <a:path w="8051800">
                  <a:moveTo>
                    <a:pt x="4196080" y="0"/>
                  </a:moveTo>
                  <a:lnTo>
                    <a:pt x="4159250" y="0"/>
                  </a:lnTo>
                </a:path>
                <a:path w="8051800">
                  <a:moveTo>
                    <a:pt x="4121150" y="0"/>
                  </a:moveTo>
                  <a:lnTo>
                    <a:pt x="4083050" y="0"/>
                  </a:lnTo>
                </a:path>
                <a:path w="8051800">
                  <a:moveTo>
                    <a:pt x="4044950" y="0"/>
                  </a:moveTo>
                  <a:lnTo>
                    <a:pt x="4006850" y="0"/>
                  </a:lnTo>
                </a:path>
                <a:path w="8051800">
                  <a:moveTo>
                    <a:pt x="3970019" y="0"/>
                  </a:moveTo>
                  <a:lnTo>
                    <a:pt x="3931919" y="0"/>
                  </a:lnTo>
                </a:path>
                <a:path w="8051800">
                  <a:moveTo>
                    <a:pt x="3893819" y="0"/>
                  </a:moveTo>
                  <a:lnTo>
                    <a:pt x="3855719" y="0"/>
                  </a:lnTo>
                </a:path>
                <a:path w="8051800">
                  <a:moveTo>
                    <a:pt x="3818890" y="0"/>
                  </a:moveTo>
                  <a:lnTo>
                    <a:pt x="3780790" y="0"/>
                  </a:lnTo>
                </a:path>
                <a:path w="8051800">
                  <a:moveTo>
                    <a:pt x="3742690" y="0"/>
                  </a:moveTo>
                  <a:lnTo>
                    <a:pt x="3704590" y="0"/>
                  </a:lnTo>
                </a:path>
                <a:path w="8051800">
                  <a:moveTo>
                    <a:pt x="3667760" y="0"/>
                  </a:moveTo>
                  <a:lnTo>
                    <a:pt x="3629660" y="0"/>
                  </a:lnTo>
                </a:path>
                <a:path w="8051800">
                  <a:moveTo>
                    <a:pt x="3591560" y="0"/>
                  </a:moveTo>
                  <a:lnTo>
                    <a:pt x="3553460" y="0"/>
                  </a:lnTo>
                </a:path>
                <a:path w="8051800">
                  <a:moveTo>
                    <a:pt x="3516629" y="0"/>
                  </a:moveTo>
                  <a:lnTo>
                    <a:pt x="3478529" y="0"/>
                  </a:lnTo>
                </a:path>
                <a:path w="8051800">
                  <a:moveTo>
                    <a:pt x="3440429" y="0"/>
                  </a:moveTo>
                  <a:lnTo>
                    <a:pt x="3402329" y="0"/>
                  </a:lnTo>
                </a:path>
                <a:path w="8051800">
                  <a:moveTo>
                    <a:pt x="3364229" y="0"/>
                  </a:moveTo>
                  <a:lnTo>
                    <a:pt x="3327400" y="0"/>
                  </a:lnTo>
                </a:path>
                <a:path w="8051800">
                  <a:moveTo>
                    <a:pt x="3289300" y="0"/>
                  </a:moveTo>
                  <a:lnTo>
                    <a:pt x="3251200" y="0"/>
                  </a:lnTo>
                </a:path>
                <a:path w="8051800">
                  <a:moveTo>
                    <a:pt x="3213100" y="0"/>
                  </a:moveTo>
                  <a:lnTo>
                    <a:pt x="3176269" y="0"/>
                  </a:lnTo>
                </a:path>
                <a:path w="8051800">
                  <a:moveTo>
                    <a:pt x="3138169" y="0"/>
                  </a:moveTo>
                  <a:lnTo>
                    <a:pt x="3100069" y="0"/>
                  </a:lnTo>
                </a:path>
                <a:path w="8051800">
                  <a:moveTo>
                    <a:pt x="3061969" y="0"/>
                  </a:moveTo>
                  <a:lnTo>
                    <a:pt x="3025140" y="0"/>
                  </a:lnTo>
                </a:path>
                <a:path w="8051800">
                  <a:moveTo>
                    <a:pt x="2987040" y="0"/>
                  </a:moveTo>
                  <a:lnTo>
                    <a:pt x="2948940" y="0"/>
                  </a:lnTo>
                </a:path>
                <a:path w="8051800">
                  <a:moveTo>
                    <a:pt x="2910840" y="0"/>
                  </a:moveTo>
                  <a:lnTo>
                    <a:pt x="2874010" y="0"/>
                  </a:lnTo>
                </a:path>
                <a:path w="8051800">
                  <a:moveTo>
                    <a:pt x="2835910" y="0"/>
                  </a:moveTo>
                  <a:lnTo>
                    <a:pt x="2797810" y="0"/>
                  </a:lnTo>
                </a:path>
                <a:path w="8051800">
                  <a:moveTo>
                    <a:pt x="2759710" y="0"/>
                  </a:moveTo>
                  <a:lnTo>
                    <a:pt x="2721610" y="0"/>
                  </a:lnTo>
                </a:path>
                <a:path w="8051800">
                  <a:moveTo>
                    <a:pt x="2684779" y="0"/>
                  </a:moveTo>
                  <a:lnTo>
                    <a:pt x="2646679" y="0"/>
                  </a:lnTo>
                </a:path>
                <a:path w="8051800">
                  <a:moveTo>
                    <a:pt x="2608579" y="0"/>
                  </a:moveTo>
                  <a:lnTo>
                    <a:pt x="2570479" y="0"/>
                  </a:lnTo>
                </a:path>
                <a:path w="8051800">
                  <a:moveTo>
                    <a:pt x="2533650" y="0"/>
                  </a:moveTo>
                  <a:lnTo>
                    <a:pt x="2495550" y="0"/>
                  </a:lnTo>
                </a:path>
                <a:path w="8051800">
                  <a:moveTo>
                    <a:pt x="2457450" y="0"/>
                  </a:moveTo>
                  <a:lnTo>
                    <a:pt x="2419350" y="0"/>
                  </a:lnTo>
                </a:path>
                <a:path w="8051800">
                  <a:moveTo>
                    <a:pt x="2382520" y="0"/>
                  </a:moveTo>
                  <a:lnTo>
                    <a:pt x="2344420" y="0"/>
                  </a:lnTo>
                </a:path>
                <a:path w="8051800">
                  <a:moveTo>
                    <a:pt x="2306320" y="0"/>
                  </a:moveTo>
                  <a:lnTo>
                    <a:pt x="2268220" y="0"/>
                  </a:lnTo>
                </a:path>
                <a:path w="8051800">
                  <a:moveTo>
                    <a:pt x="2231390" y="0"/>
                  </a:moveTo>
                  <a:lnTo>
                    <a:pt x="2193290" y="0"/>
                  </a:lnTo>
                </a:path>
                <a:path w="8051800">
                  <a:moveTo>
                    <a:pt x="2155190" y="0"/>
                  </a:moveTo>
                  <a:lnTo>
                    <a:pt x="2117090" y="0"/>
                  </a:lnTo>
                </a:path>
                <a:path w="8051800">
                  <a:moveTo>
                    <a:pt x="2078989" y="0"/>
                  </a:moveTo>
                  <a:lnTo>
                    <a:pt x="2042160" y="0"/>
                  </a:lnTo>
                </a:path>
                <a:path w="8051800">
                  <a:moveTo>
                    <a:pt x="2004060" y="0"/>
                  </a:moveTo>
                  <a:lnTo>
                    <a:pt x="1965960" y="0"/>
                  </a:lnTo>
                </a:path>
                <a:path w="8051800">
                  <a:moveTo>
                    <a:pt x="1927860" y="0"/>
                  </a:moveTo>
                  <a:lnTo>
                    <a:pt x="1891029" y="0"/>
                  </a:lnTo>
                </a:path>
                <a:path w="8051800">
                  <a:moveTo>
                    <a:pt x="1852929" y="0"/>
                  </a:moveTo>
                  <a:lnTo>
                    <a:pt x="1814829" y="0"/>
                  </a:lnTo>
                </a:path>
                <a:path w="8051800">
                  <a:moveTo>
                    <a:pt x="1776729" y="0"/>
                  </a:moveTo>
                  <a:lnTo>
                    <a:pt x="1739900" y="0"/>
                  </a:lnTo>
                </a:path>
                <a:path w="8051800">
                  <a:moveTo>
                    <a:pt x="1701800" y="0"/>
                  </a:moveTo>
                  <a:lnTo>
                    <a:pt x="1663700" y="0"/>
                  </a:lnTo>
                </a:path>
                <a:path w="8051800">
                  <a:moveTo>
                    <a:pt x="1625600" y="0"/>
                  </a:moveTo>
                  <a:lnTo>
                    <a:pt x="1588770" y="0"/>
                  </a:lnTo>
                </a:path>
                <a:path w="8051800">
                  <a:moveTo>
                    <a:pt x="1550670" y="0"/>
                  </a:moveTo>
                  <a:lnTo>
                    <a:pt x="1512570" y="0"/>
                  </a:lnTo>
                </a:path>
                <a:path w="8051800">
                  <a:moveTo>
                    <a:pt x="1474470" y="0"/>
                  </a:moveTo>
                  <a:lnTo>
                    <a:pt x="1437640" y="0"/>
                  </a:lnTo>
                </a:path>
                <a:path w="8051800">
                  <a:moveTo>
                    <a:pt x="1399540" y="0"/>
                  </a:moveTo>
                  <a:lnTo>
                    <a:pt x="1361440" y="0"/>
                  </a:lnTo>
                </a:path>
                <a:path w="8051800">
                  <a:moveTo>
                    <a:pt x="1323340" y="0"/>
                  </a:moveTo>
                  <a:lnTo>
                    <a:pt x="1285240" y="0"/>
                  </a:lnTo>
                </a:path>
                <a:path w="8051800">
                  <a:moveTo>
                    <a:pt x="1248410" y="0"/>
                  </a:moveTo>
                  <a:lnTo>
                    <a:pt x="1210310" y="0"/>
                  </a:lnTo>
                </a:path>
                <a:path w="8051800">
                  <a:moveTo>
                    <a:pt x="1172210" y="0"/>
                  </a:moveTo>
                  <a:lnTo>
                    <a:pt x="1134110" y="0"/>
                  </a:lnTo>
                </a:path>
                <a:path w="8051800">
                  <a:moveTo>
                    <a:pt x="1097280" y="0"/>
                  </a:moveTo>
                  <a:lnTo>
                    <a:pt x="1059180" y="0"/>
                  </a:lnTo>
                </a:path>
                <a:path w="8051800">
                  <a:moveTo>
                    <a:pt x="1021079" y="0"/>
                  </a:moveTo>
                  <a:lnTo>
                    <a:pt x="982980" y="0"/>
                  </a:lnTo>
                </a:path>
                <a:path w="8051800">
                  <a:moveTo>
                    <a:pt x="946150" y="0"/>
                  </a:moveTo>
                  <a:lnTo>
                    <a:pt x="908050" y="0"/>
                  </a:lnTo>
                </a:path>
                <a:path w="8051800">
                  <a:moveTo>
                    <a:pt x="869950" y="0"/>
                  </a:moveTo>
                  <a:lnTo>
                    <a:pt x="831850" y="0"/>
                  </a:lnTo>
                </a:path>
                <a:path w="8051800">
                  <a:moveTo>
                    <a:pt x="795020" y="0"/>
                  </a:moveTo>
                  <a:lnTo>
                    <a:pt x="756920" y="0"/>
                  </a:lnTo>
                </a:path>
                <a:path w="8051800">
                  <a:moveTo>
                    <a:pt x="718820" y="0"/>
                  </a:moveTo>
                  <a:lnTo>
                    <a:pt x="680720" y="0"/>
                  </a:lnTo>
                </a:path>
                <a:path w="8051800">
                  <a:moveTo>
                    <a:pt x="642620" y="0"/>
                  </a:moveTo>
                  <a:lnTo>
                    <a:pt x="605790" y="0"/>
                  </a:lnTo>
                </a:path>
                <a:path w="8051800">
                  <a:moveTo>
                    <a:pt x="567690" y="0"/>
                  </a:moveTo>
                  <a:lnTo>
                    <a:pt x="529590" y="0"/>
                  </a:lnTo>
                </a:path>
                <a:path w="8051800">
                  <a:moveTo>
                    <a:pt x="491490" y="0"/>
                  </a:moveTo>
                  <a:lnTo>
                    <a:pt x="454659" y="0"/>
                  </a:lnTo>
                </a:path>
                <a:path w="8051800">
                  <a:moveTo>
                    <a:pt x="416559" y="0"/>
                  </a:moveTo>
                  <a:lnTo>
                    <a:pt x="378459" y="0"/>
                  </a:lnTo>
                </a:path>
                <a:path w="8051800">
                  <a:moveTo>
                    <a:pt x="340359" y="0"/>
                  </a:moveTo>
                  <a:lnTo>
                    <a:pt x="303530" y="0"/>
                  </a:lnTo>
                </a:path>
                <a:path w="8051800">
                  <a:moveTo>
                    <a:pt x="265430" y="0"/>
                  </a:moveTo>
                  <a:lnTo>
                    <a:pt x="227330" y="0"/>
                  </a:lnTo>
                </a:path>
                <a:path w="8051800">
                  <a:moveTo>
                    <a:pt x="189230" y="0"/>
                  </a:moveTo>
                  <a:lnTo>
                    <a:pt x="152400" y="0"/>
                  </a:lnTo>
                </a:path>
                <a:path w="8051800">
                  <a:moveTo>
                    <a:pt x="114300" y="0"/>
                  </a:moveTo>
                  <a:lnTo>
                    <a:pt x="76200" y="0"/>
                  </a:lnTo>
                </a:path>
                <a:path w="805180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63570" y="2066289"/>
              <a:ext cx="3271520" cy="557529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71470" y="2020570"/>
              <a:ext cx="1080770" cy="62230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85770" y="2058670"/>
              <a:ext cx="576580" cy="49148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64100" y="2584450"/>
              <a:ext cx="3859529" cy="3425190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5038090" y="5468620"/>
              <a:ext cx="3498850" cy="358140"/>
            </a:xfrm>
            <a:custGeom>
              <a:avLst/>
              <a:gdLst/>
              <a:ahLst/>
              <a:cxnLst/>
              <a:rect l="l" t="t" r="r" b="b"/>
              <a:pathLst>
                <a:path w="3498850" h="358139">
                  <a:moveTo>
                    <a:pt x="3496310" y="2540"/>
                  </a:moveTo>
                  <a:lnTo>
                    <a:pt x="3489960" y="1270"/>
                  </a:lnTo>
                  <a:lnTo>
                    <a:pt x="3486150" y="1270"/>
                  </a:lnTo>
                  <a:lnTo>
                    <a:pt x="3481070" y="0"/>
                  </a:lnTo>
                  <a:lnTo>
                    <a:pt x="17780" y="0"/>
                  </a:lnTo>
                  <a:lnTo>
                    <a:pt x="12700" y="1270"/>
                  </a:lnTo>
                  <a:lnTo>
                    <a:pt x="8890" y="1270"/>
                  </a:lnTo>
                  <a:lnTo>
                    <a:pt x="3810" y="2540"/>
                  </a:lnTo>
                  <a:lnTo>
                    <a:pt x="3496310" y="2540"/>
                  </a:lnTo>
                  <a:close/>
                </a:path>
                <a:path w="3498850" h="358139">
                  <a:moveTo>
                    <a:pt x="3498850" y="354330"/>
                  </a:moveTo>
                  <a:lnTo>
                    <a:pt x="0" y="354330"/>
                  </a:lnTo>
                  <a:lnTo>
                    <a:pt x="3810" y="355600"/>
                  </a:lnTo>
                  <a:lnTo>
                    <a:pt x="8890" y="356870"/>
                  </a:lnTo>
                  <a:lnTo>
                    <a:pt x="12700" y="358140"/>
                  </a:lnTo>
                  <a:lnTo>
                    <a:pt x="3486150" y="358140"/>
                  </a:lnTo>
                  <a:lnTo>
                    <a:pt x="3489960" y="356870"/>
                  </a:lnTo>
                  <a:lnTo>
                    <a:pt x="3496310" y="355600"/>
                  </a:lnTo>
                  <a:lnTo>
                    <a:pt x="3498850" y="354330"/>
                  </a:lnTo>
                  <a:close/>
                </a:path>
              </a:pathLst>
            </a:custGeom>
            <a:solidFill>
              <a:srgbClr val="F6F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5031740" y="5471159"/>
              <a:ext cx="3512185" cy="351790"/>
            </a:xfrm>
            <a:custGeom>
              <a:avLst/>
              <a:gdLst/>
              <a:ahLst/>
              <a:cxnLst/>
              <a:rect l="l" t="t" r="r" b="b"/>
              <a:pathLst>
                <a:path w="3512184" h="351789">
                  <a:moveTo>
                    <a:pt x="3511118" y="347980"/>
                  </a:moveTo>
                  <a:lnTo>
                    <a:pt x="635" y="347980"/>
                  </a:lnTo>
                  <a:lnTo>
                    <a:pt x="635" y="349250"/>
                  </a:lnTo>
                  <a:lnTo>
                    <a:pt x="3810" y="349250"/>
                  </a:lnTo>
                  <a:lnTo>
                    <a:pt x="3810" y="351790"/>
                  </a:lnTo>
                  <a:lnTo>
                    <a:pt x="3507740" y="351790"/>
                  </a:lnTo>
                  <a:lnTo>
                    <a:pt x="3507740" y="349250"/>
                  </a:lnTo>
                  <a:lnTo>
                    <a:pt x="3511118" y="349250"/>
                  </a:lnTo>
                  <a:lnTo>
                    <a:pt x="3511118" y="347980"/>
                  </a:lnTo>
                  <a:close/>
                </a:path>
                <a:path w="3512184" h="351789">
                  <a:moveTo>
                    <a:pt x="3511969" y="3810"/>
                  </a:moveTo>
                  <a:lnTo>
                    <a:pt x="3510280" y="2540"/>
                  </a:lnTo>
                  <a:lnTo>
                    <a:pt x="3505200" y="2540"/>
                  </a:lnTo>
                  <a:lnTo>
                    <a:pt x="3502660" y="0"/>
                  </a:lnTo>
                  <a:lnTo>
                    <a:pt x="10160" y="0"/>
                  </a:lnTo>
                  <a:lnTo>
                    <a:pt x="6350" y="2540"/>
                  </a:lnTo>
                  <a:lnTo>
                    <a:pt x="1270" y="2540"/>
                  </a:lnTo>
                  <a:lnTo>
                    <a:pt x="0" y="3810"/>
                  </a:lnTo>
                  <a:lnTo>
                    <a:pt x="3511969" y="3810"/>
                  </a:lnTo>
                  <a:close/>
                </a:path>
              </a:pathLst>
            </a:custGeom>
            <a:solidFill>
              <a:srgbClr val="F4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5028247" y="5474970"/>
              <a:ext cx="3519804" cy="344170"/>
            </a:xfrm>
            <a:custGeom>
              <a:avLst/>
              <a:gdLst/>
              <a:ahLst/>
              <a:cxnLst/>
              <a:rect l="l" t="t" r="r" b="b"/>
              <a:pathLst>
                <a:path w="3519804" h="344170">
                  <a:moveTo>
                    <a:pt x="3519271" y="2540"/>
                  </a:moveTo>
                  <a:lnTo>
                    <a:pt x="3517150" y="2540"/>
                  </a:lnTo>
                  <a:lnTo>
                    <a:pt x="3517150" y="0"/>
                  </a:lnTo>
                  <a:lnTo>
                    <a:pt x="2222" y="0"/>
                  </a:lnTo>
                  <a:lnTo>
                    <a:pt x="2222" y="2540"/>
                  </a:lnTo>
                  <a:lnTo>
                    <a:pt x="317" y="2540"/>
                  </a:lnTo>
                  <a:lnTo>
                    <a:pt x="317" y="3810"/>
                  </a:lnTo>
                  <a:lnTo>
                    <a:pt x="3519271" y="3810"/>
                  </a:lnTo>
                  <a:lnTo>
                    <a:pt x="3519271" y="2540"/>
                  </a:lnTo>
                  <a:close/>
                </a:path>
                <a:path w="3519804" h="344170">
                  <a:moveTo>
                    <a:pt x="3519487" y="340360"/>
                  </a:moveTo>
                  <a:lnTo>
                    <a:pt x="0" y="340360"/>
                  </a:lnTo>
                  <a:lnTo>
                    <a:pt x="0" y="341630"/>
                  </a:lnTo>
                  <a:lnTo>
                    <a:pt x="2222" y="341630"/>
                  </a:lnTo>
                  <a:lnTo>
                    <a:pt x="2222" y="344170"/>
                  </a:lnTo>
                  <a:lnTo>
                    <a:pt x="3517150" y="344170"/>
                  </a:lnTo>
                  <a:lnTo>
                    <a:pt x="3517150" y="341630"/>
                  </a:lnTo>
                  <a:lnTo>
                    <a:pt x="3519487" y="341630"/>
                  </a:lnTo>
                  <a:lnTo>
                    <a:pt x="3519487" y="340360"/>
                  </a:lnTo>
                  <a:close/>
                </a:path>
              </a:pathLst>
            </a:custGeom>
            <a:solidFill>
              <a:srgbClr val="F3FA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5023472" y="5478779"/>
              <a:ext cx="3528695" cy="336550"/>
            </a:xfrm>
            <a:custGeom>
              <a:avLst/>
              <a:gdLst/>
              <a:ahLst/>
              <a:cxnLst/>
              <a:rect l="l" t="t" r="r" b="b"/>
              <a:pathLst>
                <a:path w="3528695" h="336550">
                  <a:moveTo>
                    <a:pt x="3526802" y="2540"/>
                  </a:moveTo>
                  <a:lnTo>
                    <a:pt x="3525316" y="2540"/>
                  </a:lnTo>
                  <a:lnTo>
                    <a:pt x="3525316" y="0"/>
                  </a:lnTo>
                  <a:lnTo>
                    <a:pt x="3175" y="0"/>
                  </a:lnTo>
                  <a:lnTo>
                    <a:pt x="3175" y="2540"/>
                  </a:lnTo>
                  <a:lnTo>
                    <a:pt x="1282" y="2540"/>
                  </a:lnTo>
                  <a:lnTo>
                    <a:pt x="1282" y="3810"/>
                  </a:lnTo>
                  <a:lnTo>
                    <a:pt x="3526802" y="3810"/>
                  </a:lnTo>
                  <a:lnTo>
                    <a:pt x="3526802" y="2540"/>
                  </a:lnTo>
                  <a:close/>
                </a:path>
                <a:path w="3528695" h="336550">
                  <a:moveTo>
                    <a:pt x="3528072" y="332740"/>
                  </a:moveTo>
                  <a:lnTo>
                    <a:pt x="0" y="332740"/>
                  </a:lnTo>
                  <a:lnTo>
                    <a:pt x="0" y="335280"/>
                  </a:lnTo>
                  <a:lnTo>
                    <a:pt x="2870" y="335280"/>
                  </a:lnTo>
                  <a:lnTo>
                    <a:pt x="2870" y="336550"/>
                  </a:lnTo>
                  <a:lnTo>
                    <a:pt x="3525532" y="336550"/>
                  </a:lnTo>
                  <a:lnTo>
                    <a:pt x="3525532" y="335280"/>
                  </a:lnTo>
                  <a:lnTo>
                    <a:pt x="3528072" y="335280"/>
                  </a:lnTo>
                  <a:lnTo>
                    <a:pt x="3528072" y="332740"/>
                  </a:lnTo>
                  <a:close/>
                </a:path>
              </a:pathLst>
            </a:custGeom>
            <a:solidFill>
              <a:srgbClr val="F2F9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017770" y="5482589"/>
              <a:ext cx="3538220" cy="328930"/>
            </a:xfrm>
            <a:custGeom>
              <a:avLst/>
              <a:gdLst/>
              <a:ahLst/>
              <a:cxnLst/>
              <a:rect l="l" t="t" r="r" b="b"/>
              <a:pathLst>
                <a:path w="3538220" h="328929">
                  <a:moveTo>
                    <a:pt x="3538220" y="325120"/>
                  </a:moveTo>
                  <a:lnTo>
                    <a:pt x="0" y="325120"/>
                  </a:lnTo>
                  <a:lnTo>
                    <a:pt x="3810" y="328930"/>
                  </a:lnTo>
                  <a:lnTo>
                    <a:pt x="3535680" y="328930"/>
                  </a:lnTo>
                  <a:lnTo>
                    <a:pt x="3538220" y="325120"/>
                  </a:lnTo>
                  <a:close/>
                </a:path>
                <a:path w="3538220" h="328929">
                  <a:moveTo>
                    <a:pt x="3538220" y="3810"/>
                  </a:moveTo>
                  <a:lnTo>
                    <a:pt x="3535680" y="2540"/>
                  </a:lnTo>
                  <a:lnTo>
                    <a:pt x="3533140" y="0"/>
                  </a:lnTo>
                  <a:lnTo>
                    <a:pt x="6337" y="0"/>
                  </a:lnTo>
                  <a:lnTo>
                    <a:pt x="3810" y="2540"/>
                  </a:lnTo>
                  <a:lnTo>
                    <a:pt x="0" y="3810"/>
                  </a:lnTo>
                  <a:lnTo>
                    <a:pt x="3538220" y="3810"/>
                  </a:lnTo>
                  <a:close/>
                </a:path>
              </a:pathLst>
            </a:custGeom>
            <a:solidFill>
              <a:srgbClr val="F1F9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5016500" y="5486400"/>
              <a:ext cx="3543300" cy="321310"/>
            </a:xfrm>
            <a:custGeom>
              <a:avLst/>
              <a:gdLst/>
              <a:ahLst/>
              <a:cxnLst/>
              <a:rect l="l" t="t" r="r" b="b"/>
              <a:pathLst>
                <a:path w="3543300" h="321310">
                  <a:moveTo>
                    <a:pt x="3542347" y="3810"/>
                  </a:moveTo>
                  <a:lnTo>
                    <a:pt x="3539490" y="0"/>
                  </a:lnTo>
                  <a:lnTo>
                    <a:pt x="1270" y="0"/>
                  </a:lnTo>
                  <a:lnTo>
                    <a:pt x="317" y="3810"/>
                  </a:lnTo>
                  <a:lnTo>
                    <a:pt x="3542347" y="3810"/>
                  </a:lnTo>
                  <a:close/>
                </a:path>
                <a:path w="3543300" h="321310">
                  <a:moveTo>
                    <a:pt x="3543300" y="317500"/>
                  </a:moveTo>
                  <a:lnTo>
                    <a:pt x="0" y="317500"/>
                  </a:lnTo>
                  <a:lnTo>
                    <a:pt x="1270" y="321310"/>
                  </a:lnTo>
                  <a:lnTo>
                    <a:pt x="3539490" y="321310"/>
                  </a:lnTo>
                  <a:lnTo>
                    <a:pt x="3543300" y="317500"/>
                  </a:lnTo>
                  <a:close/>
                </a:path>
              </a:pathLst>
            </a:custGeom>
            <a:solidFill>
              <a:srgbClr val="F0F8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5012690" y="5490209"/>
              <a:ext cx="3549650" cy="313690"/>
            </a:xfrm>
            <a:custGeom>
              <a:avLst/>
              <a:gdLst/>
              <a:ahLst/>
              <a:cxnLst/>
              <a:rect l="l" t="t" r="r" b="b"/>
              <a:pathLst>
                <a:path w="3549650" h="313689">
                  <a:moveTo>
                    <a:pt x="3547745" y="1270"/>
                  </a:moveTo>
                  <a:lnTo>
                    <a:pt x="3546627" y="1270"/>
                  </a:lnTo>
                  <a:lnTo>
                    <a:pt x="3546627" y="0"/>
                  </a:lnTo>
                  <a:lnTo>
                    <a:pt x="3962" y="0"/>
                  </a:lnTo>
                  <a:lnTo>
                    <a:pt x="3962" y="1270"/>
                  </a:lnTo>
                  <a:lnTo>
                    <a:pt x="2844" y="1270"/>
                  </a:lnTo>
                  <a:lnTo>
                    <a:pt x="2844" y="3810"/>
                  </a:lnTo>
                  <a:lnTo>
                    <a:pt x="3547745" y="3810"/>
                  </a:lnTo>
                  <a:lnTo>
                    <a:pt x="3547745" y="1270"/>
                  </a:lnTo>
                  <a:close/>
                </a:path>
                <a:path w="3549650" h="313689">
                  <a:moveTo>
                    <a:pt x="3549650" y="309880"/>
                  </a:moveTo>
                  <a:lnTo>
                    <a:pt x="0" y="309880"/>
                  </a:lnTo>
                  <a:lnTo>
                    <a:pt x="3810" y="313690"/>
                  </a:lnTo>
                  <a:lnTo>
                    <a:pt x="3547110" y="313690"/>
                  </a:lnTo>
                  <a:lnTo>
                    <a:pt x="3549650" y="309880"/>
                  </a:lnTo>
                  <a:close/>
                </a:path>
              </a:pathLst>
            </a:custGeom>
            <a:solidFill>
              <a:srgbClr val="EEF7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5011407" y="5494020"/>
              <a:ext cx="3552825" cy="306070"/>
            </a:xfrm>
            <a:custGeom>
              <a:avLst/>
              <a:gdLst/>
              <a:ahLst/>
              <a:cxnLst/>
              <a:rect l="l" t="t" r="r" b="b"/>
              <a:pathLst>
                <a:path w="3552825" h="306070">
                  <a:moveTo>
                    <a:pt x="3552202" y="303530"/>
                  </a:moveTo>
                  <a:lnTo>
                    <a:pt x="12" y="303530"/>
                  </a:lnTo>
                  <a:lnTo>
                    <a:pt x="1282" y="306070"/>
                  </a:lnTo>
                  <a:lnTo>
                    <a:pt x="3550932" y="306070"/>
                  </a:lnTo>
                  <a:lnTo>
                    <a:pt x="3552202" y="303530"/>
                  </a:lnTo>
                  <a:close/>
                </a:path>
                <a:path w="3552825" h="306070">
                  <a:moveTo>
                    <a:pt x="3552202" y="3810"/>
                  </a:moveTo>
                  <a:lnTo>
                    <a:pt x="3550932" y="2540"/>
                  </a:lnTo>
                  <a:lnTo>
                    <a:pt x="3549662" y="0"/>
                  </a:lnTo>
                  <a:lnTo>
                    <a:pt x="3187" y="0"/>
                  </a:lnTo>
                  <a:lnTo>
                    <a:pt x="1282" y="2540"/>
                  </a:lnTo>
                  <a:lnTo>
                    <a:pt x="0" y="3810"/>
                  </a:lnTo>
                  <a:lnTo>
                    <a:pt x="3552202" y="3810"/>
                  </a:lnTo>
                  <a:close/>
                </a:path>
              </a:pathLst>
            </a:custGeom>
            <a:solidFill>
              <a:srgbClr val="ED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5009985" y="5497829"/>
              <a:ext cx="3555365" cy="299720"/>
            </a:xfrm>
            <a:custGeom>
              <a:avLst/>
              <a:gdLst/>
              <a:ahLst/>
              <a:cxnLst/>
              <a:rect l="l" t="t" r="r" b="b"/>
              <a:pathLst>
                <a:path w="3555365" h="299720">
                  <a:moveTo>
                    <a:pt x="3555022" y="1270"/>
                  </a:moveTo>
                  <a:lnTo>
                    <a:pt x="3554260" y="1270"/>
                  </a:lnTo>
                  <a:lnTo>
                    <a:pt x="3554260" y="0"/>
                  </a:lnTo>
                  <a:lnTo>
                    <a:pt x="800" y="0"/>
                  </a:lnTo>
                  <a:lnTo>
                    <a:pt x="800" y="1270"/>
                  </a:lnTo>
                  <a:lnTo>
                    <a:pt x="38" y="1270"/>
                  </a:lnTo>
                  <a:lnTo>
                    <a:pt x="38" y="2540"/>
                  </a:lnTo>
                  <a:lnTo>
                    <a:pt x="3555022" y="2540"/>
                  </a:lnTo>
                  <a:lnTo>
                    <a:pt x="3555022" y="1270"/>
                  </a:lnTo>
                  <a:close/>
                </a:path>
                <a:path w="3555365" h="299720">
                  <a:moveTo>
                    <a:pt x="3555047" y="295910"/>
                  </a:moveTo>
                  <a:lnTo>
                    <a:pt x="0" y="295910"/>
                  </a:lnTo>
                  <a:lnTo>
                    <a:pt x="0" y="297180"/>
                  </a:lnTo>
                  <a:lnTo>
                    <a:pt x="800" y="297180"/>
                  </a:lnTo>
                  <a:lnTo>
                    <a:pt x="800" y="299720"/>
                  </a:lnTo>
                  <a:lnTo>
                    <a:pt x="3554260" y="299720"/>
                  </a:lnTo>
                  <a:lnTo>
                    <a:pt x="3554260" y="297180"/>
                  </a:lnTo>
                  <a:lnTo>
                    <a:pt x="3555047" y="297180"/>
                  </a:lnTo>
                  <a:lnTo>
                    <a:pt x="3555047" y="295910"/>
                  </a:lnTo>
                  <a:close/>
                </a:path>
              </a:pathLst>
            </a:custGeom>
            <a:solidFill>
              <a:srgbClr val="ECF6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5008880" y="5500370"/>
              <a:ext cx="3557270" cy="293370"/>
            </a:xfrm>
            <a:custGeom>
              <a:avLst/>
              <a:gdLst/>
              <a:ahLst/>
              <a:cxnLst/>
              <a:rect l="l" t="t" r="r" b="b"/>
              <a:pathLst>
                <a:path w="3557270" h="293370">
                  <a:moveTo>
                    <a:pt x="3557016" y="3810"/>
                  </a:moveTo>
                  <a:lnTo>
                    <a:pt x="3556254" y="0"/>
                  </a:lnTo>
                  <a:lnTo>
                    <a:pt x="1016" y="0"/>
                  </a:lnTo>
                  <a:lnTo>
                    <a:pt x="241" y="3810"/>
                  </a:lnTo>
                  <a:lnTo>
                    <a:pt x="3557016" y="3810"/>
                  </a:lnTo>
                  <a:close/>
                </a:path>
                <a:path w="3557270" h="293370">
                  <a:moveTo>
                    <a:pt x="3557270" y="289560"/>
                  </a:moveTo>
                  <a:lnTo>
                    <a:pt x="0" y="289560"/>
                  </a:lnTo>
                  <a:lnTo>
                    <a:pt x="952" y="293370"/>
                  </a:lnTo>
                  <a:lnTo>
                    <a:pt x="3556317" y="293370"/>
                  </a:lnTo>
                  <a:lnTo>
                    <a:pt x="3557270" y="289560"/>
                  </a:lnTo>
                  <a:close/>
                </a:path>
              </a:pathLst>
            </a:custGeom>
            <a:solidFill>
              <a:srgbClr val="EBF5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5006340" y="5504179"/>
              <a:ext cx="3561079" cy="285750"/>
            </a:xfrm>
            <a:custGeom>
              <a:avLst/>
              <a:gdLst/>
              <a:ahLst/>
              <a:cxnLst/>
              <a:rect l="l" t="t" r="r" b="b"/>
              <a:pathLst>
                <a:path w="3561079" h="285750">
                  <a:moveTo>
                    <a:pt x="3560229" y="1270"/>
                  </a:moveTo>
                  <a:lnTo>
                    <a:pt x="3559683" y="1270"/>
                  </a:lnTo>
                  <a:lnTo>
                    <a:pt x="3559683" y="0"/>
                  </a:lnTo>
                  <a:lnTo>
                    <a:pt x="2654" y="0"/>
                  </a:lnTo>
                  <a:lnTo>
                    <a:pt x="2654" y="1270"/>
                  </a:lnTo>
                  <a:lnTo>
                    <a:pt x="1689" y="1270"/>
                  </a:lnTo>
                  <a:lnTo>
                    <a:pt x="1689" y="3810"/>
                  </a:lnTo>
                  <a:lnTo>
                    <a:pt x="3560229" y="3810"/>
                  </a:lnTo>
                  <a:lnTo>
                    <a:pt x="3560229" y="1270"/>
                  </a:lnTo>
                  <a:close/>
                </a:path>
                <a:path w="3561079" h="285750">
                  <a:moveTo>
                    <a:pt x="3561080" y="281940"/>
                  </a:moveTo>
                  <a:lnTo>
                    <a:pt x="0" y="281940"/>
                  </a:lnTo>
                  <a:lnTo>
                    <a:pt x="2540" y="285750"/>
                  </a:lnTo>
                  <a:lnTo>
                    <a:pt x="3559810" y="285750"/>
                  </a:lnTo>
                  <a:lnTo>
                    <a:pt x="3561080" y="281940"/>
                  </a:lnTo>
                  <a:close/>
                </a:path>
              </a:pathLst>
            </a:custGeom>
            <a:solidFill>
              <a:srgbClr val="EAF4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5006340" y="5507989"/>
              <a:ext cx="3562350" cy="278130"/>
            </a:xfrm>
            <a:custGeom>
              <a:avLst/>
              <a:gdLst/>
              <a:ahLst/>
              <a:cxnLst/>
              <a:rect l="l" t="t" r="r" b="b"/>
              <a:pathLst>
                <a:path w="3562350" h="278129">
                  <a:moveTo>
                    <a:pt x="3561397" y="1270"/>
                  </a:moveTo>
                  <a:lnTo>
                    <a:pt x="3560864" y="1270"/>
                  </a:lnTo>
                  <a:lnTo>
                    <a:pt x="3560864" y="0"/>
                  </a:lnTo>
                  <a:lnTo>
                    <a:pt x="419" y="0"/>
                  </a:lnTo>
                  <a:lnTo>
                    <a:pt x="419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3561397" y="3810"/>
                  </a:lnTo>
                  <a:lnTo>
                    <a:pt x="3561397" y="1270"/>
                  </a:lnTo>
                  <a:close/>
                </a:path>
                <a:path w="3562350" h="278129">
                  <a:moveTo>
                    <a:pt x="3562032" y="274320"/>
                  </a:moveTo>
                  <a:lnTo>
                    <a:pt x="0" y="274320"/>
                  </a:lnTo>
                  <a:lnTo>
                    <a:pt x="0" y="278130"/>
                  </a:lnTo>
                  <a:lnTo>
                    <a:pt x="3561080" y="278130"/>
                  </a:lnTo>
                  <a:lnTo>
                    <a:pt x="3562032" y="274320"/>
                  </a:lnTo>
                  <a:close/>
                </a:path>
              </a:pathLst>
            </a:custGeom>
            <a:solidFill>
              <a:srgbClr val="E8F3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5006340" y="5511800"/>
              <a:ext cx="3562350" cy="270510"/>
            </a:xfrm>
            <a:custGeom>
              <a:avLst/>
              <a:gdLst/>
              <a:ahLst/>
              <a:cxnLst/>
              <a:rect l="l" t="t" r="r" b="b"/>
              <a:pathLst>
                <a:path w="3562350" h="270510">
                  <a:moveTo>
                    <a:pt x="3562350" y="266700"/>
                  </a:moveTo>
                  <a:lnTo>
                    <a:pt x="0" y="266700"/>
                  </a:lnTo>
                  <a:lnTo>
                    <a:pt x="0" y="269240"/>
                  </a:lnTo>
                  <a:lnTo>
                    <a:pt x="0" y="270510"/>
                  </a:lnTo>
                  <a:lnTo>
                    <a:pt x="3562185" y="270510"/>
                  </a:lnTo>
                  <a:lnTo>
                    <a:pt x="3562185" y="269240"/>
                  </a:lnTo>
                  <a:lnTo>
                    <a:pt x="3562350" y="269240"/>
                  </a:lnTo>
                  <a:lnTo>
                    <a:pt x="3562350" y="266700"/>
                  </a:lnTo>
                  <a:close/>
                </a:path>
                <a:path w="3562350" h="270510">
                  <a:moveTo>
                    <a:pt x="3562350" y="2540"/>
                  </a:moveTo>
                  <a:lnTo>
                    <a:pt x="3562032" y="2540"/>
                  </a:lnTo>
                  <a:lnTo>
                    <a:pt x="3562032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2540"/>
                  </a:lnTo>
                  <a:close/>
                </a:path>
              </a:pathLst>
            </a:custGeom>
            <a:solidFill>
              <a:srgbClr val="E7F3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5006340" y="5515609"/>
              <a:ext cx="3562350" cy="262890"/>
            </a:xfrm>
            <a:custGeom>
              <a:avLst/>
              <a:gdLst/>
              <a:ahLst/>
              <a:cxnLst/>
              <a:rect l="l" t="t" r="r" b="b"/>
              <a:pathLst>
                <a:path w="3562350" h="262889">
                  <a:moveTo>
                    <a:pt x="3562350" y="259080"/>
                  </a:moveTo>
                  <a:lnTo>
                    <a:pt x="0" y="259080"/>
                  </a:lnTo>
                  <a:lnTo>
                    <a:pt x="0" y="262890"/>
                  </a:lnTo>
                  <a:lnTo>
                    <a:pt x="3562350" y="262890"/>
                  </a:lnTo>
                  <a:lnTo>
                    <a:pt x="3562350" y="259080"/>
                  </a:lnTo>
                  <a:close/>
                </a:path>
                <a:path w="3562350" h="2628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6F2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5006340" y="5519420"/>
              <a:ext cx="3562350" cy="255270"/>
            </a:xfrm>
            <a:custGeom>
              <a:avLst/>
              <a:gdLst/>
              <a:ahLst/>
              <a:cxnLst/>
              <a:rect l="l" t="t" r="r" b="b"/>
              <a:pathLst>
                <a:path w="3562350" h="255270">
                  <a:moveTo>
                    <a:pt x="3562350" y="252730"/>
                  </a:moveTo>
                  <a:lnTo>
                    <a:pt x="0" y="252730"/>
                  </a:lnTo>
                  <a:lnTo>
                    <a:pt x="0" y="255270"/>
                  </a:lnTo>
                  <a:lnTo>
                    <a:pt x="3562350" y="255270"/>
                  </a:lnTo>
                  <a:lnTo>
                    <a:pt x="3562350" y="252730"/>
                  </a:lnTo>
                  <a:close/>
                </a:path>
                <a:path w="3562350" h="2552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5F1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006340" y="5523229"/>
              <a:ext cx="3562350" cy="248920"/>
            </a:xfrm>
            <a:custGeom>
              <a:avLst/>
              <a:gdLst/>
              <a:ahLst/>
              <a:cxnLst/>
              <a:rect l="l" t="t" r="r" b="b"/>
              <a:pathLst>
                <a:path w="3562350" h="248920">
                  <a:moveTo>
                    <a:pt x="3562350" y="245110"/>
                  </a:moveTo>
                  <a:lnTo>
                    <a:pt x="0" y="245110"/>
                  </a:lnTo>
                  <a:lnTo>
                    <a:pt x="0" y="248920"/>
                  </a:lnTo>
                  <a:lnTo>
                    <a:pt x="3562350" y="248920"/>
                  </a:lnTo>
                  <a:lnTo>
                    <a:pt x="3562350" y="245110"/>
                  </a:lnTo>
                  <a:close/>
                </a:path>
                <a:path w="3562350" h="24892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4F0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5006340" y="5525770"/>
              <a:ext cx="3562350" cy="242570"/>
            </a:xfrm>
            <a:custGeom>
              <a:avLst/>
              <a:gdLst/>
              <a:ahLst/>
              <a:cxnLst/>
              <a:rect l="l" t="t" r="r" b="b"/>
              <a:pathLst>
                <a:path w="3562350" h="242570">
                  <a:moveTo>
                    <a:pt x="3562350" y="238760"/>
                  </a:moveTo>
                  <a:lnTo>
                    <a:pt x="0" y="238760"/>
                  </a:lnTo>
                  <a:lnTo>
                    <a:pt x="0" y="242570"/>
                  </a:lnTo>
                  <a:lnTo>
                    <a:pt x="3562350" y="242570"/>
                  </a:lnTo>
                  <a:lnTo>
                    <a:pt x="3562350" y="238760"/>
                  </a:lnTo>
                  <a:close/>
                </a:path>
                <a:path w="3562350" h="242570">
                  <a:moveTo>
                    <a:pt x="3562350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3562350" y="508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3F0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5006340" y="5530850"/>
              <a:ext cx="3562350" cy="233679"/>
            </a:xfrm>
            <a:custGeom>
              <a:avLst/>
              <a:gdLst/>
              <a:ahLst/>
              <a:cxnLst/>
              <a:rect l="l" t="t" r="r" b="b"/>
              <a:pathLst>
                <a:path w="3562350" h="233679">
                  <a:moveTo>
                    <a:pt x="3562350" y="229870"/>
                  </a:moveTo>
                  <a:lnTo>
                    <a:pt x="0" y="229870"/>
                  </a:lnTo>
                  <a:lnTo>
                    <a:pt x="0" y="233680"/>
                  </a:lnTo>
                  <a:lnTo>
                    <a:pt x="3562350" y="233680"/>
                  </a:lnTo>
                  <a:lnTo>
                    <a:pt x="3562350" y="229870"/>
                  </a:lnTo>
                  <a:close/>
                </a:path>
                <a:path w="3562350" h="233679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1EF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5006340" y="5533389"/>
              <a:ext cx="3562350" cy="227329"/>
            </a:xfrm>
            <a:custGeom>
              <a:avLst/>
              <a:gdLst/>
              <a:ahLst/>
              <a:cxnLst/>
              <a:rect l="l" t="t" r="r" b="b"/>
              <a:pathLst>
                <a:path w="3562350" h="227329">
                  <a:moveTo>
                    <a:pt x="3562350" y="223520"/>
                  </a:moveTo>
                  <a:lnTo>
                    <a:pt x="0" y="223520"/>
                  </a:lnTo>
                  <a:lnTo>
                    <a:pt x="0" y="227330"/>
                  </a:lnTo>
                  <a:lnTo>
                    <a:pt x="3562350" y="227330"/>
                  </a:lnTo>
                  <a:lnTo>
                    <a:pt x="3562350" y="223520"/>
                  </a:lnTo>
                  <a:close/>
                </a:path>
                <a:path w="3562350" h="2273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0EE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5006340" y="5537200"/>
              <a:ext cx="3562350" cy="219710"/>
            </a:xfrm>
            <a:custGeom>
              <a:avLst/>
              <a:gdLst/>
              <a:ahLst/>
              <a:cxnLst/>
              <a:rect l="l" t="t" r="r" b="b"/>
              <a:pathLst>
                <a:path w="3562350" h="219710">
                  <a:moveTo>
                    <a:pt x="3562350" y="215900"/>
                  </a:moveTo>
                  <a:lnTo>
                    <a:pt x="0" y="215900"/>
                  </a:lnTo>
                  <a:lnTo>
                    <a:pt x="0" y="219710"/>
                  </a:lnTo>
                  <a:lnTo>
                    <a:pt x="3562350" y="219710"/>
                  </a:lnTo>
                  <a:lnTo>
                    <a:pt x="3562350" y="215900"/>
                  </a:lnTo>
                  <a:close/>
                </a:path>
                <a:path w="3562350" h="2197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FED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5006340" y="5541009"/>
              <a:ext cx="3562350" cy="212090"/>
            </a:xfrm>
            <a:custGeom>
              <a:avLst/>
              <a:gdLst/>
              <a:ahLst/>
              <a:cxnLst/>
              <a:rect l="l" t="t" r="r" b="b"/>
              <a:pathLst>
                <a:path w="3562350" h="212089">
                  <a:moveTo>
                    <a:pt x="3562350" y="208280"/>
                  </a:moveTo>
                  <a:lnTo>
                    <a:pt x="0" y="208280"/>
                  </a:lnTo>
                  <a:lnTo>
                    <a:pt x="0" y="212090"/>
                  </a:lnTo>
                  <a:lnTo>
                    <a:pt x="3562350" y="212090"/>
                  </a:lnTo>
                  <a:lnTo>
                    <a:pt x="3562350" y="208280"/>
                  </a:lnTo>
                  <a:close/>
                </a:path>
                <a:path w="3562350" h="2120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EED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5006340" y="5544820"/>
              <a:ext cx="3562350" cy="204470"/>
            </a:xfrm>
            <a:custGeom>
              <a:avLst/>
              <a:gdLst/>
              <a:ahLst/>
              <a:cxnLst/>
              <a:rect l="l" t="t" r="r" b="b"/>
              <a:pathLst>
                <a:path w="3562350" h="204470">
                  <a:moveTo>
                    <a:pt x="3562350" y="200660"/>
                  </a:moveTo>
                  <a:lnTo>
                    <a:pt x="0" y="200660"/>
                  </a:lnTo>
                  <a:lnTo>
                    <a:pt x="0" y="204470"/>
                  </a:lnTo>
                  <a:lnTo>
                    <a:pt x="3562350" y="204470"/>
                  </a:lnTo>
                  <a:lnTo>
                    <a:pt x="3562350" y="200660"/>
                  </a:lnTo>
                  <a:close/>
                </a:path>
                <a:path w="3562350" h="2044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DEC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006340" y="5548629"/>
              <a:ext cx="3562350" cy="196850"/>
            </a:xfrm>
            <a:custGeom>
              <a:avLst/>
              <a:gdLst/>
              <a:ahLst/>
              <a:cxnLst/>
              <a:rect l="l" t="t" r="r" b="b"/>
              <a:pathLst>
                <a:path w="3562350" h="196850">
                  <a:moveTo>
                    <a:pt x="3562350" y="193040"/>
                  </a:moveTo>
                  <a:lnTo>
                    <a:pt x="0" y="193040"/>
                  </a:lnTo>
                  <a:lnTo>
                    <a:pt x="0" y="196850"/>
                  </a:lnTo>
                  <a:lnTo>
                    <a:pt x="3562350" y="196850"/>
                  </a:lnTo>
                  <a:lnTo>
                    <a:pt x="3562350" y="193040"/>
                  </a:lnTo>
                  <a:close/>
                </a:path>
                <a:path w="3562350" h="19685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BEB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006340" y="5552439"/>
              <a:ext cx="3562350" cy="189230"/>
            </a:xfrm>
            <a:custGeom>
              <a:avLst/>
              <a:gdLst/>
              <a:ahLst/>
              <a:cxnLst/>
              <a:rect l="l" t="t" r="r" b="b"/>
              <a:pathLst>
                <a:path w="3562350" h="189229">
                  <a:moveTo>
                    <a:pt x="3562350" y="185420"/>
                  </a:moveTo>
                  <a:lnTo>
                    <a:pt x="0" y="185420"/>
                  </a:lnTo>
                  <a:lnTo>
                    <a:pt x="0" y="189230"/>
                  </a:lnTo>
                  <a:lnTo>
                    <a:pt x="3562350" y="189230"/>
                  </a:lnTo>
                  <a:lnTo>
                    <a:pt x="3562350" y="185420"/>
                  </a:lnTo>
                  <a:close/>
                </a:path>
                <a:path w="3562350" h="1892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AEA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5006340" y="5556250"/>
              <a:ext cx="3562350" cy="181610"/>
            </a:xfrm>
            <a:custGeom>
              <a:avLst/>
              <a:gdLst/>
              <a:ahLst/>
              <a:cxnLst/>
              <a:rect l="l" t="t" r="r" b="b"/>
              <a:pathLst>
                <a:path w="3562350" h="181610">
                  <a:moveTo>
                    <a:pt x="3562350" y="179070"/>
                  </a:moveTo>
                  <a:lnTo>
                    <a:pt x="0" y="179070"/>
                  </a:lnTo>
                  <a:lnTo>
                    <a:pt x="0" y="181610"/>
                  </a:lnTo>
                  <a:lnTo>
                    <a:pt x="3562350" y="181610"/>
                  </a:lnTo>
                  <a:lnTo>
                    <a:pt x="3562350" y="179070"/>
                  </a:lnTo>
                  <a:close/>
                </a:path>
                <a:path w="3562350" h="1816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9EA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5006340" y="5560059"/>
              <a:ext cx="3562350" cy="175260"/>
            </a:xfrm>
            <a:custGeom>
              <a:avLst/>
              <a:gdLst/>
              <a:ahLst/>
              <a:cxnLst/>
              <a:rect l="l" t="t" r="r" b="b"/>
              <a:pathLst>
                <a:path w="3562350" h="175260">
                  <a:moveTo>
                    <a:pt x="3562350" y="171450"/>
                  </a:moveTo>
                  <a:lnTo>
                    <a:pt x="0" y="171450"/>
                  </a:lnTo>
                  <a:lnTo>
                    <a:pt x="0" y="175260"/>
                  </a:lnTo>
                  <a:lnTo>
                    <a:pt x="3562350" y="175260"/>
                  </a:lnTo>
                  <a:lnTo>
                    <a:pt x="3562350" y="171450"/>
                  </a:lnTo>
                  <a:close/>
                </a:path>
                <a:path w="3562350" h="17526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8E9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5006340" y="5562600"/>
              <a:ext cx="3562350" cy="168910"/>
            </a:xfrm>
            <a:custGeom>
              <a:avLst/>
              <a:gdLst/>
              <a:ahLst/>
              <a:cxnLst/>
              <a:rect l="l" t="t" r="r" b="b"/>
              <a:pathLst>
                <a:path w="3562350" h="168910">
                  <a:moveTo>
                    <a:pt x="3562350" y="165100"/>
                  </a:moveTo>
                  <a:lnTo>
                    <a:pt x="0" y="165100"/>
                  </a:lnTo>
                  <a:lnTo>
                    <a:pt x="0" y="168910"/>
                  </a:lnTo>
                  <a:lnTo>
                    <a:pt x="3562350" y="168910"/>
                  </a:lnTo>
                  <a:lnTo>
                    <a:pt x="3562350" y="165100"/>
                  </a:lnTo>
                  <a:close/>
                </a:path>
                <a:path w="3562350" h="1689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7E8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5006340" y="5566409"/>
              <a:ext cx="3562350" cy="161290"/>
            </a:xfrm>
            <a:custGeom>
              <a:avLst/>
              <a:gdLst/>
              <a:ahLst/>
              <a:cxnLst/>
              <a:rect l="l" t="t" r="r" b="b"/>
              <a:pathLst>
                <a:path w="3562350" h="161289">
                  <a:moveTo>
                    <a:pt x="3562350" y="157480"/>
                  </a:moveTo>
                  <a:lnTo>
                    <a:pt x="0" y="157480"/>
                  </a:lnTo>
                  <a:lnTo>
                    <a:pt x="0" y="161290"/>
                  </a:lnTo>
                  <a:lnTo>
                    <a:pt x="3562350" y="161290"/>
                  </a:lnTo>
                  <a:lnTo>
                    <a:pt x="3562350" y="157480"/>
                  </a:lnTo>
                  <a:close/>
                </a:path>
                <a:path w="3562350" h="1612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5E7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5006340" y="5570220"/>
              <a:ext cx="3562350" cy="153670"/>
            </a:xfrm>
            <a:custGeom>
              <a:avLst/>
              <a:gdLst/>
              <a:ahLst/>
              <a:cxnLst/>
              <a:rect l="l" t="t" r="r" b="b"/>
              <a:pathLst>
                <a:path w="3562350" h="153670">
                  <a:moveTo>
                    <a:pt x="3562350" y="149860"/>
                  </a:moveTo>
                  <a:lnTo>
                    <a:pt x="0" y="149860"/>
                  </a:lnTo>
                  <a:lnTo>
                    <a:pt x="0" y="153670"/>
                  </a:lnTo>
                  <a:lnTo>
                    <a:pt x="3562350" y="153670"/>
                  </a:lnTo>
                  <a:lnTo>
                    <a:pt x="3562350" y="149860"/>
                  </a:lnTo>
                  <a:close/>
                </a:path>
                <a:path w="3562350" h="1536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4E7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5006340" y="5574029"/>
              <a:ext cx="3562350" cy="146050"/>
            </a:xfrm>
            <a:custGeom>
              <a:avLst/>
              <a:gdLst/>
              <a:ahLst/>
              <a:cxnLst/>
              <a:rect l="l" t="t" r="r" b="b"/>
              <a:pathLst>
                <a:path w="3562350" h="146050">
                  <a:moveTo>
                    <a:pt x="3562350" y="142240"/>
                  </a:moveTo>
                  <a:lnTo>
                    <a:pt x="0" y="142240"/>
                  </a:lnTo>
                  <a:lnTo>
                    <a:pt x="0" y="146050"/>
                  </a:lnTo>
                  <a:lnTo>
                    <a:pt x="3562350" y="146050"/>
                  </a:lnTo>
                  <a:lnTo>
                    <a:pt x="3562350" y="142240"/>
                  </a:lnTo>
                  <a:close/>
                </a:path>
                <a:path w="3562350" h="14605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3E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5006340" y="5577839"/>
              <a:ext cx="3562350" cy="138430"/>
            </a:xfrm>
            <a:custGeom>
              <a:avLst/>
              <a:gdLst/>
              <a:ahLst/>
              <a:cxnLst/>
              <a:rect l="l" t="t" r="r" b="b"/>
              <a:pathLst>
                <a:path w="3562350" h="138429">
                  <a:moveTo>
                    <a:pt x="3562350" y="134620"/>
                  </a:moveTo>
                  <a:lnTo>
                    <a:pt x="0" y="134620"/>
                  </a:lnTo>
                  <a:lnTo>
                    <a:pt x="0" y="138430"/>
                  </a:lnTo>
                  <a:lnTo>
                    <a:pt x="3562350" y="138430"/>
                  </a:lnTo>
                  <a:lnTo>
                    <a:pt x="3562350" y="134620"/>
                  </a:lnTo>
                  <a:close/>
                </a:path>
                <a:path w="3562350" h="1384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2E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5006340" y="5581650"/>
              <a:ext cx="3562350" cy="130810"/>
            </a:xfrm>
            <a:custGeom>
              <a:avLst/>
              <a:gdLst/>
              <a:ahLst/>
              <a:cxnLst/>
              <a:rect l="l" t="t" r="r" b="b"/>
              <a:pathLst>
                <a:path w="3562350" h="130810">
                  <a:moveTo>
                    <a:pt x="3562350" y="127000"/>
                  </a:moveTo>
                  <a:lnTo>
                    <a:pt x="0" y="127000"/>
                  </a:lnTo>
                  <a:lnTo>
                    <a:pt x="0" y="130810"/>
                  </a:lnTo>
                  <a:lnTo>
                    <a:pt x="3562350" y="130810"/>
                  </a:lnTo>
                  <a:lnTo>
                    <a:pt x="3562350" y="127000"/>
                  </a:lnTo>
                  <a:close/>
                </a:path>
                <a:path w="3562350" h="1308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1E4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006340" y="5585459"/>
              <a:ext cx="3562350" cy="123189"/>
            </a:xfrm>
            <a:custGeom>
              <a:avLst/>
              <a:gdLst/>
              <a:ahLst/>
              <a:cxnLst/>
              <a:rect l="l" t="t" r="r" b="b"/>
              <a:pathLst>
                <a:path w="3562350" h="123189">
                  <a:moveTo>
                    <a:pt x="3562350" y="119380"/>
                  </a:moveTo>
                  <a:lnTo>
                    <a:pt x="0" y="119380"/>
                  </a:lnTo>
                  <a:lnTo>
                    <a:pt x="0" y="123190"/>
                  </a:lnTo>
                  <a:lnTo>
                    <a:pt x="3562350" y="123190"/>
                  </a:lnTo>
                  <a:lnTo>
                    <a:pt x="3562350" y="119380"/>
                  </a:lnTo>
                  <a:close/>
                </a:path>
                <a:path w="3562350" h="1231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0E4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5006340" y="5589270"/>
              <a:ext cx="3562350" cy="115570"/>
            </a:xfrm>
            <a:custGeom>
              <a:avLst/>
              <a:gdLst/>
              <a:ahLst/>
              <a:cxnLst/>
              <a:rect l="l" t="t" r="r" b="b"/>
              <a:pathLst>
                <a:path w="3562350" h="115570">
                  <a:moveTo>
                    <a:pt x="3562350" y="113030"/>
                  </a:moveTo>
                  <a:lnTo>
                    <a:pt x="0" y="113030"/>
                  </a:lnTo>
                  <a:lnTo>
                    <a:pt x="0" y="115570"/>
                  </a:lnTo>
                  <a:lnTo>
                    <a:pt x="3562350" y="115570"/>
                  </a:lnTo>
                  <a:lnTo>
                    <a:pt x="3562350" y="113030"/>
                  </a:lnTo>
                  <a:close/>
                </a:path>
                <a:path w="3562350" h="1155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EE3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5006340" y="5593079"/>
              <a:ext cx="3562350" cy="109220"/>
            </a:xfrm>
            <a:custGeom>
              <a:avLst/>
              <a:gdLst/>
              <a:ahLst/>
              <a:cxnLst/>
              <a:rect l="l" t="t" r="r" b="b"/>
              <a:pathLst>
                <a:path w="3562350" h="109220">
                  <a:moveTo>
                    <a:pt x="3562350" y="105410"/>
                  </a:moveTo>
                  <a:lnTo>
                    <a:pt x="0" y="105410"/>
                  </a:lnTo>
                  <a:lnTo>
                    <a:pt x="0" y="109220"/>
                  </a:lnTo>
                  <a:lnTo>
                    <a:pt x="3562350" y="109220"/>
                  </a:lnTo>
                  <a:lnTo>
                    <a:pt x="3562350" y="105410"/>
                  </a:lnTo>
                  <a:close/>
                </a:path>
                <a:path w="3562350" h="10922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DE2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5006340" y="5595620"/>
              <a:ext cx="3562350" cy="102870"/>
            </a:xfrm>
            <a:custGeom>
              <a:avLst/>
              <a:gdLst/>
              <a:ahLst/>
              <a:cxnLst/>
              <a:rect l="l" t="t" r="r" b="b"/>
              <a:pathLst>
                <a:path w="3562350" h="102870">
                  <a:moveTo>
                    <a:pt x="3562350" y="95250"/>
                  </a:moveTo>
                  <a:lnTo>
                    <a:pt x="0" y="95250"/>
                  </a:lnTo>
                  <a:lnTo>
                    <a:pt x="0" y="99060"/>
                  </a:lnTo>
                  <a:lnTo>
                    <a:pt x="0" y="102870"/>
                  </a:lnTo>
                  <a:lnTo>
                    <a:pt x="3562350" y="102870"/>
                  </a:lnTo>
                  <a:lnTo>
                    <a:pt x="3562350" y="99060"/>
                  </a:lnTo>
                  <a:lnTo>
                    <a:pt x="3562350" y="95250"/>
                  </a:lnTo>
                  <a:close/>
                </a:path>
                <a:path w="3562350" h="1028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0" y="7620"/>
                  </a:lnTo>
                  <a:lnTo>
                    <a:pt x="3562350" y="762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CE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5006340" y="5603239"/>
              <a:ext cx="3562350" cy="87630"/>
            </a:xfrm>
            <a:custGeom>
              <a:avLst/>
              <a:gdLst/>
              <a:ahLst/>
              <a:cxnLst/>
              <a:rect l="l" t="t" r="r" b="b"/>
              <a:pathLst>
                <a:path w="3562350" h="87629">
                  <a:moveTo>
                    <a:pt x="3562350" y="83820"/>
                  </a:moveTo>
                  <a:lnTo>
                    <a:pt x="0" y="83820"/>
                  </a:lnTo>
                  <a:lnTo>
                    <a:pt x="0" y="87630"/>
                  </a:lnTo>
                  <a:lnTo>
                    <a:pt x="3562350" y="87630"/>
                  </a:lnTo>
                  <a:lnTo>
                    <a:pt x="3562350" y="83820"/>
                  </a:lnTo>
                  <a:close/>
                </a:path>
                <a:path w="3562350" h="876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AE0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006340" y="5607050"/>
              <a:ext cx="3562350" cy="80010"/>
            </a:xfrm>
            <a:custGeom>
              <a:avLst/>
              <a:gdLst/>
              <a:ahLst/>
              <a:cxnLst/>
              <a:rect l="l" t="t" r="r" b="b"/>
              <a:pathLst>
                <a:path w="3562350" h="80010">
                  <a:moveTo>
                    <a:pt x="3562350" y="76200"/>
                  </a:moveTo>
                  <a:lnTo>
                    <a:pt x="0" y="76200"/>
                  </a:lnTo>
                  <a:lnTo>
                    <a:pt x="0" y="80010"/>
                  </a:lnTo>
                  <a:lnTo>
                    <a:pt x="3562350" y="80010"/>
                  </a:lnTo>
                  <a:lnTo>
                    <a:pt x="3562350" y="76200"/>
                  </a:lnTo>
                  <a:close/>
                </a:path>
                <a:path w="3562350" h="800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8DF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5006340" y="5610859"/>
              <a:ext cx="3562350" cy="72390"/>
            </a:xfrm>
            <a:custGeom>
              <a:avLst/>
              <a:gdLst/>
              <a:ahLst/>
              <a:cxnLst/>
              <a:rect l="l" t="t" r="r" b="b"/>
              <a:pathLst>
                <a:path w="3562350" h="72389">
                  <a:moveTo>
                    <a:pt x="3562350" y="68580"/>
                  </a:moveTo>
                  <a:lnTo>
                    <a:pt x="0" y="68580"/>
                  </a:lnTo>
                  <a:lnTo>
                    <a:pt x="0" y="72390"/>
                  </a:lnTo>
                  <a:lnTo>
                    <a:pt x="3562350" y="72390"/>
                  </a:lnTo>
                  <a:lnTo>
                    <a:pt x="3562350" y="68580"/>
                  </a:lnTo>
                  <a:close/>
                </a:path>
                <a:path w="3562350" h="723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7DE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5006340" y="5614670"/>
              <a:ext cx="3562350" cy="64769"/>
            </a:xfrm>
            <a:custGeom>
              <a:avLst/>
              <a:gdLst/>
              <a:ahLst/>
              <a:cxnLst/>
              <a:rect l="l" t="t" r="r" b="b"/>
              <a:pathLst>
                <a:path w="3562350" h="64770">
                  <a:moveTo>
                    <a:pt x="3562350" y="60960"/>
                  </a:moveTo>
                  <a:lnTo>
                    <a:pt x="0" y="60960"/>
                  </a:lnTo>
                  <a:lnTo>
                    <a:pt x="0" y="64770"/>
                  </a:lnTo>
                  <a:lnTo>
                    <a:pt x="3562350" y="64770"/>
                  </a:lnTo>
                  <a:lnTo>
                    <a:pt x="3562350" y="60960"/>
                  </a:lnTo>
                  <a:close/>
                </a:path>
                <a:path w="3562350" h="647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6DE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5006340" y="5618479"/>
              <a:ext cx="3562350" cy="57150"/>
            </a:xfrm>
            <a:custGeom>
              <a:avLst/>
              <a:gdLst/>
              <a:ahLst/>
              <a:cxnLst/>
              <a:rect l="l" t="t" r="r" b="b"/>
              <a:pathLst>
                <a:path w="3562350" h="57150">
                  <a:moveTo>
                    <a:pt x="3562350" y="54610"/>
                  </a:moveTo>
                  <a:lnTo>
                    <a:pt x="0" y="54610"/>
                  </a:lnTo>
                  <a:lnTo>
                    <a:pt x="0" y="57150"/>
                  </a:lnTo>
                  <a:lnTo>
                    <a:pt x="3562350" y="57150"/>
                  </a:lnTo>
                  <a:lnTo>
                    <a:pt x="3562350" y="54610"/>
                  </a:lnTo>
                  <a:close/>
                </a:path>
                <a:path w="3562350" h="5715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5DD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5006340" y="5622289"/>
              <a:ext cx="3562350" cy="50800"/>
            </a:xfrm>
            <a:custGeom>
              <a:avLst/>
              <a:gdLst/>
              <a:ahLst/>
              <a:cxnLst/>
              <a:rect l="l" t="t" r="r" b="b"/>
              <a:pathLst>
                <a:path w="3562350" h="50800">
                  <a:moveTo>
                    <a:pt x="3562350" y="46990"/>
                  </a:moveTo>
                  <a:lnTo>
                    <a:pt x="0" y="46990"/>
                  </a:lnTo>
                  <a:lnTo>
                    <a:pt x="0" y="50800"/>
                  </a:lnTo>
                  <a:lnTo>
                    <a:pt x="3562350" y="50800"/>
                  </a:lnTo>
                  <a:lnTo>
                    <a:pt x="3562350" y="46990"/>
                  </a:lnTo>
                  <a:close/>
                </a:path>
                <a:path w="3562350" h="5080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4DC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5006340" y="5624829"/>
              <a:ext cx="3562350" cy="44450"/>
            </a:xfrm>
            <a:custGeom>
              <a:avLst/>
              <a:gdLst/>
              <a:ahLst/>
              <a:cxnLst/>
              <a:rect l="l" t="t" r="r" b="b"/>
              <a:pathLst>
                <a:path w="3562350" h="44450">
                  <a:moveTo>
                    <a:pt x="3562350" y="40640"/>
                  </a:moveTo>
                  <a:lnTo>
                    <a:pt x="0" y="40640"/>
                  </a:lnTo>
                  <a:lnTo>
                    <a:pt x="0" y="44450"/>
                  </a:lnTo>
                  <a:lnTo>
                    <a:pt x="3562350" y="44450"/>
                  </a:lnTo>
                  <a:lnTo>
                    <a:pt x="3562350" y="40640"/>
                  </a:lnTo>
                  <a:close/>
                </a:path>
                <a:path w="3562350" h="44450">
                  <a:moveTo>
                    <a:pt x="3562350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3562350" y="508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2DB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5006340" y="5629909"/>
              <a:ext cx="3562350" cy="35560"/>
            </a:xfrm>
            <a:custGeom>
              <a:avLst/>
              <a:gdLst/>
              <a:ahLst/>
              <a:cxnLst/>
              <a:rect l="l" t="t" r="r" b="b"/>
              <a:pathLst>
                <a:path w="3562350" h="35560">
                  <a:moveTo>
                    <a:pt x="3562350" y="31750"/>
                  </a:moveTo>
                  <a:lnTo>
                    <a:pt x="0" y="31750"/>
                  </a:lnTo>
                  <a:lnTo>
                    <a:pt x="0" y="35560"/>
                  </a:lnTo>
                  <a:lnTo>
                    <a:pt x="3562350" y="35560"/>
                  </a:lnTo>
                  <a:lnTo>
                    <a:pt x="3562350" y="31750"/>
                  </a:lnTo>
                  <a:close/>
                </a:path>
                <a:path w="3562350" h="3556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1DB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5006340" y="5632450"/>
              <a:ext cx="3562350" cy="29209"/>
            </a:xfrm>
            <a:custGeom>
              <a:avLst/>
              <a:gdLst/>
              <a:ahLst/>
              <a:cxnLst/>
              <a:rect l="l" t="t" r="r" b="b"/>
              <a:pathLst>
                <a:path w="3562350" h="29210">
                  <a:moveTo>
                    <a:pt x="3562350" y="25400"/>
                  </a:moveTo>
                  <a:lnTo>
                    <a:pt x="0" y="25400"/>
                  </a:lnTo>
                  <a:lnTo>
                    <a:pt x="0" y="29210"/>
                  </a:lnTo>
                  <a:lnTo>
                    <a:pt x="3562350" y="29210"/>
                  </a:lnTo>
                  <a:lnTo>
                    <a:pt x="3562350" y="25400"/>
                  </a:lnTo>
                  <a:close/>
                </a:path>
                <a:path w="3562350" h="292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0DA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5006340" y="5636259"/>
              <a:ext cx="3562350" cy="21590"/>
            </a:xfrm>
            <a:custGeom>
              <a:avLst/>
              <a:gdLst/>
              <a:ahLst/>
              <a:cxnLst/>
              <a:rect l="l" t="t" r="r" b="b"/>
              <a:pathLst>
                <a:path w="3562350" h="21589">
                  <a:moveTo>
                    <a:pt x="3562350" y="17780"/>
                  </a:moveTo>
                  <a:lnTo>
                    <a:pt x="0" y="17780"/>
                  </a:lnTo>
                  <a:lnTo>
                    <a:pt x="0" y="21590"/>
                  </a:lnTo>
                  <a:lnTo>
                    <a:pt x="3562350" y="21590"/>
                  </a:lnTo>
                  <a:lnTo>
                    <a:pt x="3562350" y="17780"/>
                  </a:lnTo>
                  <a:close/>
                </a:path>
                <a:path w="3562350" h="215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BFD9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5006340" y="5640070"/>
              <a:ext cx="3562350" cy="13970"/>
            </a:xfrm>
            <a:custGeom>
              <a:avLst/>
              <a:gdLst/>
              <a:ahLst/>
              <a:cxnLst/>
              <a:rect l="l" t="t" r="r" b="b"/>
              <a:pathLst>
                <a:path w="3562350" h="13970">
                  <a:moveTo>
                    <a:pt x="3562350" y="10160"/>
                  </a:moveTo>
                  <a:lnTo>
                    <a:pt x="0" y="10160"/>
                  </a:lnTo>
                  <a:lnTo>
                    <a:pt x="0" y="13970"/>
                  </a:lnTo>
                  <a:lnTo>
                    <a:pt x="3562350" y="13970"/>
                  </a:lnTo>
                  <a:lnTo>
                    <a:pt x="3562350" y="10160"/>
                  </a:lnTo>
                  <a:close/>
                </a:path>
                <a:path w="3562350" h="139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BED8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5006340" y="5643879"/>
              <a:ext cx="3562350" cy="6350"/>
            </a:xfrm>
            <a:custGeom>
              <a:avLst/>
              <a:gdLst/>
              <a:ahLst/>
              <a:cxnLst/>
              <a:rect l="l" t="t" r="r" b="b"/>
              <a:pathLst>
                <a:path w="3562350" h="6350">
                  <a:moveTo>
                    <a:pt x="0" y="0"/>
                  </a:moveTo>
                  <a:lnTo>
                    <a:pt x="3562350" y="0"/>
                  </a:lnTo>
                  <a:lnTo>
                    <a:pt x="3562350" y="6350"/>
                  </a:lnTo>
                  <a:lnTo>
                    <a:pt x="0" y="6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8F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1" name="object 1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85469" y="2553970"/>
            <a:ext cx="4188460" cy="627379"/>
          </a:xfrm>
          <a:prstGeom prst="rect">
            <a:avLst/>
          </a:prstGeom>
        </p:spPr>
      </p:pic>
      <p:sp>
        <p:nvSpPr>
          <p:cNvPr id="132" name="object 132"/>
          <p:cNvSpPr txBox="1"/>
          <p:nvPr/>
        </p:nvSpPr>
        <p:spPr>
          <a:xfrm>
            <a:off x="1087120" y="2682240"/>
            <a:ext cx="3041015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5" dirty="0">
                <a:solidFill>
                  <a:srgbClr val="001F5F"/>
                </a:solidFill>
                <a:latin typeface="Microsoft YaHei UI"/>
                <a:cs typeface="Microsoft YaHei UI"/>
              </a:rPr>
              <a:t>F</a:t>
            </a:r>
            <a:r>
              <a:rPr sz="16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N</a:t>
            </a:r>
            <a:r>
              <a:rPr sz="1600" b="1" spc="-90" dirty="0">
                <a:solidFill>
                  <a:srgbClr val="001F5F"/>
                </a:solidFill>
                <a:latin typeface="Microsoft YaHei UI"/>
                <a:cs typeface="Microsoft YaHei UI"/>
              </a:rPr>
              <a:t>3</a:t>
            </a:r>
            <a:r>
              <a:rPr sz="1600" b="1" spc="-155" dirty="0">
                <a:solidFill>
                  <a:srgbClr val="001F5F"/>
                </a:solidFill>
                <a:latin typeface="Microsoft YaHei UI"/>
                <a:cs typeface="Microsoft YaHei UI"/>
              </a:rPr>
              <a:t>—</a:t>
            </a:r>
            <a:r>
              <a:rPr sz="1600" b="1" spc="-110" dirty="0">
                <a:solidFill>
                  <a:srgbClr val="001F5F"/>
                </a:solidFill>
                <a:latin typeface="Microsoft YaHei UI"/>
                <a:cs typeface="Microsoft YaHei UI"/>
              </a:rPr>
              <a:t>10</a:t>
            </a:r>
            <a:r>
              <a:rPr sz="1600" b="1" spc="-135" dirty="0">
                <a:solidFill>
                  <a:srgbClr val="001F5F"/>
                </a:solidFill>
                <a:latin typeface="Microsoft YaHei UI"/>
                <a:cs typeface="Microsoft YaHei UI"/>
              </a:rPr>
              <a:t>R</a:t>
            </a:r>
            <a:r>
              <a:rPr sz="1600" b="1" spc="-120" dirty="0">
                <a:solidFill>
                  <a:srgbClr val="001F5F"/>
                </a:solidFill>
                <a:latin typeface="Microsoft YaHei UI"/>
                <a:cs typeface="Microsoft YaHei UI"/>
              </a:rPr>
              <a:t>T</a:t>
            </a:r>
            <a:r>
              <a:rPr sz="1600" b="1" spc="-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型高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开关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133" name="object 133"/>
          <p:cNvGrpSpPr/>
          <p:nvPr/>
        </p:nvGrpSpPr>
        <p:grpSpPr>
          <a:xfrm>
            <a:off x="703580" y="3140710"/>
            <a:ext cx="3947160" cy="2905760"/>
            <a:chOff x="703580" y="3140710"/>
            <a:chExt cx="3947160" cy="2905760"/>
          </a:xfrm>
        </p:grpSpPr>
        <p:pic>
          <p:nvPicPr>
            <p:cNvPr id="134" name="object 1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3580" y="3140710"/>
              <a:ext cx="3947160" cy="2905760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2428240" y="3511550"/>
              <a:ext cx="1690370" cy="5080"/>
            </a:xfrm>
            <a:custGeom>
              <a:avLst/>
              <a:gdLst/>
              <a:ahLst/>
              <a:cxnLst/>
              <a:rect l="l" t="t" r="r" b="b"/>
              <a:pathLst>
                <a:path w="1690370" h="5079">
                  <a:moveTo>
                    <a:pt x="0" y="5079"/>
                  </a:moveTo>
                  <a:lnTo>
                    <a:pt x="21590" y="3810"/>
                  </a:lnTo>
                </a:path>
                <a:path w="1690370" h="5079">
                  <a:moveTo>
                    <a:pt x="1668780" y="1270"/>
                  </a:moveTo>
                  <a:lnTo>
                    <a:pt x="1690370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6" name="object 136"/>
          <p:cNvSpPr txBox="1"/>
          <p:nvPr/>
        </p:nvSpPr>
        <p:spPr>
          <a:xfrm>
            <a:off x="834389" y="3216910"/>
            <a:ext cx="35972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marR="5080" indent="-3810">
              <a:lnSpc>
                <a:spcPct val="125000"/>
              </a:lnSpc>
              <a:spcBef>
                <a:spcPts val="100"/>
              </a:spcBef>
              <a:tabLst>
                <a:tab pos="542925" algn="l"/>
              </a:tabLst>
            </a:pPr>
            <a:r>
              <a:rPr sz="1600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负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荷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开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关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上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端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的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绝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缘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子是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一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个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简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单</a:t>
            </a:r>
            <a:r>
              <a:rPr sz="1600" b="1" u="heavy" spc="-163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的 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灭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弧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室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它不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仅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起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到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支撑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绝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缘子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作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838200" y="3826510"/>
            <a:ext cx="36893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  <a:tabLst>
                <a:tab pos="3676015" algn="l"/>
              </a:tabLst>
            </a:pP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用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而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且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其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内部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是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一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个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缸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装有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操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动	</a:t>
            </a:r>
            <a:r>
              <a:rPr sz="1600" b="1" u="heavy" spc="-163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机 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构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主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轴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传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动的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活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塞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绝缘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子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上部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装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有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838200" y="4497070"/>
            <a:ext cx="34715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绝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缘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喷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嘴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和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静触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头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当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负荷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关分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闸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838200" y="4739640"/>
            <a:ext cx="36893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  <a:tabLst>
                <a:tab pos="3676015" algn="l"/>
              </a:tabLst>
            </a:pP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闸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刀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一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端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的动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触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头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与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静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触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头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间产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生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电	</a:t>
            </a:r>
            <a:r>
              <a:rPr sz="1600" b="1" strike="sngStrike" spc="-1635" dirty="0">
                <a:solidFill>
                  <a:srgbClr val="001F5F"/>
                </a:solidFill>
                <a:latin typeface="Microsoft YaHei UI"/>
                <a:cs typeface="Microsoft YaHei UI"/>
              </a:rPr>
              <a:t>弧 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同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分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闸时</a:t>
            </a:r>
            <a:r>
              <a:rPr sz="1600" b="1" strike="no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主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轴</a:t>
            </a:r>
            <a:r>
              <a:rPr sz="1600" b="1" strike="no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转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动而</a:t>
            </a:r>
            <a:r>
              <a:rPr sz="1600" b="1" strike="no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带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动活</a:t>
            </a:r>
            <a:r>
              <a:rPr sz="1600" b="1" strike="no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塞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838200" y="5410200"/>
            <a:ext cx="36893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76015" algn="l"/>
              </a:tabLst>
            </a:pP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缩</a:t>
            </a:r>
            <a:r>
              <a:rPr sz="1600" b="1" strike="no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气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缸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内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的空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气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从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喷嘴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向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外吹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，	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838200" y="5715000"/>
            <a:ext cx="16478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使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迅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熄灭。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142" name="object 142"/>
          <p:cNvGrpSpPr/>
          <p:nvPr/>
        </p:nvGrpSpPr>
        <p:grpSpPr>
          <a:xfrm>
            <a:off x="923289" y="2758439"/>
            <a:ext cx="7650480" cy="2830830"/>
            <a:chOff x="923289" y="2758439"/>
            <a:chExt cx="7650480" cy="2830830"/>
          </a:xfrm>
        </p:grpSpPr>
        <p:sp>
          <p:nvSpPr>
            <p:cNvPr id="143" name="object 143"/>
            <p:cNvSpPr/>
            <p:nvPr/>
          </p:nvSpPr>
          <p:spPr>
            <a:xfrm>
              <a:off x="934719" y="3806189"/>
              <a:ext cx="3580129" cy="1771650"/>
            </a:xfrm>
            <a:custGeom>
              <a:avLst/>
              <a:gdLst/>
              <a:ahLst/>
              <a:cxnLst/>
              <a:rect l="l" t="t" r="r" b="b"/>
              <a:pathLst>
                <a:path w="3580129" h="1771650">
                  <a:moveTo>
                    <a:pt x="659130" y="6350"/>
                  </a:moveTo>
                  <a:lnTo>
                    <a:pt x="680720" y="5080"/>
                  </a:lnTo>
                </a:path>
                <a:path w="3580129" h="1771650">
                  <a:moveTo>
                    <a:pt x="2327910" y="2540"/>
                  </a:moveTo>
                  <a:lnTo>
                    <a:pt x="2349500" y="1270"/>
                  </a:lnTo>
                </a:path>
                <a:path w="3580129" h="1771650">
                  <a:moveTo>
                    <a:pt x="2987040" y="1270"/>
                  </a:moveTo>
                  <a:lnTo>
                    <a:pt x="3008630" y="0"/>
                  </a:lnTo>
                </a:path>
                <a:path w="3580129" h="1771650">
                  <a:moveTo>
                    <a:pt x="3030220" y="0"/>
                  </a:moveTo>
                  <a:lnTo>
                    <a:pt x="3053080" y="0"/>
                  </a:lnTo>
                </a:path>
                <a:path w="3580129" h="1771650">
                  <a:moveTo>
                    <a:pt x="3074670" y="0"/>
                  </a:moveTo>
                  <a:lnTo>
                    <a:pt x="3096260" y="0"/>
                  </a:lnTo>
                </a:path>
                <a:path w="3580129" h="1771650">
                  <a:moveTo>
                    <a:pt x="3119120" y="0"/>
                  </a:moveTo>
                  <a:lnTo>
                    <a:pt x="3140710" y="0"/>
                  </a:lnTo>
                </a:path>
                <a:path w="3580129" h="1771650">
                  <a:moveTo>
                    <a:pt x="3162300" y="0"/>
                  </a:moveTo>
                  <a:lnTo>
                    <a:pt x="3183890" y="0"/>
                  </a:lnTo>
                </a:path>
                <a:path w="3580129" h="1771650">
                  <a:moveTo>
                    <a:pt x="3206750" y="0"/>
                  </a:moveTo>
                  <a:lnTo>
                    <a:pt x="3228340" y="0"/>
                  </a:lnTo>
                </a:path>
                <a:path w="3580129" h="1771650">
                  <a:moveTo>
                    <a:pt x="3249930" y="0"/>
                  </a:moveTo>
                  <a:lnTo>
                    <a:pt x="3272790" y="0"/>
                  </a:lnTo>
                </a:path>
                <a:path w="3580129" h="1771650">
                  <a:moveTo>
                    <a:pt x="3294379" y="0"/>
                  </a:moveTo>
                  <a:lnTo>
                    <a:pt x="3315970" y="0"/>
                  </a:lnTo>
                </a:path>
                <a:path w="3580129" h="1771650">
                  <a:moveTo>
                    <a:pt x="3337559" y="0"/>
                  </a:moveTo>
                  <a:lnTo>
                    <a:pt x="3360420" y="0"/>
                  </a:lnTo>
                </a:path>
                <a:path w="3580129" h="1771650">
                  <a:moveTo>
                    <a:pt x="3382009" y="0"/>
                  </a:moveTo>
                  <a:lnTo>
                    <a:pt x="3403600" y="0"/>
                  </a:lnTo>
                </a:path>
                <a:path w="3580129" h="1771650">
                  <a:moveTo>
                    <a:pt x="3426459" y="0"/>
                  </a:moveTo>
                  <a:lnTo>
                    <a:pt x="3448050" y="0"/>
                  </a:lnTo>
                </a:path>
                <a:path w="3580129" h="1771650">
                  <a:moveTo>
                    <a:pt x="3469640" y="0"/>
                  </a:moveTo>
                  <a:lnTo>
                    <a:pt x="3491229" y="0"/>
                  </a:lnTo>
                </a:path>
                <a:path w="3580129" h="1771650">
                  <a:moveTo>
                    <a:pt x="3514090" y="0"/>
                  </a:moveTo>
                  <a:lnTo>
                    <a:pt x="3535679" y="0"/>
                  </a:lnTo>
                </a:path>
                <a:path w="3580129" h="1771650">
                  <a:moveTo>
                    <a:pt x="3557270" y="0"/>
                  </a:moveTo>
                  <a:lnTo>
                    <a:pt x="3580129" y="0"/>
                  </a:lnTo>
                </a:path>
                <a:path w="3580129" h="1771650">
                  <a:moveTo>
                    <a:pt x="1493520" y="298450"/>
                  </a:moveTo>
                  <a:lnTo>
                    <a:pt x="1515110" y="297180"/>
                  </a:lnTo>
                </a:path>
                <a:path w="3580129" h="1771650">
                  <a:moveTo>
                    <a:pt x="2152650" y="297180"/>
                  </a:moveTo>
                  <a:lnTo>
                    <a:pt x="2174240" y="295910"/>
                  </a:lnTo>
                </a:path>
                <a:path w="3580129" h="1771650">
                  <a:moveTo>
                    <a:pt x="1318260" y="593090"/>
                  </a:moveTo>
                  <a:lnTo>
                    <a:pt x="1339850" y="591820"/>
                  </a:lnTo>
                </a:path>
                <a:path w="3580129" h="1771650">
                  <a:moveTo>
                    <a:pt x="1361440" y="591820"/>
                  </a:moveTo>
                  <a:lnTo>
                    <a:pt x="1384300" y="591820"/>
                  </a:lnTo>
                </a:path>
                <a:path w="3580129" h="1771650">
                  <a:moveTo>
                    <a:pt x="1405890" y="591820"/>
                  </a:moveTo>
                  <a:lnTo>
                    <a:pt x="1427480" y="591820"/>
                  </a:lnTo>
                </a:path>
                <a:path w="3580129" h="1771650">
                  <a:moveTo>
                    <a:pt x="1449070" y="591820"/>
                  </a:moveTo>
                  <a:lnTo>
                    <a:pt x="1471930" y="591820"/>
                  </a:lnTo>
                </a:path>
                <a:path w="3580129" h="1771650">
                  <a:moveTo>
                    <a:pt x="1493520" y="591820"/>
                  </a:moveTo>
                  <a:lnTo>
                    <a:pt x="1515110" y="591820"/>
                  </a:lnTo>
                </a:path>
                <a:path w="3580129" h="1771650">
                  <a:moveTo>
                    <a:pt x="1537970" y="591820"/>
                  </a:moveTo>
                  <a:lnTo>
                    <a:pt x="1559560" y="591820"/>
                  </a:lnTo>
                </a:path>
                <a:path w="3580129" h="1771650">
                  <a:moveTo>
                    <a:pt x="1581150" y="591820"/>
                  </a:moveTo>
                  <a:lnTo>
                    <a:pt x="1602740" y="591820"/>
                  </a:lnTo>
                </a:path>
                <a:path w="3580129" h="1771650">
                  <a:moveTo>
                    <a:pt x="1625600" y="591820"/>
                  </a:moveTo>
                  <a:lnTo>
                    <a:pt x="1647190" y="591820"/>
                  </a:lnTo>
                </a:path>
                <a:path w="3580129" h="1771650">
                  <a:moveTo>
                    <a:pt x="1668780" y="591820"/>
                  </a:moveTo>
                  <a:lnTo>
                    <a:pt x="1691640" y="591820"/>
                  </a:lnTo>
                </a:path>
                <a:path w="3580129" h="1771650">
                  <a:moveTo>
                    <a:pt x="1713230" y="591820"/>
                  </a:moveTo>
                  <a:lnTo>
                    <a:pt x="1734820" y="591820"/>
                  </a:lnTo>
                </a:path>
                <a:path w="3580129" h="1771650">
                  <a:moveTo>
                    <a:pt x="1756410" y="591820"/>
                  </a:moveTo>
                  <a:lnTo>
                    <a:pt x="1779270" y="591820"/>
                  </a:lnTo>
                </a:path>
                <a:path w="3580129" h="1771650">
                  <a:moveTo>
                    <a:pt x="1800860" y="591820"/>
                  </a:moveTo>
                  <a:lnTo>
                    <a:pt x="1822450" y="591820"/>
                  </a:lnTo>
                </a:path>
                <a:path w="3580129" h="1771650">
                  <a:moveTo>
                    <a:pt x="1845310" y="591820"/>
                  </a:moveTo>
                  <a:lnTo>
                    <a:pt x="1866900" y="591820"/>
                  </a:lnTo>
                </a:path>
                <a:path w="3580129" h="1771650">
                  <a:moveTo>
                    <a:pt x="1888490" y="591820"/>
                  </a:moveTo>
                  <a:lnTo>
                    <a:pt x="1911350" y="591820"/>
                  </a:lnTo>
                </a:path>
                <a:path w="3580129" h="1771650">
                  <a:moveTo>
                    <a:pt x="1932940" y="591820"/>
                  </a:moveTo>
                  <a:lnTo>
                    <a:pt x="1954530" y="591820"/>
                  </a:lnTo>
                </a:path>
                <a:path w="3580129" h="1771650">
                  <a:moveTo>
                    <a:pt x="1976120" y="591820"/>
                  </a:moveTo>
                  <a:lnTo>
                    <a:pt x="1998980" y="590550"/>
                  </a:lnTo>
                </a:path>
                <a:path w="3580129" h="1771650">
                  <a:moveTo>
                    <a:pt x="2020570" y="590550"/>
                  </a:moveTo>
                  <a:lnTo>
                    <a:pt x="2042160" y="590550"/>
                  </a:lnTo>
                </a:path>
                <a:path w="3580129" h="1771650">
                  <a:moveTo>
                    <a:pt x="2065020" y="590550"/>
                  </a:moveTo>
                  <a:lnTo>
                    <a:pt x="2086610" y="590550"/>
                  </a:lnTo>
                </a:path>
                <a:path w="3580129" h="1771650">
                  <a:moveTo>
                    <a:pt x="2108200" y="590550"/>
                  </a:moveTo>
                  <a:lnTo>
                    <a:pt x="2129790" y="590550"/>
                  </a:lnTo>
                </a:path>
                <a:path w="3580129" h="1771650">
                  <a:moveTo>
                    <a:pt x="2152650" y="590550"/>
                  </a:moveTo>
                  <a:lnTo>
                    <a:pt x="2174240" y="590550"/>
                  </a:lnTo>
                </a:path>
                <a:path w="3580129" h="1771650">
                  <a:moveTo>
                    <a:pt x="2195830" y="590550"/>
                  </a:moveTo>
                  <a:lnTo>
                    <a:pt x="2218690" y="590550"/>
                  </a:lnTo>
                </a:path>
                <a:path w="3580129" h="1771650">
                  <a:moveTo>
                    <a:pt x="2240280" y="590550"/>
                  </a:moveTo>
                  <a:lnTo>
                    <a:pt x="2261870" y="590550"/>
                  </a:lnTo>
                </a:path>
                <a:path w="3580129" h="1771650">
                  <a:moveTo>
                    <a:pt x="2283460" y="590550"/>
                  </a:moveTo>
                  <a:lnTo>
                    <a:pt x="2306320" y="590550"/>
                  </a:lnTo>
                </a:path>
                <a:path w="3580129" h="1771650">
                  <a:moveTo>
                    <a:pt x="2327910" y="590550"/>
                  </a:moveTo>
                  <a:lnTo>
                    <a:pt x="2349500" y="590550"/>
                  </a:lnTo>
                </a:path>
                <a:path w="3580129" h="1771650">
                  <a:moveTo>
                    <a:pt x="2372360" y="590550"/>
                  </a:moveTo>
                  <a:lnTo>
                    <a:pt x="2393950" y="590550"/>
                  </a:lnTo>
                </a:path>
                <a:path w="3580129" h="1771650">
                  <a:moveTo>
                    <a:pt x="2415540" y="590550"/>
                  </a:moveTo>
                  <a:lnTo>
                    <a:pt x="2437130" y="590550"/>
                  </a:lnTo>
                </a:path>
                <a:path w="3580129" h="1771650">
                  <a:moveTo>
                    <a:pt x="2459990" y="590550"/>
                  </a:moveTo>
                  <a:lnTo>
                    <a:pt x="2481580" y="590550"/>
                  </a:lnTo>
                </a:path>
                <a:path w="3580129" h="1771650">
                  <a:moveTo>
                    <a:pt x="2503170" y="589280"/>
                  </a:moveTo>
                  <a:lnTo>
                    <a:pt x="2526030" y="589280"/>
                  </a:lnTo>
                </a:path>
                <a:path w="3580129" h="1771650">
                  <a:moveTo>
                    <a:pt x="2547620" y="589280"/>
                  </a:moveTo>
                  <a:lnTo>
                    <a:pt x="2569210" y="589280"/>
                  </a:lnTo>
                </a:path>
                <a:path w="3580129" h="1771650">
                  <a:moveTo>
                    <a:pt x="2592070" y="589280"/>
                  </a:moveTo>
                  <a:lnTo>
                    <a:pt x="2613660" y="589280"/>
                  </a:lnTo>
                </a:path>
                <a:path w="3580129" h="1771650">
                  <a:moveTo>
                    <a:pt x="2635250" y="589280"/>
                  </a:moveTo>
                  <a:lnTo>
                    <a:pt x="2656840" y="589280"/>
                  </a:lnTo>
                </a:path>
                <a:path w="3580129" h="1771650">
                  <a:moveTo>
                    <a:pt x="2679700" y="589280"/>
                  </a:moveTo>
                  <a:lnTo>
                    <a:pt x="2701290" y="589280"/>
                  </a:lnTo>
                </a:path>
                <a:path w="3580129" h="1771650">
                  <a:moveTo>
                    <a:pt x="2722880" y="589280"/>
                  </a:moveTo>
                  <a:lnTo>
                    <a:pt x="2745740" y="589280"/>
                  </a:lnTo>
                </a:path>
                <a:path w="3580129" h="1771650">
                  <a:moveTo>
                    <a:pt x="2767330" y="589280"/>
                  </a:moveTo>
                  <a:lnTo>
                    <a:pt x="2788920" y="589280"/>
                  </a:lnTo>
                </a:path>
                <a:path w="3580129" h="1771650">
                  <a:moveTo>
                    <a:pt x="2810510" y="589280"/>
                  </a:moveTo>
                  <a:lnTo>
                    <a:pt x="2833370" y="589280"/>
                  </a:lnTo>
                </a:path>
                <a:path w="3580129" h="1771650">
                  <a:moveTo>
                    <a:pt x="2854960" y="589280"/>
                  </a:moveTo>
                  <a:lnTo>
                    <a:pt x="2876550" y="589280"/>
                  </a:lnTo>
                </a:path>
                <a:path w="3580129" h="1771650">
                  <a:moveTo>
                    <a:pt x="2899410" y="589280"/>
                  </a:moveTo>
                  <a:lnTo>
                    <a:pt x="2921000" y="589280"/>
                  </a:lnTo>
                </a:path>
                <a:path w="3580129" h="1771650">
                  <a:moveTo>
                    <a:pt x="2942590" y="589280"/>
                  </a:moveTo>
                  <a:lnTo>
                    <a:pt x="2964180" y="589280"/>
                  </a:lnTo>
                </a:path>
                <a:path w="3580129" h="1771650">
                  <a:moveTo>
                    <a:pt x="2987040" y="589280"/>
                  </a:moveTo>
                  <a:lnTo>
                    <a:pt x="3008630" y="589280"/>
                  </a:lnTo>
                </a:path>
                <a:path w="3580129" h="1771650">
                  <a:moveTo>
                    <a:pt x="3030220" y="589280"/>
                  </a:moveTo>
                  <a:lnTo>
                    <a:pt x="3053080" y="589280"/>
                  </a:lnTo>
                </a:path>
                <a:path w="3580129" h="1771650">
                  <a:moveTo>
                    <a:pt x="3074670" y="589280"/>
                  </a:moveTo>
                  <a:lnTo>
                    <a:pt x="3096260" y="589280"/>
                  </a:lnTo>
                </a:path>
                <a:path w="3580129" h="1771650">
                  <a:moveTo>
                    <a:pt x="3119120" y="589280"/>
                  </a:moveTo>
                  <a:lnTo>
                    <a:pt x="3140710" y="589280"/>
                  </a:lnTo>
                </a:path>
                <a:path w="3580129" h="1771650">
                  <a:moveTo>
                    <a:pt x="3162300" y="589280"/>
                  </a:moveTo>
                  <a:lnTo>
                    <a:pt x="3183890" y="588010"/>
                  </a:lnTo>
                </a:path>
                <a:path w="3580129" h="1771650">
                  <a:moveTo>
                    <a:pt x="3206750" y="588010"/>
                  </a:moveTo>
                  <a:lnTo>
                    <a:pt x="3228340" y="588010"/>
                  </a:lnTo>
                </a:path>
                <a:path w="3580129" h="1771650">
                  <a:moveTo>
                    <a:pt x="3249930" y="588010"/>
                  </a:moveTo>
                  <a:lnTo>
                    <a:pt x="3272790" y="588010"/>
                  </a:lnTo>
                </a:path>
                <a:path w="3580129" h="1771650">
                  <a:moveTo>
                    <a:pt x="3294379" y="588010"/>
                  </a:moveTo>
                  <a:lnTo>
                    <a:pt x="3315970" y="588010"/>
                  </a:lnTo>
                </a:path>
                <a:path w="3580129" h="1771650">
                  <a:moveTo>
                    <a:pt x="3337559" y="588010"/>
                  </a:moveTo>
                  <a:lnTo>
                    <a:pt x="3360420" y="588010"/>
                  </a:lnTo>
                </a:path>
                <a:path w="3580129" h="1771650">
                  <a:moveTo>
                    <a:pt x="3382009" y="588010"/>
                  </a:moveTo>
                  <a:lnTo>
                    <a:pt x="3403600" y="588010"/>
                  </a:lnTo>
                </a:path>
                <a:path w="3580129" h="1771650">
                  <a:moveTo>
                    <a:pt x="3426459" y="588010"/>
                  </a:moveTo>
                  <a:lnTo>
                    <a:pt x="3448050" y="588010"/>
                  </a:lnTo>
                </a:path>
                <a:path w="3580129" h="1771650">
                  <a:moveTo>
                    <a:pt x="3469640" y="588010"/>
                  </a:moveTo>
                  <a:lnTo>
                    <a:pt x="3491229" y="588010"/>
                  </a:lnTo>
                </a:path>
                <a:path w="3580129" h="1771650">
                  <a:moveTo>
                    <a:pt x="3514090" y="588010"/>
                  </a:moveTo>
                  <a:lnTo>
                    <a:pt x="3535679" y="588010"/>
                  </a:lnTo>
                </a:path>
                <a:path w="3580129" h="1771650">
                  <a:moveTo>
                    <a:pt x="3557270" y="588010"/>
                  </a:moveTo>
                  <a:lnTo>
                    <a:pt x="3580129" y="588010"/>
                  </a:lnTo>
                </a:path>
                <a:path w="3580129" h="1771650">
                  <a:moveTo>
                    <a:pt x="659130" y="889000"/>
                  </a:moveTo>
                  <a:lnTo>
                    <a:pt x="680720" y="887730"/>
                  </a:lnTo>
                </a:path>
                <a:path w="3580129" h="1771650">
                  <a:moveTo>
                    <a:pt x="1318260" y="887730"/>
                  </a:moveTo>
                  <a:lnTo>
                    <a:pt x="1339850" y="886460"/>
                  </a:lnTo>
                </a:path>
                <a:path w="3580129" h="1771650">
                  <a:moveTo>
                    <a:pt x="1361440" y="886460"/>
                  </a:moveTo>
                  <a:lnTo>
                    <a:pt x="1384300" y="886460"/>
                  </a:lnTo>
                </a:path>
                <a:path w="3580129" h="1771650">
                  <a:moveTo>
                    <a:pt x="1405890" y="886460"/>
                  </a:moveTo>
                  <a:lnTo>
                    <a:pt x="1427480" y="886460"/>
                  </a:lnTo>
                </a:path>
                <a:path w="3580129" h="1771650">
                  <a:moveTo>
                    <a:pt x="1449070" y="886460"/>
                  </a:moveTo>
                  <a:lnTo>
                    <a:pt x="1471930" y="886460"/>
                  </a:lnTo>
                </a:path>
                <a:path w="3580129" h="1771650">
                  <a:moveTo>
                    <a:pt x="1493520" y="886460"/>
                  </a:moveTo>
                  <a:lnTo>
                    <a:pt x="1515110" y="886460"/>
                  </a:lnTo>
                </a:path>
                <a:path w="3580129" h="1771650">
                  <a:moveTo>
                    <a:pt x="1537970" y="886460"/>
                  </a:moveTo>
                  <a:lnTo>
                    <a:pt x="1559560" y="886460"/>
                  </a:lnTo>
                </a:path>
                <a:path w="3580129" h="1771650">
                  <a:moveTo>
                    <a:pt x="1581150" y="886460"/>
                  </a:moveTo>
                  <a:lnTo>
                    <a:pt x="1602740" y="886460"/>
                  </a:lnTo>
                </a:path>
                <a:path w="3580129" h="1771650">
                  <a:moveTo>
                    <a:pt x="1625600" y="886460"/>
                  </a:moveTo>
                  <a:lnTo>
                    <a:pt x="1647190" y="886460"/>
                  </a:lnTo>
                </a:path>
                <a:path w="3580129" h="1771650">
                  <a:moveTo>
                    <a:pt x="1668780" y="886460"/>
                  </a:moveTo>
                  <a:lnTo>
                    <a:pt x="1691640" y="886460"/>
                  </a:lnTo>
                </a:path>
                <a:path w="3580129" h="1771650">
                  <a:moveTo>
                    <a:pt x="1713230" y="886460"/>
                  </a:moveTo>
                  <a:lnTo>
                    <a:pt x="1734820" y="886460"/>
                  </a:lnTo>
                </a:path>
                <a:path w="3580129" h="1771650">
                  <a:moveTo>
                    <a:pt x="1756410" y="886460"/>
                  </a:moveTo>
                  <a:lnTo>
                    <a:pt x="1779270" y="886460"/>
                  </a:lnTo>
                </a:path>
                <a:path w="3580129" h="1771650">
                  <a:moveTo>
                    <a:pt x="1800860" y="886460"/>
                  </a:moveTo>
                  <a:lnTo>
                    <a:pt x="1822450" y="886460"/>
                  </a:lnTo>
                </a:path>
                <a:path w="3580129" h="1771650">
                  <a:moveTo>
                    <a:pt x="1845310" y="885190"/>
                  </a:moveTo>
                  <a:lnTo>
                    <a:pt x="1866900" y="885190"/>
                  </a:lnTo>
                </a:path>
                <a:path w="3580129" h="1771650">
                  <a:moveTo>
                    <a:pt x="1888490" y="885190"/>
                  </a:moveTo>
                  <a:lnTo>
                    <a:pt x="1911350" y="885190"/>
                  </a:lnTo>
                </a:path>
                <a:path w="3580129" h="1771650">
                  <a:moveTo>
                    <a:pt x="1932940" y="885190"/>
                  </a:moveTo>
                  <a:lnTo>
                    <a:pt x="1954530" y="885190"/>
                  </a:lnTo>
                </a:path>
                <a:path w="3580129" h="1771650">
                  <a:moveTo>
                    <a:pt x="1976120" y="885190"/>
                  </a:moveTo>
                  <a:lnTo>
                    <a:pt x="1998980" y="885190"/>
                  </a:lnTo>
                </a:path>
                <a:path w="3580129" h="1771650">
                  <a:moveTo>
                    <a:pt x="2020570" y="885190"/>
                  </a:moveTo>
                  <a:lnTo>
                    <a:pt x="2042160" y="885190"/>
                  </a:lnTo>
                </a:path>
                <a:path w="3580129" h="1771650">
                  <a:moveTo>
                    <a:pt x="2065020" y="885190"/>
                  </a:moveTo>
                  <a:lnTo>
                    <a:pt x="2086610" y="885190"/>
                  </a:lnTo>
                </a:path>
                <a:path w="3580129" h="1771650">
                  <a:moveTo>
                    <a:pt x="2108200" y="885190"/>
                  </a:moveTo>
                  <a:lnTo>
                    <a:pt x="2129790" y="885190"/>
                  </a:lnTo>
                </a:path>
                <a:path w="3580129" h="1771650">
                  <a:moveTo>
                    <a:pt x="2152650" y="885190"/>
                  </a:moveTo>
                  <a:lnTo>
                    <a:pt x="2174240" y="885190"/>
                  </a:lnTo>
                </a:path>
                <a:path w="3580129" h="1771650">
                  <a:moveTo>
                    <a:pt x="2195830" y="885190"/>
                  </a:moveTo>
                  <a:lnTo>
                    <a:pt x="2218690" y="885190"/>
                  </a:lnTo>
                </a:path>
                <a:path w="3580129" h="1771650">
                  <a:moveTo>
                    <a:pt x="2240280" y="885190"/>
                  </a:moveTo>
                  <a:lnTo>
                    <a:pt x="2261870" y="885190"/>
                  </a:lnTo>
                </a:path>
                <a:path w="3580129" h="1771650">
                  <a:moveTo>
                    <a:pt x="2283460" y="885190"/>
                  </a:moveTo>
                  <a:lnTo>
                    <a:pt x="2306320" y="885190"/>
                  </a:lnTo>
                </a:path>
                <a:path w="3580129" h="1771650">
                  <a:moveTo>
                    <a:pt x="2327910" y="885190"/>
                  </a:moveTo>
                  <a:lnTo>
                    <a:pt x="2349500" y="885190"/>
                  </a:lnTo>
                </a:path>
                <a:path w="3580129" h="1771650">
                  <a:moveTo>
                    <a:pt x="2372360" y="885190"/>
                  </a:moveTo>
                  <a:lnTo>
                    <a:pt x="2393950" y="885190"/>
                  </a:lnTo>
                </a:path>
                <a:path w="3580129" h="1771650">
                  <a:moveTo>
                    <a:pt x="2415540" y="885190"/>
                  </a:moveTo>
                  <a:lnTo>
                    <a:pt x="2437130" y="885190"/>
                  </a:lnTo>
                </a:path>
                <a:path w="3580129" h="1771650">
                  <a:moveTo>
                    <a:pt x="2459990" y="885190"/>
                  </a:moveTo>
                  <a:lnTo>
                    <a:pt x="2481580" y="885190"/>
                  </a:lnTo>
                </a:path>
                <a:path w="3580129" h="1771650">
                  <a:moveTo>
                    <a:pt x="2503170" y="883920"/>
                  </a:moveTo>
                  <a:lnTo>
                    <a:pt x="2526030" y="883920"/>
                  </a:lnTo>
                </a:path>
                <a:path w="3580129" h="1771650">
                  <a:moveTo>
                    <a:pt x="2547620" y="883920"/>
                  </a:moveTo>
                  <a:lnTo>
                    <a:pt x="2569210" y="883920"/>
                  </a:lnTo>
                </a:path>
                <a:path w="3580129" h="1771650">
                  <a:moveTo>
                    <a:pt x="2592070" y="883920"/>
                  </a:moveTo>
                  <a:lnTo>
                    <a:pt x="2613660" y="883920"/>
                  </a:lnTo>
                </a:path>
                <a:path w="3580129" h="1771650">
                  <a:moveTo>
                    <a:pt x="2635250" y="883920"/>
                  </a:moveTo>
                  <a:lnTo>
                    <a:pt x="2656840" y="883920"/>
                  </a:lnTo>
                </a:path>
                <a:path w="3580129" h="1771650">
                  <a:moveTo>
                    <a:pt x="2679700" y="883920"/>
                  </a:moveTo>
                  <a:lnTo>
                    <a:pt x="2701290" y="883920"/>
                  </a:lnTo>
                </a:path>
                <a:path w="3580129" h="1771650">
                  <a:moveTo>
                    <a:pt x="2722880" y="883920"/>
                  </a:moveTo>
                  <a:lnTo>
                    <a:pt x="2745740" y="883920"/>
                  </a:lnTo>
                </a:path>
                <a:path w="3580129" h="1771650">
                  <a:moveTo>
                    <a:pt x="2767330" y="883920"/>
                  </a:moveTo>
                  <a:lnTo>
                    <a:pt x="2788920" y="883920"/>
                  </a:lnTo>
                </a:path>
                <a:path w="3580129" h="1771650">
                  <a:moveTo>
                    <a:pt x="2810510" y="883920"/>
                  </a:moveTo>
                  <a:lnTo>
                    <a:pt x="2833370" y="883920"/>
                  </a:lnTo>
                </a:path>
                <a:path w="3580129" h="1771650">
                  <a:moveTo>
                    <a:pt x="2854960" y="883920"/>
                  </a:moveTo>
                  <a:lnTo>
                    <a:pt x="2876550" y="883920"/>
                  </a:lnTo>
                </a:path>
                <a:path w="3580129" h="1771650">
                  <a:moveTo>
                    <a:pt x="2899410" y="883920"/>
                  </a:moveTo>
                  <a:lnTo>
                    <a:pt x="2921000" y="883920"/>
                  </a:lnTo>
                </a:path>
                <a:path w="3580129" h="1771650">
                  <a:moveTo>
                    <a:pt x="2942590" y="883920"/>
                  </a:moveTo>
                  <a:lnTo>
                    <a:pt x="2964180" y="883920"/>
                  </a:lnTo>
                </a:path>
                <a:path w="3580129" h="1771650">
                  <a:moveTo>
                    <a:pt x="2987040" y="883920"/>
                  </a:moveTo>
                  <a:lnTo>
                    <a:pt x="3008630" y="882650"/>
                  </a:lnTo>
                </a:path>
                <a:path w="3580129" h="1771650">
                  <a:moveTo>
                    <a:pt x="3030220" y="882650"/>
                  </a:moveTo>
                  <a:lnTo>
                    <a:pt x="3053080" y="882650"/>
                  </a:lnTo>
                </a:path>
                <a:path w="3580129" h="1771650">
                  <a:moveTo>
                    <a:pt x="3074670" y="882650"/>
                  </a:moveTo>
                  <a:lnTo>
                    <a:pt x="3096260" y="882650"/>
                  </a:lnTo>
                </a:path>
                <a:path w="3580129" h="1771650">
                  <a:moveTo>
                    <a:pt x="3119120" y="882650"/>
                  </a:moveTo>
                  <a:lnTo>
                    <a:pt x="3140710" y="882650"/>
                  </a:lnTo>
                </a:path>
                <a:path w="3580129" h="1771650">
                  <a:moveTo>
                    <a:pt x="3162300" y="882650"/>
                  </a:moveTo>
                  <a:lnTo>
                    <a:pt x="3183890" y="882650"/>
                  </a:lnTo>
                </a:path>
                <a:path w="3580129" h="1771650">
                  <a:moveTo>
                    <a:pt x="3206750" y="882650"/>
                  </a:moveTo>
                  <a:lnTo>
                    <a:pt x="3228340" y="882650"/>
                  </a:lnTo>
                </a:path>
                <a:path w="3580129" h="1771650">
                  <a:moveTo>
                    <a:pt x="3249930" y="882650"/>
                  </a:moveTo>
                  <a:lnTo>
                    <a:pt x="3272790" y="882650"/>
                  </a:lnTo>
                </a:path>
                <a:path w="3580129" h="1771650">
                  <a:moveTo>
                    <a:pt x="3294379" y="882650"/>
                  </a:moveTo>
                  <a:lnTo>
                    <a:pt x="3315970" y="882650"/>
                  </a:lnTo>
                </a:path>
                <a:path w="3580129" h="1771650">
                  <a:moveTo>
                    <a:pt x="3337559" y="882650"/>
                  </a:moveTo>
                  <a:lnTo>
                    <a:pt x="3360420" y="882650"/>
                  </a:lnTo>
                </a:path>
                <a:path w="3580129" h="1771650">
                  <a:moveTo>
                    <a:pt x="3382009" y="882650"/>
                  </a:moveTo>
                  <a:lnTo>
                    <a:pt x="3403600" y="882650"/>
                  </a:lnTo>
                </a:path>
                <a:path w="3580129" h="1771650">
                  <a:moveTo>
                    <a:pt x="3426459" y="882650"/>
                  </a:moveTo>
                  <a:lnTo>
                    <a:pt x="3448050" y="882650"/>
                  </a:lnTo>
                </a:path>
                <a:path w="3580129" h="1771650">
                  <a:moveTo>
                    <a:pt x="3469640" y="882650"/>
                  </a:moveTo>
                  <a:lnTo>
                    <a:pt x="3491229" y="882650"/>
                  </a:lnTo>
                </a:path>
                <a:path w="3580129" h="1771650">
                  <a:moveTo>
                    <a:pt x="3514090" y="882650"/>
                  </a:moveTo>
                  <a:lnTo>
                    <a:pt x="3535679" y="882650"/>
                  </a:lnTo>
                </a:path>
                <a:path w="3580129" h="1771650">
                  <a:moveTo>
                    <a:pt x="3557270" y="882650"/>
                  </a:moveTo>
                  <a:lnTo>
                    <a:pt x="3580129" y="882650"/>
                  </a:lnTo>
                </a:path>
                <a:path w="3580129" h="1771650">
                  <a:moveTo>
                    <a:pt x="483870" y="1183640"/>
                  </a:moveTo>
                  <a:lnTo>
                    <a:pt x="505460" y="1182370"/>
                  </a:lnTo>
                </a:path>
                <a:path w="3580129" h="1771650">
                  <a:moveTo>
                    <a:pt x="2152650" y="1179830"/>
                  </a:moveTo>
                  <a:lnTo>
                    <a:pt x="2174240" y="1178560"/>
                  </a:lnTo>
                </a:path>
                <a:path w="3580129" h="1771650">
                  <a:moveTo>
                    <a:pt x="1318260" y="1475740"/>
                  </a:moveTo>
                  <a:lnTo>
                    <a:pt x="1339850" y="1474470"/>
                  </a:lnTo>
                </a:path>
                <a:path w="3580129" h="1771650">
                  <a:moveTo>
                    <a:pt x="1361440" y="1474470"/>
                  </a:moveTo>
                  <a:lnTo>
                    <a:pt x="1384300" y="1474470"/>
                  </a:lnTo>
                </a:path>
                <a:path w="3580129" h="1771650">
                  <a:moveTo>
                    <a:pt x="1405890" y="1474470"/>
                  </a:moveTo>
                  <a:lnTo>
                    <a:pt x="1427480" y="1474470"/>
                  </a:lnTo>
                </a:path>
                <a:path w="3580129" h="1771650">
                  <a:moveTo>
                    <a:pt x="1449070" y="1474470"/>
                  </a:moveTo>
                  <a:lnTo>
                    <a:pt x="1471930" y="1474470"/>
                  </a:lnTo>
                </a:path>
                <a:path w="3580129" h="1771650">
                  <a:moveTo>
                    <a:pt x="1493520" y="1474470"/>
                  </a:moveTo>
                  <a:lnTo>
                    <a:pt x="1515110" y="1474470"/>
                  </a:lnTo>
                </a:path>
                <a:path w="3580129" h="1771650">
                  <a:moveTo>
                    <a:pt x="1537970" y="1474470"/>
                  </a:moveTo>
                  <a:lnTo>
                    <a:pt x="1559560" y="1474470"/>
                  </a:lnTo>
                </a:path>
                <a:path w="3580129" h="1771650">
                  <a:moveTo>
                    <a:pt x="1581150" y="1474470"/>
                  </a:moveTo>
                  <a:lnTo>
                    <a:pt x="1602740" y="1474470"/>
                  </a:lnTo>
                </a:path>
                <a:path w="3580129" h="1771650">
                  <a:moveTo>
                    <a:pt x="1625600" y="1474470"/>
                  </a:moveTo>
                  <a:lnTo>
                    <a:pt x="1647190" y="1474470"/>
                  </a:lnTo>
                </a:path>
                <a:path w="3580129" h="1771650">
                  <a:moveTo>
                    <a:pt x="1668780" y="1474470"/>
                  </a:moveTo>
                  <a:lnTo>
                    <a:pt x="1691640" y="1474470"/>
                  </a:lnTo>
                </a:path>
                <a:path w="3580129" h="1771650">
                  <a:moveTo>
                    <a:pt x="1713230" y="1474470"/>
                  </a:moveTo>
                  <a:lnTo>
                    <a:pt x="1734820" y="1474470"/>
                  </a:lnTo>
                </a:path>
                <a:path w="3580129" h="1771650">
                  <a:moveTo>
                    <a:pt x="1756410" y="1474470"/>
                  </a:moveTo>
                  <a:lnTo>
                    <a:pt x="1779270" y="1474470"/>
                  </a:lnTo>
                </a:path>
                <a:path w="3580129" h="1771650">
                  <a:moveTo>
                    <a:pt x="1800860" y="1474470"/>
                  </a:moveTo>
                  <a:lnTo>
                    <a:pt x="1822450" y="1474470"/>
                  </a:lnTo>
                </a:path>
                <a:path w="3580129" h="1771650">
                  <a:moveTo>
                    <a:pt x="1845310" y="1474470"/>
                  </a:moveTo>
                  <a:lnTo>
                    <a:pt x="1866900" y="1474470"/>
                  </a:lnTo>
                </a:path>
                <a:path w="3580129" h="1771650">
                  <a:moveTo>
                    <a:pt x="1888490" y="1474470"/>
                  </a:moveTo>
                  <a:lnTo>
                    <a:pt x="1911350" y="1474470"/>
                  </a:lnTo>
                </a:path>
                <a:path w="3580129" h="1771650">
                  <a:moveTo>
                    <a:pt x="1932940" y="1474470"/>
                  </a:moveTo>
                  <a:lnTo>
                    <a:pt x="1954530" y="1474470"/>
                  </a:lnTo>
                </a:path>
                <a:path w="3580129" h="1771650">
                  <a:moveTo>
                    <a:pt x="1976120" y="1474470"/>
                  </a:moveTo>
                  <a:lnTo>
                    <a:pt x="1998980" y="1473200"/>
                  </a:lnTo>
                </a:path>
                <a:path w="3580129" h="1771650">
                  <a:moveTo>
                    <a:pt x="2020570" y="1473200"/>
                  </a:moveTo>
                  <a:lnTo>
                    <a:pt x="2042160" y="1473200"/>
                  </a:lnTo>
                </a:path>
                <a:path w="3580129" h="1771650">
                  <a:moveTo>
                    <a:pt x="2065020" y="1473200"/>
                  </a:moveTo>
                  <a:lnTo>
                    <a:pt x="2086610" y="1473200"/>
                  </a:lnTo>
                </a:path>
                <a:path w="3580129" h="1771650">
                  <a:moveTo>
                    <a:pt x="2108200" y="1473200"/>
                  </a:moveTo>
                  <a:lnTo>
                    <a:pt x="2129790" y="1473200"/>
                  </a:lnTo>
                </a:path>
                <a:path w="3580129" h="1771650">
                  <a:moveTo>
                    <a:pt x="2152650" y="1473200"/>
                  </a:moveTo>
                  <a:lnTo>
                    <a:pt x="2174240" y="1473200"/>
                  </a:lnTo>
                </a:path>
                <a:path w="3580129" h="1771650">
                  <a:moveTo>
                    <a:pt x="2195830" y="1473200"/>
                  </a:moveTo>
                  <a:lnTo>
                    <a:pt x="2218690" y="1473200"/>
                  </a:lnTo>
                </a:path>
                <a:path w="3580129" h="1771650">
                  <a:moveTo>
                    <a:pt x="2240280" y="1473200"/>
                  </a:moveTo>
                  <a:lnTo>
                    <a:pt x="2261870" y="1473200"/>
                  </a:lnTo>
                </a:path>
                <a:path w="3580129" h="1771650">
                  <a:moveTo>
                    <a:pt x="2283460" y="1473200"/>
                  </a:moveTo>
                  <a:lnTo>
                    <a:pt x="2306320" y="1473200"/>
                  </a:lnTo>
                </a:path>
                <a:path w="3580129" h="1771650">
                  <a:moveTo>
                    <a:pt x="2327910" y="1473200"/>
                  </a:moveTo>
                  <a:lnTo>
                    <a:pt x="2349500" y="1473200"/>
                  </a:lnTo>
                </a:path>
                <a:path w="3580129" h="1771650">
                  <a:moveTo>
                    <a:pt x="2372360" y="1473200"/>
                  </a:moveTo>
                  <a:lnTo>
                    <a:pt x="2393950" y="1473200"/>
                  </a:lnTo>
                </a:path>
                <a:path w="3580129" h="1771650">
                  <a:moveTo>
                    <a:pt x="2415540" y="1473200"/>
                  </a:moveTo>
                  <a:lnTo>
                    <a:pt x="2437130" y="1473200"/>
                  </a:lnTo>
                </a:path>
                <a:path w="3580129" h="1771650">
                  <a:moveTo>
                    <a:pt x="2459990" y="1473200"/>
                  </a:moveTo>
                  <a:lnTo>
                    <a:pt x="2481580" y="1473200"/>
                  </a:lnTo>
                </a:path>
                <a:path w="3580129" h="1771650">
                  <a:moveTo>
                    <a:pt x="2503170" y="1471930"/>
                  </a:moveTo>
                  <a:lnTo>
                    <a:pt x="2526030" y="1471930"/>
                  </a:lnTo>
                </a:path>
                <a:path w="3580129" h="1771650">
                  <a:moveTo>
                    <a:pt x="2547620" y="1471930"/>
                  </a:moveTo>
                  <a:lnTo>
                    <a:pt x="2569210" y="1471930"/>
                  </a:lnTo>
                </a:path>
                <a:path w="3580129" h="1771650">
                  <a:moveTo>
                    <a:pt x="2592070" y="1471930"/>
                  </a:moveTo>
                  <a:lnTo>
                    <a:pt x="2613660" y="1471930"/>
                  </a:lnTo>
                </a:path>
                <a:path w="3580129" h="1771650">
                  <a:moveTo>
                    <a:pt x="2635250" y="1471930"/>
                  </a:moveTo>
                  <a:lnTo>
                    <a:pt x="2656840" y="1471930"/>
                  </a:lnTo>
                </a:path>
                <a:path w="3580129" h="1771650">
                  <a:moveTo>
                    <a:pt x="2679700" y="1471930"/>
                  </a:moveTo>
                  <a:lnTo>
                    <a:pt x="2701290" y="1471930"/>
                  </a:lnTo>
                </a:path>
                <a:path w="3580129" h="1771650">
                  <a:moveTo>
                    <a:pt x="2722880" y="1471930"/>
                  </a:moveTo>
                  <a:lnTo>
                    <a:pt x="2745740" y="1471930"/>
                  </a:lnTo>
                </a:path>
                <a:path w="3580129" h="1771650">
                  <a:moveTo>
                    <a:pt x="2767330" y="1471930"/>
                  </a:moveTo>
                  <a:lnTo>
                    <a:pt x="2788920" y="1471930"/>
                  </a:lnTo>
                </a:path>
                <a:path w="3580129" h="1771650">
                  <a:moveTo>
                    <a:pt x="2810510" y="1471930"/>
                  </a:moveTo>
                  <a:lnTo>
                    <a:pt x="2833370" y="1471930"/>
                  </a:lnTo>
                </a:path>
                <a:path w="3580129" h="1771650">
                  <a:moveTo>
                    <a:pt x="2854960" y="1471930"/>
                  </a:moveTo>
                  <a:lnTo>
                    <a:pt x="2876550" y="1471930"/>
                  </a:lnTo>
                </a:path>
                <a:path w="3580129" h="1771650">
                  <a:moveTo>
                    <a:pt x="2899410" y="1471930"/>
                  </a:moveTo>
                  <a:lnTo>
                    <a:pt x="2921000" y="1471930"/>
                  </a:lnTo>
                </a:path>
                <a:path w="3580129" h="1771650">
                  <a:moveTo>
                    <a:pt x="2942590" y="1471930"/>
                  </a:moveTo>
                  <a:lnTo>
                    <a:pt x="2964180" y="1471930"/>
                  </a:lnTo>
                </a:path>
                <a:path w="3580129" h="1771650">
                  <a:moveTo>
                    <a:pt x="2987040" y="1471930"/>
                  </a:moveTo>
                  <a:lnTo>
                    <a:pt x="3008630" y="1471930"/>
                  </a:lnTo>
                </a:path>
                <a:path w="3580129" h="1771650">
                  <a:moveTo>
                    <a:pt x="3030220" y="1471930"/>
                  </a:moveTo>
                  <a:lnTo>
                    <a:pt x="3053080" y="1471930"/>
                  </a:lnTo>
                </a:path>
                <a:path w="3580129" h="1771650">
                  <a:moveTo>
                    <a:pt x="3074670" y="1471930"/>
                  </a:moveTo>
                  <a:lnTo>
                    <a:pt x="3096260" y="1471930"/>
                  </a:lnTo>
                </a:path>
                <a:path w="3580129" h="1771650">
                  <a:moveTo>
                    <a:pt x="3119120" y="1471930"/>
                  </a:moveTo>
                  <a:lnTo>
                    <a:pt x="3140710" y="1471930"/>
                  </a:lnTo>
                </a:path>
                <a:path w="3580129" h="1771650">
                  <a:moveTo>
                    <a:pt x="3162300" y="1471930"/>
                  </a:moveTo>
                  <a:lnTo>
                    <a:pt x="3183890" y="1470660"/>
                  </a:lnTo>
                </a:path>
                <a:path w="3580129" h="1771650">
                  <a:moveTo>
                    <a:pt x="3206750" y="1470660"/>
                  </a:moveTo>
                  <a:lnTo>
                    <a:pt x="3228340" y="1470660"/>
                  </a:lnTo>
                </a:path>
                <a:path w="3580129" h="1771650">
                  <a:moveTo>
                    <a:pt x="3249930" y="1470660"/>
                  </a:moveTo>
                  <a:lnTo>
                    <a:pt x="3272790" y="1470660"/>
                  </a:lnTo>
                </a:path>
                <a:path w="3580129" h="1771650">
                  <a:moveTo>
                    <a:pt x="3294379" y="1470660"/>
                  </a:moveTo>
                  <a:lnTo>
                    <a:pt x="3315970" y="1470660"/>
                  </a:lnTo>
                </a:path>
                <a:path w="3580129" h="1771650">
                  <a:moveTo>
                    <a:pt x="3337559" y="1470660"/>
                  </a:moveTo>
                  <a:lnTo>
                    <a:pt x="3360420" y="1470660"/>
                  </a:lnTo>
                </a:path>
                <a:path w="3580129" h="1771650">
                  <a:moveTo>
                    <a:pt x="3382009" y="1470660"/>
                  </a:moveTo>
                  <a:lnTo>
                    <a:pt x="3403600" y="1470660"/>
                  </a:lnTo>
                </a:path>
                <a:path w="3580129" h="1771650">
                  <a:moveTo>
                    <a:pt x="3426459" y="1470660"/>
                  </a:moveTo>
                  <a:lnTo>
                    <a:pt x="3448050" y="1470660"/>
                  </a:lnTo>
                </a:path>
                <a:path w="3580129" h="1771650">
                  <a:moveTo>
                    <a:pt x="3469640" y="1470660"/>
                  </a:moveTo>
                  <a:lnTo>
                    <a:pt x="3491229" y="1470660"/>
                  </a:lnTo>
                </a:path>
                <a:path w="3580129" h="1771650">
                  <a:moveTo>
                    <a:pt x="3514090" y="1470660"/>
                  </a:moveTo>
                  <a:lnTo>
                    <a:pt x="3535679" y="1470660"/>
                  </a:lnTo>
                </a:path>
                <a:path w="3580129" h="1771650">
                  <a:moveTo>
                    <a:pt x="3557270" y="1470660"/>
                  </a:moveTo>
                  <a:lnTo>
                    <a:pt x="3580129" y="1470660"/>
                  </a:lnTo>
                </a:path>
                <a:path w="3580129" h="1771650">
                  <a:moveTo>
                    <a:pt x="0" y="1771650"/>
                  </a:moveTo>
                  <a:lnTo>
                    <a:pt x="21590" y="1771650"/>
                  </a:lnTo>
                </a:path>
                <a:path w="3580129" h="1771650">
                  <a:moveTo>
                    <a:pt x="44450" y="1771650"/>
                  </a:moveTo>
                  <a:lnTo>
                    <a:pt x="66040" y="1771650"/>
                  </a:lnTo>
                </a:path>
                <a:path w="3580129" h="1771650">
                  <a:moveTo>
                    <a:pt x="87630" y="1771650"/>
                  </a:moveTo>
                  <a:lnTo>
                    <a:pt x="110490" y="1771650"/>
                  </a:lnTo>
                </a:path>
                <a:path w="3580129" h="1771650">
                  <a:moveTo>
                    <a:pt x="132080" y="1771650"/>
                  </a:moveTo>
                  <a:lnTo>
                    <a:pt x="153670" y="1771650"/>
                  </a:lnTo>
                </a:path>
                <a:path w="3580129" h="1771650">
                  <a:moveTo>
                    <a:pt x="175260" y="1771650"/>
                  </a:moveTo>
                  <a:lnTo>
                    <a:pt x="198120" y="1771650"/>
                  </a:lnTo>
                </a:path>
                <a:path w="3580129" h="1771650">
                  <a:moveTo>
                    <a:pt x="219710" y="1771650"/>
                  </a:moveTo>
                  <a:lnTo>
                    <a:pt x="241300" y="1771650"/>
                  </a:lnTo>
                </a:path>
                <a:path w="3580129" h="1771650">
                  <a:moveTo>
                    <a:pt x="264160" y="1771650"/>
                  </a:moveTo>
                  <a:lnTo>
                    <a:pt x="285750" y="1771650"/>
                  </a:lnTo>
                </a:path>
                <a:path w="3580129" h="1771650">
                  <a:moveTo>
                    <a:pt x="307340" y="1771650"/>
                  </a:moveTo>
                  <a:lnTo>
                    <a:pt x="330200" y="1771650"/>
                  </a:lnTo>
                </a:path>
                <a:path w="3580129" h="1771650">
                  <a:moveTo>
                    <a:pt x="351790" y="1771650"/>
                  </a:moveTo>
                  <a:lnTo>
                    <a:pt x="373380" y="1771650"/>
                  </a:lnTo>
                </a:path>
                <a:path w="3580129" h="1771650">
                  <a:moveTo>
                    <a:pt x="394970" y="1771650"/>
                  </a:moveTo>
                  <a:lnTo>
                    <a:pt x="417830" y="1771650"/>
                  </a:lnTo>
                </a:path>
                <a:path w="3580129" h="1771650">
                  <a:moveTo>
                    <a:pt x="439420" y="1771650"/>
                  </a:moveTo>
                  <a:lnTo>
                    <a:pt x="461010" y="1771650"/>
                  </a:lnTo>
                </a:path>
                <a:path w="3580129" h="1771650">
                  <a:moveTo>
                    <a:pt x="483870" y="1771650"/>
                  </a:moveTo>
                  <a:lnTo>
                    <a:pt x="505460" y="1770380"/>
                  </a:lnTo>
                </a:path>
                <a:path w="3580129" h="1771650">
                  <a:moveTo>
                    <a:pt x="2327910" y="1767840"/>
                  </a:moveTo>
                  <a:lnTo>
                    <a:pt x="2349500" y="176657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4999989" y="2758439"/>
              <a:ext cx="3573779" cy="2670810"/>
            </a:xfrm>
            <a:custGeom>
              <a:avLst/>
              <a:gdLst/>
              <a:ahLst/>
              <a:cxnLst/>
              <a:rect l="l" t="t" r="r" b="b"/>
              <a:pathLst>
                <a:path w="3573779" h="2670810">
                  <a:moveTo>
                    <a:pt x="3573780" y="0"/>
                  </a:moveTo>
                  <a:lnTo>
                    <a:pt x="0" y="0"/>
                  </a:lnTo>
                  <a:lnTo>
                    <a:pt x="0" y="2670810"/>
                  </a:lnTo>
                  <a:lnTo>
                    <a:pt x="3573780" y="2670810"/>
                  </a:lnTo>
                  <a:lnTo>
                    <a:pt x="357378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5" name="object 1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06669" y="3031489"/>
              <a:ext cx="3332479" cy="2289810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953249" y="4453889"/>
              <a:ext cx="1344929" cy="784860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82460" y="4485639"/>
              <a:ext cx="1282700" cy="721360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6979919" y="4481829"/>
              <a:ext cx="1289050" cy="727710"/>
            </a:xfrm>
            <a:custGeom>
              <a:avLst/>
              <a:gdLst/>
              <a:ahLst/>
              <a:cxnLst/>
              <a:rect l="l" t="t" r="r" b="b"/>
              <a:pathLst>
                <a:path w="1289050" h="727710">
                  <a:moveTo>
                    <a:pt x="1268729" y="725170"/>
                  </a:moveTo>
                  <a:lnTo>
                    <a:pt x="20320" y="725170"/>
                  </a:lnTo>
                  <a:lnTo>
                    <a:pt x="33020" y="727710"/>
                  </a:lnTo>
                  <a:lnTo>
                    <a:pt x="1257300" y="727710"/>
                  </a:lnTo>
                  <a:lnTo>
                    <a:pt x="1263650" y="726440"/>
                  </a:lnTo>
                  <a:lnTo>
                    <a:pt x="1268729" y="725170"/>
                  </a:lnTo>
                  <a:close/>
                </a:path>
                <a:path w="1289050" h="727710">
                  <a:moveTo>
                    <a:pt x="27939" y="5080"/>
                  </a:moveTo>
                  <a:lnTo>
                    <a:pt x="13970" y="5080"/>
                  </a:lnTo>
                  <a:lnTo>
                    <a:pt x="10159" y="10160"/>
                  </a:lnTo>
                  <a:lnTo>
                    <a:pt x="6350" y="13970"/>
                  </a:lnTo>
                  <a:lnTo>
                    <a:pt x="5079" y="13970"/>
                  </a:lnTo>
                  <a:lnTo>
                    <a:pt x="2539" y="19050"/>
                  </a:lnTo>
                  <a:lnTo>
                    <a:pt x="2539" y="20320"/>
                  </a:lnTo>
                  <a:lnTo>
                    <a:pt x="0" y="25400"/>
                  </a:lnTo>
                  <a:lnTo>
                    <a:pt x="0" y="702310"/>
                  </a:lnTo>
                  <a:lnTo>
                    <a:pt x="5079" y="712470"/>
                  </a:lnTo>
                  <a:lnTo>
                    <a:pt x="6350" y="712470"/>
                  </a:lnTo>
                  <a:lnTo>
                    <a:pt x="6350" y="713740"/>
                  </a:lnTo>
                  <a:lnTo>
                    <a:pt x="15239" y="722630"/>
                  </a:lnTo>
                  <a:lnTo>
                    <a:pt x="19050" y="725170"/>
                  </a:lnTo>
                  <a:lnTo>
                    <a:pt x="1270000" y="725170"/>
                  </a:lnTo>
                  <a:lnTo>
                    <a:pt x="1275079" y="722630"/>
                  </a:lnTo>
                  <a:lnTo>
                    <a:pt x="27939" y="722630"/>
                  </a:lnTo>
                  <a:lnTo>
                    <a:pt x="21589" y="720090"/>
                  </a:lnTo>
                  <a:lnTo>
                    <a:pt x="16509" y="717550"/>
                  </a:lnTo>
                  <a:lnTo>
                    <a:pt x="17779" y="717550"/>
                  </a:lnTo>
                  <a:lnTo>
                    <a:pt x="14393" y="715010"/>
                  </a:lnTo>
                  <a:lnTo>
                    <a:pt x="12700" y="715010"/>
                  </a:lnTo>
                  <a:lnTo>
                    <a:pt x="10795" y="711200"/>
                  </a:lnTo>
                  <a:lnTo>
                    <a:pt x="10159" y="711200"/>
                  </a:lnTo>
                  <a:lnTo>
                    <a:pt x="6350" y="704850"/>
                  </a:lnTo>
                  <a:lnTo>
                    <a:pt x="7112" y="704850"/>
                  </a:lnTo>
                  <a:lnTo>
                    <a:pt x="5079" y="699770"/>
                  </a:lnTo>
                  <a:lnTo>
                    <a:pt x="6096" y="699770"/>
                  </a:lnTo>
                  <a:lnTo>
                    <a:pt x="5079" y="694690"/>
                  </a:lnTo>
                  <a:lnTo>
                    <a:pt x="5079" y="33020"/>
                  </a:lnTo>
                  <a:lnTo>
                    <a:pt x="6350" y="26670"/>
                  </a:lnTo>
                  <a:lnTo>
                    <a:pt x="5079" y="26670"/>
                  </a:lnTo>
                  <a:lnTo>
                    <a:pt x="7620" y="21590"/>
                  </a:lnTo>
                  <a:lnTo>
                    <a:pt x="6350" y="21590"/>
                  </a:lnTo>
                  <a:lnTo>
                    <a:pt x="10159" y="16510"/>
                  </a:lnTo>
                  <a:lnTo>
                    <a:pt x="12700" y="12700"/>
                  </a:lnTo>
                  <a:lnTo>
                    <a:pt x="17779" y="10160"/>
                  </a:lnTo>
                  <a:lnTo>
                    <a:pt x="16509" y="10160"/>
                  </a:lnTo>
                  <a:lnTo>
                    <a:pt x="21589" y="7620"/>
                  </a:lnTo>
                  <a:lnTo>
                    <a:pt x="27939" y="5080"/>
                  </a:lnTo>
                  <a:close/>
                </a:path>
                <a:path w="1289050" h="727710">
                  <a:moveTo>
                    <a:pt x="26670" y="721360"/>
                  </a:moveTo>
                  <a:lnTo>
                    <a:pt x="27939" y="722630"/>
                  </a:lnTo>
                  <a:lnTo>
                    <a:pt x="33020" y="722630"/>
                  </a:lnTo>
                  <a:lnTo>
                    <a:pt x="26670" y="721360"/>
                  </a:lnTo>
                  <a:close/>
                </a:path>
                <a:path w="1289050" h="727710">
                  <a:moveTo>
                    <a:pt x="1262379" y="721360"/>
                  </a:moveTo>
                  <a:lnTo>
                    <a:pt x="1257300" y="722630"/>
                  </a:lnTo>
                  <a:lnTo>
                    <a:pt x="1262379" y="722630"/>
                  </a:lnTo>
                  <a:lnTo>
                    <a:pt x="1262379" y="721360"/>
                  </a:lnTo>
                  <a:close/>
                </a:path>
                <a:path w="1289050" h="727710">
                  <a:moveTo>
                    <a:pt x="1276350" y="713740"/>
                  </a:moveTo>
                  <a:lnTo>
                    <a:pt x="1272539" y="717550"/>
                  </a:lnTo>
                  <a:lnTo>
                    <a:pt x="1262379" y="722630"/>
                  </a:lnTo>
                  <a:lnTo>
                    <a:pt x="1275079" y="722630"/>
                  </a:lnTo>
                  <a:lnTo>
                    <a:pt x="1275079" y="721360"/>
                  </a:lnTo>
                  <a:lnTo>
                    <a:pt x="1280159" y="717550"/>
                  </a:lnTo>
                  <a:lnTo>
                    <a:pt x="1282700" y="715010"/>
                  </a:lnTo>
                  <a:lnTo>
                    <a:pt x="1276350" y="715010"/>
                  </a:lnTo>
                  <a:lnTo>
                    <a:pt x="1276350" y="713740"/>
                  </a:lnTo>
                  <a:close/>
                </a:path>
                <a:path w="1289050" h="727710">
                  <a:moveTo>
                    <a:pt x="12700" y="713740"/>
                  </a:moveTo>
                  <a:lnTo>
                    <a:pt x="12700" y="715010"/>
                  </a:lnTo>
                  <a:lnTo>
                    <a:pt x="14393" y="715010"/>
                  </a:lnTo>
                  <a:lnTo>
                    <a:pt x="12700" y="713740"/>
                  </a:lnTo>
                  <a:close/>
                </a:path>
                <a:path w="1289050" h="727710">
                  <a:moveTo>
                    <a:pt x="1280159" y="709930"/>
                  </a:moveTo>
                  <a:lnTo>
                    <a:pt x="1276350" y="715010"/>
                  </a:lnTo>
                  <a:lnTo>
                    <a:pt x="1282700" y="715010"/>
                  </a:lnTo>
                  <a:lnTo>
                    <a:pt x="1283970" y="713740"/>
                  </a:lnTo>
                  <a:lnTo>
                    <a:pt x="1283970" y="712470"/>
                  </a:lnTo>
                  <a:lnTo>
                    <a:pt x="1284604" y="711200"/>
                  </a:lnTo>
                  <a:lnTo>
                    <a:pt x="1280159" y="711200"/>
                  </a:lnTo>
                  <a:lnTo>
                    <a:pt x="1280159" y="709930"/>
                  </a:lnTo>
                  <a:close/>
                </a:path>
                <a:path w="1289050" h="727710">
                  <a:moveTo>
                    <a:pt x="10159" y="709930"/>
                  </a:moveTo>
                  <a:lnTo>
                    <a:pt x="10159" y="711200"/>
                  </a:lnTo>
                  <a:lnTo>
                    <a:pt x="10795" y="711200"/>
                  </a:lnTo>
                  <a:lnTo>
                    <a:pt x="10159" y="709930"/>
                  </a:lnTo>
                  <a:close/>
                </a:path>
                <a:path w="1289050" h="727710">
                  <a:moveTo>
                    <a:pt x="1282700" y="704850"/>
                  </a:moveTo>
                  <a:lnTo>
                    <a:pt x="1280159" y="711200"/>
                  </a:lnTo>
                  <a:lnTo>
                    <a:pt x="1284604" y="711200"/>
                  </a:lnTo>
                  <a:lnTo>
                    <a:pt x="1287145" y="706120"/>
                  </a:lnTo>
                  <a:lnTo>
                    <a:pt x="1282700" y="706120"/>
                  </a:lnTo>
                  <a:lnTo>
                    <a:pt x="1282700" y="704850"/>
                  </a:lnTo>
                  <a:close/>
                </a:path>
                <a:path w="1289050" h="727710">
                  <a:moveTo>
                    <a:pt x="7112" y="704850"/>
                  </a:moveTo>
                  <a:lnTo>
                    <a:pt x="6350" y="704850"/>
                  </a:lnTo>
                  <a:lnTo>
                    <a:pt x="7620" y="706120"/>
                  </a:lnTo>
                  <a:lnTo>
                    <a:pt x="7112" y="704850"/>
                  </a:lnTo>
                  <a:close/>
                </a:path>
                <a:path w="1289050" h="727710">
                  <a:moveTo>
                    <a:pt x="1283970" y="699770"/>
                  </a:moveTo>
                  <a:lnTo>
                    <a:pt x="1282700" y="706120"/>
                  </a:lnTo>
                  <a:lnTo>
                    <a:pt x="1287145" y="706120"/>
                  </a:lnTo>
                  <a:lnTo>
                    <a:pt x="1289050" y="702310"/>
                  </a:lnTo>
                  <a:lnTo>
                    <a:pt x="1289050" y="701040"/>
                  </a:lnTo>
                  <a:lnTo>
                    <a:pt x="1283970" y="701040"/>
                  </a:lnTo>
                  <a:lnTo>
                    <a:pt x="1283970" y="699770"/>
                  </a:lnTo>
                  <a:close/>
                </a:path>
                <a:path w="1289050" h="727710">
                  <a:moveTo>
                    <a:pt x="6096" y="699770"/>
                  </a:moveTo>
                  <a:lnTo>
                    <a:pt x="5079" y="699770"/>
                  </a:lnTo>
                  <a:lnTo>
                    <a:pt x="6350" y="701040"/>
                  </a:lnTo>
                  <a:lnTo>
                    <a:pt x="6096" y="699770"/>
                  </a:lnTo>
                  <a:close/>
                </a:path>
                <a:path w="1289050" h="727710">
                  <a:moveTo>
                    <a:pt x="1270000" y="2540"/>
                  </a:moveTo>
                  <a:lnTo>
                    <a:pt x="19050" y="2540"/>
                  </a:lnTo>
                  <a:lnTo>
                    <a:pt x="15239" y="5080"/>
                  </a:lnTo>
                  <a:lnTo>
                    <a:pt x="1262379" y="5080"/>
                  </a:lnTo>
                  <a:lnTo>
                    <a:pt x="1272539" y="10160"/>
                  </a:lnTo>
                  <a:lnTo>
                    <a:pt x="1276350" y="12700"/>
                  </a:lnTo>
                  <a:lnTo>
                    <a:pt x="1280159" y="16510"/>
                  </a:lnTo>
                  <a:lnTo>
                    <a:pt x="1282700" y="21590"/>
                  </a:lnTo>
                  <a:lnTo>
                    <a:pt x="1283970" y="26670"/>
                  </a:lnTo>
                  <a:lnTo>
                    <a:pt x="1283970" y="701040"/>
                  </a:lnTo>
                  <a:lnTo>
                    <a:pt x="1289050" y="701040"/>
                  </a:lnTo>
                  <a:lnTo>
                    <a:pt x="1289050" y="25400"/>
                  </a:lnTo>
                  <a:lnTo>
                    <a:pt x="1286509" y="20320"/>
                  </a:lnTo>
                  <a:lnTo>
                    <a:pt x="1286509" y="19050"/>
                  </a:lnTo>
                  <a:lnTo>
                    <a:pt x="1283970" y="13970"/>
                  </a:lnTo>
                  <a:lnTo>
                    <a:pt x="1275079" y="5080"/>
                  </a:lnTo>
                  <a:lnTo>
                    <a:pt x="1270000" y="2540"/>
                  </a:lnTo>
                  <a:close/>
                </a:path>
                <a:path w="1289050" h="727710">
                  <a:moveTo>
                    <a:pt x="1263650" y="0"/>
                  </a:moveTo>
                  <a:lnTo>
                    <a:pt x="26670" y="0"/>
                  </a:lnTo>
                  <a:lnTo>
                    <a:pt x="26670" y="1270"/>
                  </a:lnTo>
                  <a:lnTo>
                    <a:pt x="20320" y="2540"/>
                  </a:lnTo>
                  <a:lnTo>
                    <a:pt x="1268729" y="2540"/>
                  </a:lnTo>
                  <a:lnTo>
                    <a:pt x="1263650" y="1270"/>
                  </a:lnTo>
                  <a:lnTo>
                    <a:pt x="1263650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9" name="object 149"/>
          <p:cNvSpPr txBox="1"/>
          <p:nvPr/>
        </p:nvSpPr>
        <p:spPr>
          <a:xfrm>
            <a:off x="6982459" y="4484370"/>
            <a:ext cx="1283970" cy="722630"/>
          </a:xfrm>
          <a:prstGeom prst="rect">
            <a:avLst/>
          </a:prstGeom>
          <a:ln w="17779">
            <a:solidFill>
              <a:srgbClr val="999999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28575" algn="ctr">
              <a:lnSpc>
                <a:spcPct val="100000"/>
              </a:lnSpc>
              <a:spcBef>
                <a:spcPts val="290"/>
              </a:spcBef>
            </a:pPr>
            <a:r>
              <a:rPr sz="550" b="1" spc="-15" dirty="0">
                <a:solidFill>
                  <a:srgbClr val="FFFFFF"/>
                </a:solidFill>
                <a:latin typeface="Microsoft YaHei UI"/>
                <a:cs typeface="Microsoft YaHei UI"/>
              </a:rPr>
              <a:t>图</a:t>
            </a:r>
            <a:r>
              <a:rPr sz="550" b="1" spc="-40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550" b="1" spc="105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5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FN3—10RT</a:t>
            </a:r>
            <a:r>
              <a:rPr sz="55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型高压</a:t>
            </a:r>
            <a:r>
              <a:rPr sz="550" b="1" spc="-20" dirty="0">
                <a:solidFill>
                  <a:srgbClr val="FFFFFF"/>
                </a:solidFill>
                <a:latin typeface="Microsoft YaHei UI"/>
                <a:cs typeface="Microsoft YaHei UI"/>
              </a:rPr>
              <a:t>负</a:t>
            </a:r>
            <a:r>
              <a:rPr sz="550" b="1" dirty="0">
                <a:solidFill>
                  <a:srgbClr val="FFFFFF"/>
                </a:solidFill>
                <a:latin typeface="Microsoft YaHei UI"/>
                <a:cs typeface="Microsoft YaHei UI"/>
              </a:rPr>
              <a:t>荷</a:t>
            </a:r>
            <a:r>
              <a:rPr sz="550" b="1" spc="-20" dirty="0">
                <a:solidFill>
                  <a:srgbClr val="FFFFFF"/>
                </a:solidFill>
                <a:latin typeface="Microsoft YaHei UI"/>
                <a:cs typeface="Microsoft YaHei UI"/>
              </a:rPr>
              <a:t>开</a:t>
            </a:r>
            <a:r>
              <a:rPr sz="55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关</a:t>
            </a:r>
            <a:endParaRPr sz="550">
              <a:latin typeface="Microsoft YaHei UI"/>
              <a:cs typeface="Microsoft YaHei UI"/>
            </a:endParaRPr>
          </a:p>
          <a:p>
            <a:pPr marL="33655" algn="ctr">
              <a:lnSpc>
                <a:spcPct val="100000"/>
              </a:lnSpc>
              <a:spcBef>
                <a:spcPts val="340"/>
              </a:spcBef>
            </a:pP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主轴；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2</a:t>
            </a: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上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绝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缘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子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兼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气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缸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；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3</a:t>
            </a: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连杆；</a:t>
            </a:r>
            <a:endParaRPr sz="450">
              <a:latin typeface="Microsoft YaHei UI"/>
              <a:cs typeface="Microsoft YaHei UI"/>
            </a:endParaRPr>
          </a:p>
          <a:p>
            <a:pPr marL="29845" algn="ctr">
              <a:lnSpc>
                <a:spcPct val="100000"/>
              </a:lnSpc>
              <a:spcBef>
                <a:spcPts val="350"/>
              </a:spcBef>
            </a:pP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4-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绝缘子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；5-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框架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；6-RN1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型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真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空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断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器；</a:t>
            </a:r>
            <a:endParaRPr sz="450">
              <a:latin typeface="Microsoft YaHei UI"/>
              <a:cs typeface="Microsoft YaHei UI"/>
            </a:endParaRPr>
          </a:p>
          <a:p>
            <a:pPr marL="32385" algn="ctr">
              <a:lnSpc>
                <a:spcPct val="100000"/>
              </a:lnSpc>
              <a:spcBef>
                <a:spcPts val="370"/>
              </a:spcBef>
            </a:pPr>
            <a:r>
              <a:rPr sz="45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7-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下触座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；8-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闸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刀</a:t>
            </a:r>
            <a:r>
              <a:rPr sz="45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；9-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弧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动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触头；</a:t>
            </a:r>
            <a:endParaRPr sz="450">
              <a:latin typeface="Microsoft YaHei UI"/>
              <a:cs typeface="Microsoft YaHei UI"/>
            </a:endParaRPr>
          </a:p>
          <a:p>
            <a:pPr marL="34290" algn="ctr">
              <a:lnSpc>
                <a:spcPct val="100000"/>
              </a:lnSpc>
              <a:spcBef>
                <a:spcPts val="350"/>
              </a:spcBef>
            </a:pP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45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0</a:t>
            </a: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绝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缘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喷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嘴；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45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主静触头；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45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2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上触座；</a:t>
            </a:r>
            <a:endParaRPr sz="450">
              <a:latin typeface="Microsoft YaHei UI"/>
              <a:cs typeface="Microsoft YaHei UI"/>
            </a:endParaRPr>
          </a:p>
          <a:p>
            <a:pPr marL="34290" algn="ctr">
              <a:lnSpc>
                <a:spcPct val="100000"/>
              </a:lnSpc>
              <a:spcBef>
                <a:spcPts val="360"/>
              </a:spcBef>
            </a:pP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45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3</a:t>
            </a: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分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闸</a:t>
            </a:r>
            <a:r>
              <a:rPr sz="450" b="1" spc="30" dirty="0">
                <a:solidFill>
                  <a:srgbClr val="FFFFFF"/>
                </a:solidFill>
                <a:latin typeface="Microsoft YaHei UI"/>
                <a:cs typeface="Microsoft YaHei UI"/>
              </a:rPr>
              <a:t>弹</a:t>
            </a:r>
            <a:r>
              <a:rPr sz="45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簧；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45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4</a:t>
            </a:r>
            <a:r>
              <a:rPr sz="450" b="1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绝缘拉杆；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45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5</a:t>
            </a:r>
            <a:r>
              <a:rPr sz="45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45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热脱扣器</a:t>
            </a:r>
            <a:endParaRPr sz="450">
              <a:latin typeface="Microsoft YaHei UI"/>
              <a:cs typeface="Microsoft YaHei UI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6009640" y="2954020"/>
            <a:ext cx="1601470" cy="243840"/>
            <a:chOff x="6009640" y="2954020"/>
            <a:chExt cx="1601470" cy="243840"/>
          </a:xfrm>
        </p:grpSpPr>
        <p:pic>
          <p:nvPicPr>
            <p:cNvPr id="151" name="object 1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47740" y="2954020"/>
              <a:ext cx="1563369" cy="243839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09640" y="2983230"/>
              <a:ext cx="170179" cy="168910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021070" y="2999740"/>
              <a:ext cx="135889" cy="134620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6019800" y="2995930"/>
              <a:ext cx="140970" cy="140970"/>
            </a:xfrm>
            <a:custGeom>
              <a:avLst/>
              <a:gdLst/>
              <a:ahLst/>
              <a:cxnLst/>
              <a:rect l="l" t="t" r="r" b="b"/>
              <a:pathLst>
                <a:path w="140970" h="140969">
                  <a:moveTo>
                    <a:pt x="77470" y="139700"/>
                  </a:moveTo>
                  <a:lnTo>
                    <a:pt x="63500" y="139700"/>
                  </a:lnTo>
                  <a:lnTo>
                    <a:pt x="69850" y="140970"/>
                  </a:lnTo>
                  <a:lnTo>
                    <a:pt x="77470" y="139700"/>
                  </a:lnTo>
                  <a:close/>
                </a:path>
                <a:path w="140970" h="140969">
                  <a:moveTo>
                    <a:pt x="77470" y="0"/>
                  </a:moveTo>
                  <a:lnTo>
                    <a:pt x="62229" y="0"/>
                  </a:lnTo>
                  <a:lnTo>
                    <a:pt x="55879" y="1270"/>
                  </a:lnTo>
                  <a:lnTo>
                    <a:pt x="43179" y="5080"/>
                  </a:lnTo>
                  <a:lnTo>
                    <a:pt x="43179" y="6350"/>
                  </a:lnTo>
                  <a:lnTo>
                    <a:pt x="41910" y="6350"/>
                  </a:lnTo>
                  <a:lnTo>
                    <a:pt x="30479" y="11430"/>
                  </a:lnTo>
                  <a:lnTo>
                    <a:pt x="30479" y="12700"/>
                  </a:lnTo>
                  <a:lnTo>
                    <a:pt x="20320" y="20320"/>
                  </a:lnTo>
                  <a:lnTo>
                    <a:pt x="11429" y="30480"/>
                  </a:lnTo>
                  <a:lnTo>
                    <a:pt x="5079" y="43180"/>
                  </a:lnTo>
                  <a:lnTo>
                    <a:pt x="1270" y="55880"/>
                  </a:lnTo>
                  <a:lnTo>
                    <a:pt x="0" y="63500"/>
                  </a:lnTo>
                  <a:lnTo>
                    <a:pt x="0" y="77470"/>
                  </a:lnTo>
                  <a:lnTo>
                    <a:pt x="1270" y="83820"/>
                  </a:lnTo>
                  <a:lnTo>
                    <a:pt x="1270" y="85090"/>
                  </a:lnTo>
                  <a:lnTo>
                    <a:pt x="20320" y="119380"/>
                  </a:lnTo>
                  <a:lnTo>
                    <a:pt x="41910" y="134620"/>
                  </a:lnTo>
                  <a:lnTo>
                    <a:pt x="43179" y="134620"/>
                  </a:lnTo>
                  <a:lnTo>
                    <a:pt x="55879" y="138430"/>
                  </a:lnTo>
                  <a:lnTo>
                    <a:pt x="55879" y="139700"/>
                  </a:lnTo>
                  <a:lnTo>
                    <a:pt x="85089" y="139700"/>
                  </a:lnTo>
                  <a:lnTo>
                    <a:pt x="85089" y="138430"/>
                  </a:lnTo>
                  <a:lnTo>
                    <a:pt x="93556" y="135890"/>
                  </a:lnTo>
                  <a:lnTo>
                    <a:pt x="63500" y="135890"/>
                  </a:lnTo>
                  <a:lnTo>
                    <a:pt x="57150" y="134620"/>
                  </a:lnTo>
                  <a:lnTo>
                    <a:pt x="44450" y="130810"/>
                  </a:lnTo>
                  <a:lnTo>
                    <a:pt x="45720" y="130810"/>
                  </a:lnTo>
                  <a:lnTo>
                    <a:pt x="33020" y="124460"/>
                  </a:lnTo>
                  <a:lnTo>
                    <a:pt x="24129" y="116840"/>
                  </a:lnTo>
                  <a:lnTo>
                    <a:pt x="15239" y="106680"/>
                  </a:lnTo>
                  <a:lnTo>
                    <a:pt x="16510" y="106680"/>
                  </a:lnTo>
                  <a:lnTo>
                    <a:pt x="8889" y="95250"/>
                  </a:lnTo>
                  <a:lnTo>
                    <a:pt x="6603" y="83820"/>
                  </a:lnTo>
                  <a:lnTo>
                    <a:pt x="6350" y="83820"/>
                  </a:lnTo>
                  <a:lnTo>
                    <a:pt x="5079" y="77470"/>
                  </a:lnTo>
                  <a:lnTo>
                    <a:pt x="3810" y="69850"/>
                  </a:lnTo>
                  <a:lnTo>
                    <a:pt x="8889" y="44450"/>
                  </a:lnTo>
                  <a:lnTo>
                    <a:pt x="9651" y="44450"/>
                  </a:lnTo>
                  <a:lnTo>
                    <a:pt x="15748" y="34290"/>
                  </a:lnTo>
                  <a:lnTo>
                    <a:pt x="15239" y="34290"/>
                  </a:lnTo>
                  <a:lnTo>
                    <a:pt x="24129" y="24130"/>
                  </a:lnTo>
                  <a:lnTo>
                    <a:pt x="33020" y="16510"/>
                  </a:lnTo>
                  <a:lnTo>
                    <a:pt x="45720" y="10160"/>
                  </a:lnTo>
                  <a:lnTo>
                    <a:pt x="44450" y="10160"/>
                  </a:lnTo>
                  <a:lnTo>
                    <a:pt x="57150" y="6350"/>
                  </a:lnTo>
                  <a:lnTo>
                    <a:pt x="63500" y="5080"/>
                  </a:lnTo>
                  <a:lnTo>
                    <a:pt x="97789" y="5080"/>
                  </a:lnTo>
                  <a:lnTo>
                    <a:pt x="85089" y="1270"/>
                  </a:lnTo>
                  <a:lnTo>
                    <a:pt x="83820" y="1270"/>
                  </a:lnTo>
                  <a:lnTo>
                    <a:pt x="77470" y="0"/>
                  </a:lnTo>
                  <a:close/>
                </a:path>
                <a:path w="140970" h="140969">
                  <a:moveTo>
                    <a:pt x="134620" y="82550"/>
                  </a:moveTo>
                  <a:lnTo>
                    <a:pt x="116839" y="116840"/>
                  </a:lnTo>
                  <a:lnTo>
                    <a:pt x="95250" y="130810"/>
                  </a:lnTo>
                  <a:lnTo>
                    <a:pt x="96520" y="130810"/>
                  </a:lnTo>
                  <a:lnTo>
                    <a:pt x="83820" y="134620"/>
                  </a:lnTo>
                  <a:lnTo>
                    <a:pt x="76200" y="135890"/>
                  </a:lnTo>
                  <a:lnTo>
                    <a:pt x="93556" y="135890"/>
                  </a:lnTo>
                  <a:lnTo>
                    <a:pt x="97789" y="134620"/>
                  </a:lnTo>
                  <a:lnTo>
                    <a:pt x="109220" y="128270"/>
                  </a:lnTo>
                  <a:lnTo>
                    <a:pt x="110489" y="128270"/>
                  </a:lnTo>
                  <a:lnTo>
                    <a:pt x="119379" y="119380"/>
                  </a:lnTo>
                  <a:lnTo>
                    <a:pt x="120650" y="119380"/>
                  </a:lnTo>
                  <a:lnTo>
                    <a:pt x="128270" y="109220"/>
                  </a:lnTo>
                  <a:lnTo>
                    <a:pt x="129539" y="109220"/>
                  </a:lnTo>
                  <a:lnTo>
                    <a:pt x="135889" y="97790"/>
                  </a:lnTo>
                  <a:lnTo>
                    <a:pt x="139700" y="85090"/>
                  </a:lnTo>
                  <a:lnTo>
                    <a:pt x="139700" y="83820"/>
                  </a:lnTo>
                  <a:lnTo>
                    <a:pt x="134620" y="83820"/>
                  </a:lnTo>
                  <a:lnTo>
                    <a:pt x="134620" y="82550"/>
                  </a:lnTo>
                  <a:close/>
                </a:path>
                <a:path w="140970" h="140969">
                  <a:moveTo>
                    <a:pt x="6350" y="82550"/>
                  </a:moveTo>
                  <a:lnTo>
                    <a:pt x="6350" y="83820"/>
                  </a:lnTo>
                  <a:lnTo>
                    <a:pt x="6603" y="83820"/>
                  </a:lnTo>
                  <a:lnTo>
                    <a:pt x="6350" y="82550"/>
                  </a:lnTo>
                  <a:close/>
                </a:path>
                <a:path w="140970" h="140969">
                  <a:moveTo>
                    <a:pt x="136270" y="44450"/>
                  </a:moveTo>
                  <a:lnTo>
                    <a:pt x="130810" y="44450"/>
                  </a:lnTo>
                  <a:lnTo>
                    <a:pt x="134620" y="57150"/>
                  </a:lnTo>
                  <a:lnTo>
                    <a:pt x="135889" y="63500"/>
                  </a:lnTo>
                  <a:lnTo>
                    <a:pt x="135889" y="77470"/>
                  </a:lnTo>
                  <a:lnTo>
                    <a:pt x="134620" y="83820"/>
                  </a:lnTo>
                  <a:lnTo>
                    <a:pt x="139700" y="83820"/>
                  </a:lnTo>
                  <a:lnTo>
                    <a:pt x="140970" y="77470"/>
                  </a:lnTo>
                  <a:lnTo>
                    <a:pt x="140970" y="63500"/>
                  </a:lnTo>
                  <a:lnTo>
                    <a:pt x="139700" y="55880"/>
                  </a:lnTo>
                  <a:lnTo>
                    <a:pt x="136270" y="44450"/>
                  </a:lnTo>
                  <a:close/>
                </a:path>
                <a:path w="140970" h="140969">
                  <a:moveTo>
                    <a:pt x="9651" y="44450"/>
                  </a:moveTo>
                  <a:lnTo>
                    <a:pt x="8889" y="44450"/>
                  </a:lnTo>
                  <a:lnTo>
                    <a:pt x="8889" y="45720"/>
                  </a:lnTo>
                  <a:lnTo>
                    <a:pt x="9651" y="44450"/>
                  </a:lnTo>
                  <a:close/>
                </a:path>
                <a:path w="140970" h="140969">
                  <a:moveTo>
                    <a:pt x="130809" y="33020"/>
                  </a:moveTo>
                  <a:lnTo>
                    <a:pt x="124460" y="33020"/>
                  </a:lnTo>
                  <a:lnTo>
                    <a:pt x="130810" y="45720"/>
                  </a:lnTo>
                  <a:lnTo>
                    <a:pt x="130810" y="44450"/>
                  </a:lnTo>
                  <a:lnTo>
                    <a:pt x="136270" y="44450"/>
                  </a:lnTo>
                  <a:lnTo>
                    <a:pt x="135889" y="43180"/>
                  </a:lnTo>
                  <a:lnTo>
                    <a:pt x="130809" y="33020"/>
                  </a:lnTo>
                  <a:close/>
                </a:path>
                <a:path w="140970" h="140969">
                  <a:moveTo>
                    <a:pt x="16510" y="33020"/>
                  </a:moveTo>
                  <a:lnTo>
                    <a:pt x="15239" y="34290"/>
                  </a:lnTo>
                  <a:lnTo>
                    <a:pt x="15748" y="34290"/>
                  </a:lnTo>
                  <a:lnTo>
                    <a:pt x="16510" y="33020"/>
                  </a:lnTo>
                  <a:close/>
                </a:path>
                <a:path w="140970" h="140969">
                  <a:moveTo>
                    <a:pt x="97789" y="5080"/>
                  </a:moveTo>
                  <a:lnTo>
                    <a:pt x="76200" y="5080"/>
                  </a:lnTo>
                  <a:lnTo>
                    <a:pt x="83820" y="6350"/>
                  </a:lnTo>
                  <a:lnTo>
                    <a:pt x="96520" y="10160"/>
                  </a:lnTo>
                  <a:lnTo>
                    <a:pt x="95250" y="10160"/>
                  </a:lnTo>
                  <a:lnTo>
                    <a:pt x="106679" y="16510"/>
                  </a:lnTo>
                  <a:lnTo>
                    <a:pt x="116839" y="24130"/>
                  </a:lnTo>
                  <a:lnTo>
                    <a:pt x="124460" y="34290"/>
                  </a:lnTo>
                  <a:lnTo>
                    <a:pt x="124460" y="33020"/>
                  </a:lnTo>
                  <a:lnTo>
                    <a:pt x="130809" y="33020"/>
                  </a:lnTo>
                  <a:lnTo>
                    <a:pt x="129539" y="30480"/>
                  </a:lnTo>
                  <a:lnTo>
                    <a:pt x="128270" y="30480"/>
                  </a:lnTo>
                  <a:lnTo>
                    <a:pt x="120650" y="20320"/>
                  </a:lnTo>
                  <a:lnTo>
                    <a:pt x="119379" y="20320"/>
                  </a:lnTo>
                  <a:lnTo>
                    <a:pt x="110489" y="12700"/>
                  </a:lnTo>
                  <a:lnTo>
                    <a:pt x="109220" y="12700"/>
                  </a:lnTo>
                  <a:lnTo>
                    <a:pt x="109220" y="11430"/>
                  </a:lnTo>
                  <a:lnTo>
                    <a:pt x="97789" y="6350"/>
                  </a:lnTo>
                  <a:lnTo>
                    <a:pt x="97789" y="5080"/>
                  </a:lnTo>
                  <a:close/>
                </a:path>
              </a:pathLst>
            </a:custGeom>
            <a:solidFill>
              <a:srgbClr val="8DB3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6019800" y="2995930"/>
              <a:ext cx="140970" cy="140970"/>
            </a:xfrm>
            <a:custGeom>
              <a:avLst/>
              <a:gdLst/>
              <a:ahLst/>
              <a:cxnLst/>
              <a:rect l="l" t="t" r="r" b="b"/>
              <a:pathLst>
                <a:path w="140970" h="140969">
                  <a:moveTo>
                    <a:pt x="0" y="71120"/>
                  </a:moveTo>
                  <a:lnTo>
                    <a:pt x="0" y="63500"/>
                  </a:lnTo>
                  <a:lnTo>
                    <a:pt x="1270" y="55880"/>
                  </a:lnTo>
                  <a:lnTo>
                    <a:pt x="1270" y="55880"/>
                  </a:lnTo>
                  <a:lnTo>
                    <a:pt x="5079" y="43180"/>
                  </a:lnTo>
                  <a:lnTo>
                    <a:pt x="11429" y="30480"/>
                  </a:lnTo>
                  <a:lnTo>
                    <a:pt x="20320" y="20320"/>
                  </a:lnTo>
                  <a:lnTo>
                    <a:pt x="30479" y="12700"/>
                  </a:lnTo>
                  <a:lnTo>
                    <a:pt x="30479" y="11430"/>
                  </a:lnTo>
                  <a:lnTo>
                    <a:pt x="41910" y="6350"/>
                  </a:lnTo>
                  <a:lnTo>
                    <a:pt x="43179" y="6350"/>
                  </a:lnTo>
                  <a:lnTo>
                    <a:pt x="43179" y="5080"/>
                  </a:lnTo>
                  <a:lnTo>
                    <a:pt x="55879" y="1270"/>
                  </a:lnTo>
                  <a:lnTo>
                    <a:pt x="62229" y="0"/>
                  </a:lnTo>
                  <a:lnTo>
                    <a:pt x="69850" y="0"/>
                  </a:lnTo>
                  <a:lnTo>
                    <a:pt x="77470" y="0"/>
                  </a:lnTo>
                  <a:lnTo>
                    <a:pt x="83820" y="1270"/>
                  </a:lnTo>
                  <a:lnTo>
                    <a:pt x="85089" y="1270"/>
                  </a:lnTo>
                  <a:lnTo>
                    <a:pt x="97789" y="5080"/>
                  </a:lnTo>
                  <a:lnTo>
                    <a:pt x="97789" y="6350"/>
                  </a:lnTo>
                  <a:lnTo>
                    <a:pt x="109220" y="11430"/>
                  </a:lnTo>
                  <a:lnTo>
                    <a:pt x="109220" y="12700"/>
                  </a:lnTo>
                  <a:lnTo>
                    <a:pt x="110489" y="12700"/>
                  </a:lnTo>
                  <a:lnTo>
                    <a:pt x="119379" y="20320"/>
                  </a:lnTo>
                  <a:lnTo>
                    <a:pt x="120650" y="20320"/>
                  </a:lnTo>
                  <a:lnTo>
                    <a:pt x="128270" y="30480"/>
                  </a:lnTo>
                  <a:lnTo>
                    <a:pt x="129539" y="30480"/>
                  </a:lnTo>
                  <a:lnTo>
                    <a:pt x="135889" y="43180"/>
                  </a:lnTo>
                  <a:lnTo>
                    <a:pt x="139700" y="55880"/>
                  </a:lnTo>
                  <a:lnTo>
                    <a:pt x="140970" y="63500"/>
                  </a:lnTo>
                  <a:lnTo>
                    <a:pt x="140970" y="69850"/>
                  </a:lnTo>
                  <a:lnTo>
                    <a:pt x="140970" y="77470"/>
                  </a:lnTo>
                  <a:lnTo>
                    <a:pt x="139700" y="83820"/>
                  </a:lnTo>
                  <a:lnTo>
                    <a:pt x="139700" y="85090"/>
                  </a:lnTo>
                  <a:lnTo>
                    <a:pt x="135889" y="97790"/>
                  </a:lnTo>
                  <a:lnTo>
                    <a:pt x="129539" y="109220"/>
                  </a:lnTo>
                  <a:lnTo>
                    <a:pt x="128270" y="109220"/>
                  </a:lnTo>
                  <a:lnTo>
                    <a:pt x="120650" y="119380"/>
                  </a:lnTo>
                  <a:lnTo>
                    <a:pt x="119379" y="119380"/>
                  </a:lnTo>
                  <a:lnTo>
                    <a:pt x="110489" y="128270"/>
                  </a:lnTo>
                  <a:lnTo>
                    <a:pt x="109220" y="128270"/>
                  </a:lnTo>
                  <a:lnTo>
                    <a:pt x="109220" y="128270"/>
                  </a:lnTo>
                  <a:lnTo>
                    <a:pt x="85089" y="138430"/>
                  </a:lnTo>
                  <a:lnTo>
                    <a:pt x="85089" y="139700"/>
                  </a:lnTo>
                  <a:lnTo>
                    <a:pt x="83820" y="139700"/>
                  </a:lnTo>
                  <a:lnTo>
                    <a:pt x="77470" y="139700"/>
                  </a:lnTo>
                  <a:lnTo>
                    <a:pt x="69850" y="140970"/>
                  </a:lnTo>
                  <a:lnTo>
                    <a:pt x="63500" y="139700"/>
                  </a:lnTo>
                  <a:lnTo>
                    <a:pt x="55879" y="139700"/>
                  </a:lnTo>
                  <a:lnTo>
                    <a:pt x="55879" y="138430"/>
                  </a:lnTo>
                  <a:lnTo>
                    <a:pt x="43179" y="134620"/>
                  </a:lnTo>
                  <a:lnTo>
                    <a:pt x="41910" y="134620"/>
                  </a:lnTo>
                  <a:lnTo>
                    <a:pt x="30479" y="128270"/>
                  </a:lnTo>
                  <a:lnTo>
                    <a:pt x="30479" y="128270"/>
                  </a:lnTo>
                  <a:lnTo>
                    <a:pt x="1270" y="85090"/>
                  </a:lnTo>
                  <a:lnTo>
                    <a:pt x="1270" y="83820"/>
                  </a:lnTo>
                  <a:lnTo>
                    <a:pt x="0" y="77470"/>
                  </a:lnTo>
                  <a:lnTo>
                    <a:pt x="0" y="71120"/>
                  </a:lnTo>
                  <a:close/>
                </a:path>
                <a:path w="140970" h="140969">
                  <a:moveTo>
                    <a:pt x="5079" y="77470"/>
                  </a:moveTo>
                  <a:lnTo>
                    <a:pt x="6350" y="83820"/>
                  </a:lnTo>
                  <a:lnTo>
                    <a:pt x="6350" y="82550"/>
                  </a:lnTo>
                  <a:lnTo>
                    <a:pt x="8889" y="95250"/>
                  </a:lnTo>
                  <a:lnTo>
                    <a:pt x="16510" y="106680"/>
                  </a:lnTo>
                  <a:lnTo>
                    <a:pt x="15239" y="106680"/>
                  </a:lnTo>
                  <a:lnTo>
                    <a:pt x="24129" y="116840"/>
                  </a:lnTo>
                  <a:lnTo>
                    <a:pt x="33020" y="124460"/>
                  </a:lnTo>
                  <a:lnTo>
                    <a:pt x="45720" y="130810"/>
                  </a:lnTo>
                  <a:lnTo>
                    <a:pt x="44450" y="130810"/>
                  </a:lnTo>
                  <a:lnTo>
                    <a:pt x="57150" y="134620"/>
                  </a:lnTo>
                  <a:lnTo>
                    <a:pt x="63500" y="135890"/>
                  </a:lnTo>
                  <a:lnTo>
                    <a:pt x="69850" y="135890"/>
                  </a:lnTo>
                  <a:lnTo>
                    <a:pt x="76200" y="135890"/>
                  </a:lnTo>
                  <a:lnTo>
                    <a:pt x="83820" y="134620"/>
                  </a:lnTo>
                  <a:lnTo>
                    <a:pt x="96520" y="130810"/>
                  </a:lnTo>
                  <a:lnTo>
                    <a:pt x="95250" y="130810"/>
                  </a:lnTo>
                  <a:lnTo>
                    <a:pt x="106679" y="124460"/>
                  </a:lnTo>
                  <a:lnTo>
                    <a:pt x="116839" y="116840"/>
                  </a:lnTo>
                  <a:lnTo>
                    <a:pt x="124460" y="106680"/>
                  </a:lnTo>
                  <a:lnTo>
                    <a:pt x="130810" y="95250"/>
                  </a:lnTo>
                  <a:lnTo>
                    <a:pt x="134620" y="82550"/>
                  </a:lnTo>
                  <a:lnTo>
                    <a:pt x="134620" y="83820"/>
                  </a:lnTo>
                  <a:lnTo>
                    <a:pt x="135889" y="77470"/>
                  </a:lnTo>
                  <a:lnTo>
                    <a:pt x="135889" y="71120"/>
                  </a:lnTo>
                  <a:lnTo>
                    <a:pt x="135889" y="63500"/>
                  </a:lnTo>
                  <a:lnTo>
                    <a:pt x="134620" y="57150"/>
                  </a:lnTo>
                  <a:lnTo>
                    <a:pt x="130810" y="44450"/>
                  </a:lnTo>
                  <a:lnTo>
                    <a:pt x="130810" y="45720"/>
                  </a:lnTo>
                  <a:lnTo>
                    <a:pt x="124460" y="33020"/>
                  </a:lnTo>
                  <a:lnTo>
                    <a:pt x="124460" y="34290"/>
                  </a:lnTo>
                  <a:lnTo>
                    <a:pt x="116839" y="24130"/>
                  </a:lnTo>
                  <a:lnTo>
                    <a:pt x="106679" y="16510"/>
                  </a:lnTo>
                  <a:lnTo>
                    <a:pt x="95250" y="10160"/>
                  </a:lnTo>
                  <a:lnTo>
                    <a:pt x="96520" y="10160"/>
                  </a:lnTo>
                  <a:lnTo>
                    <a:pt x="83820" y="6350"/>
                  </a:lnTo>
                  <a:lnTo>
                    <a:pt x="76200" y="5080"/>
                  </a:lnTo>
                  <a:lnTo>
                    <a:pt x="69850" y="5080"/>
                  </a:lnTo>
                  <a:lnTo>
                    <a:pt x="63500" y="5080"/>
                  </a:lnTo>
                  <a:lnTo>
                    <a:pt x="57150" y="6350"/>
                  </a:lnTo>
                  <a:lnTo>
                    <a:pt x="44450" y="10160"/>
                  </a:lnTo>
                  <a:lnTo>
                    <a:pt x="45720" y="10160"/>
                  </a:lnTo>
                  <a:lnTo>
                    <a:pt x="33020" y="16510"/>
                  </a:lnTo>
                  <a:lnTo>
                    <a:pt x="24129" y="24130"/>
                  </a:lnTo>
                  <a:lnTo>
                    <a:pt x="15239" y="34290"/>
                  </a:lnTo>
                  <a:lnTo>
                    <a:pt x="16510" y="33020"/>
                  </a:lnTo>
                  <a:lnTo>
                    <a:pt x="8889" y="45720"/>
                  </a:lnTo>
                  <a:lnTo>
                    <a:pt x="8889" y="44450"/>
                  </a:lnTo>
                  <a:lnTo>
                    <a:pt x="6350" y="57150"/>
                  </a:lnTo>
                  <a:lnTo>
                    <a:pt x="5079" y="63500"/>
                  </a:lnTo>
                  <a:lnTo>
                    <a:pt x="3810" y="69850"/>
                  </a:lnTo>
                  <a:lnTo>
                    <a:pt x="5079" y="77470"/>
                  </a:lnTo>
                  <a:close/>
                </a:path>
              </a:pathLst>
            </a:custGeom>
            <a:ln w="3175">
              <a:solidFill>
                <a:srgbClr val="8DB3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6" name="object 156"/>
          <p:cNvSpPr txBox="1"/>
          <p:nvPr/>
        </p:nvSpPr>
        <p:spPr>
          <a:xfrm>
            <a:off x="4999990" y="2758439"/>
            <a:ext cx="3573779" cy="2670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50">
              <a:latin typeface="Times New Roman" panose="02020603050405020304"/>
              <a:cs typeface="Times New Roman" panose="02020603050405020304"/>
            </a:endParaRPr>
          </a:p>
          <a:p>
            <a:pPr marL="1068070">
              <a:lnSpc>
                <a:spcPct val="100000"/>
              </a:lnSpc>
              <a:tabLst>
                <a:tab pos="1298575" algn="l"/>
              </a:tabLst>
            </a:pPr>
            <a:r>
              <a:rPr sz="600" b="1" spc="-30" dirty="0">
                <a:solidFill>
                  <a:srgbClr val="F1F1F1"/>
                </a:solidFill>
                <a:latin typeface="Microsoft YaHei UI"/>
                <a:cs typeface="Microsoft YaHei UI"/>
              </a:rPr>
              <a:t>1</a:t>
            </a:r>
            <a:r>
              <a:rPr sz="600" b="1" spc="-30" dirty="0">
                <a:solidFill>
                  <a:srgbClr val="F1F1F1"/>
                </a:solidFill>
                <a:latin typeface="Microsoft YaHei UI"/>
                <a:cs typeface="Microsoft YaHei UI"/>
              </a:rPr>
              <a:t>	</a:t>
            </a:r>
            <a:r>
              <a:rPr sz="6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F</a:t>
            </a:r>
            <a:r>
              <a:rPr sz="6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N</a:t>
            </a:r>
            <a:r>
              <a:rPr sz="6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3</a:t>
            </a:r>
            <a:r>
              <a:rPr sz="600" b="1" spc="-35" dirty="0">
                <a:solidFill>
                  <a:srgbClr val="001F5F"/>
                </a:solidFill>
                <a:latin typeface="Microsoft YaHei UI"/>
                <a:cs typeface="Microsoft YaHei UI"/>
              </a:rPr>
              <a:t>—</a:t>
            </a:r>
            <a:r>
              <a:rPr sz="600" b="1" spc="-13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6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1</a:t>
            </a:r>
            <a:r>
              <a:rPr sz="6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0</a:t>
            </a:r>
            <a:r>
              <a:rPr sz="6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R</a:t>
            </a:r>
            <a:r>
              <a:rPr sz="600" b="1" spc="15" dirty="0">
                <a:solidFill>
                  <a:srgbClr val="001F5F"/>
                </a:solidFill>
                <a:latin typeface="Microsoft YaHei UI"/>
                <a:cs typeface="Microsoft YaHei UI"/>
              </a:rPr>
              <a:t>T</a:t>
            </a:r>
            <a:r>
              <a:rPr sz="600" b="1" spc="15" dirty="0">
                <a:solidFill>
                  <a:srgbClr val="001F5F"/>
                </a:solidFill>
                <a:latin typeface="Microsoft YaHei UI"/>
                <a:cs typeface="Microsoft YaHei UI"/>
              </a:rPr>
              <a:t>型高压</a:t>
            </a:r>
            <a:r>
              <a:rPr sz="600" b="1" spc="30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6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6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开</a:t>
            </a:r>
            <a:r>
              <a:rPr sz="600" b="1" spc="15" dirty="0">
                <a:solidFill>
                  <a:srgbClr val="001F5F"/>
                </a:solidFill>
                <a:latin typeface="Microsoft YaHei UI"/>
                <a:cs typeface="Microsoft YaHei UI"/>
              </a:rPr>
              <a:t>关</a:t>
            </a:r>
            <a:endParaRPr sz="600">
              <a:latin typeface="Microsoft YaHei UI"/>
              <a:cs typeface="Microsoft YaHei UI"/>
            </a:endParaRPr>
          </a:p>
        </p:txBody>
      </p:sp>
      <p:grpSp>
        <p:nvGrpSpPr>
          <p:cNvPr id="157" name="object 157"/>
          <p:cNvGrpSpPr/>
          <p:nvPr/>
        </p:nvGrpSpPr>
        <p:grpSpPr>
          <a:xfrm>
            <a:off x="3807459" y="1220469"/>
            <a:ext cx="4780280" cy="4017010"/>
            <a:chOff x="3807459" y="1220469"/>
            <a:chExt cx="4780280" cy="4017010"/>
          </a:xfrm>
        </p:grpSpPr>
        <p:pic>
          <p:nvPicPr>
            <p:cNvPr id="158" name="object 15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251449" y="3121659"/>
              <a:ext cx="1678940" cy="2115820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1" name="object 161"/>
          <p:cNvSpPr txBox="1"/>
          <p:nvPr/>
        </p:nvSpPr>
        <p:spPr>
          <a:xfrm>
            <a:off x="4011929" y="1322070"/>
            <a:ext cx="1849755" cy="114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一</a:t>
            </a:r>
            <a:endParaRPr sz="18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荷开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关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示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意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图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62" name="object 16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63" name="object 163"/>
          <p:cNvSpPr txBox="1"/>
          <p:nvPr/>
        </p:nvSpPr>
        <p:spPr>
          <a:xfrm>
            <a:off x="4126229" y="6479032"/>
            <a:ext cx="161925" cy="2355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1200" b="1" spc="-50" dirty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rPr>
            </a:fld>
            <a:endParaRPr sz="12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164" name="object 16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pic>
        <p:nvPicPr>
          <p:cNvPr id="34819" name="Picture 4" descr="负荷开关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7" cstate="print"/>
          <a:srcRect/>
          <a:stretch>
            <a:fillRect/>
          </a:stretch>
        </p:blipFill>
        <p:spPr>
          <a:xfrm>
            <a:off x="5017770" y="2758440"/>
            <a:ext cx="3588385" cy="306832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75920" y="27813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60069" y="2258060"/>
              <a:ext cx="7937500" cy="3957320"/>
            </a:xfrm>
            <a:custGeom>
              <a:avLst/>
              <a:gdLst/>
              <a:ahLst/>
              <a:cxnLst/>
              <a:rect l="l" t="t" r="r" b="b"/>
              <a:pathLst>
                <a:path w="7937500" h="3957320">
                  <a:moveTo>
                    <a:pt x="7767320" y="0"/>
                  </a:moveTo>
                  <a:lnTo>
                    <a:pt x="170179" y="0"/>
                  </a:lnTo>
                  <a:lnTo>
                    <a:pt x="128028" y="6696"/>
                  </a:lnTo>
                  <a:lnTo>
                    <a:pt x="88241" y="25211"/>
                  </a:lnTo>
                  <a:lnTo>
                    <a:pt x="53181" y="53181"/>
                  </a:lnTo>
                  <a:lnTo>
                    <a:pt x="25211" y="88241"/>
                  </a:lnTo>
                  <a:lnTo>
                    <a:pt x="6696" y="128028"/>
                  </a:lnTo>
                  <a:lnTo>
                    <a:pt x="0" y="170179"/>
                  </a:lnTo>
                  <a:lnTo>
                    <a:pt x="0" y="3787140"/>
                  </a:lnTo>
                  <a:lnTo>
                    <a:pt x="6696" y="3829291"/>
                  </a:lnTo>
                  <a:lnTo>
                    <a:pt x="25211" y="3869078"/>
                  </a:lnTo>
                  <a:lnTo>
                    <a:pt x="53181" y="3904138"/>
                  </a:lnTo>
                  <a:lnTo>
                    <a:pt x="88241" y="3932108"/>
                  </a:lnTo>
                  <a:lnTo>
                    <a:pt x="128028" y="3950623"/>
                  </a:lnTo>
                  <a:lnTo>
                    <a:pt x="170179" y="3957319"/>
                  </a:lnTo>
                  <a:lnTo>
                    <a:pt x="7767320" y="3957319"/>
                  </a:lnTo>
                  <a:lnTo>
                    <a:pt x="7809471" y="3950623"/>
                  </a:lnTo>
                  <a:lnTo>
                    <a:pt x="7849258" y="3932108"/>
                  </a:lnTo>
                  <a:lnTo>
                    <a:pt x="7884318" y="3904138"/>
                  </a:lnTo>
                  <a:lnTo>
                    <a:pt x="7912288" y="3869078"/>
                  </a:lnTo>
                  <a:lnTo>
                    <a:pt x="7930803" y="3829291"/>
                  </a:lnTo>
                  <a:lnTo>
                    <a:pt x="7937500" y="3787140"/>
                  </a:lnTo>
                  <a:lnTo>
                    <a:pt x="7937500" y="170179"/>
                  </a:lnTo>
                  <a:lnTo>
                    <a:pt x="7930803" y="128028"/>
                  </a:lnTo>
                  <a:lnTo>
                    <a:pt x="7912288" y="88241"/>
                  </a:lnTo>
                  <a:lnTo>
                    <a:pt x="7884318" y="53181"/>
                  </a:lnTo>
                  <a:lnTo>
                    <a:pt x="7849258" y="25211"/>
                  </a:lnTo>
                  <a:lnTo>
                    <a:pt x="7809471" y="6696"/>
                  </a:lnTo>
                  <a:lnTo>
                    <a:pt x="776732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60069" y="2258060"/>
              <a:ext cx="170180" cy="172720"/>
            </a:xfrm>
            <a:custGeom>
              <a:avLst/>
              <a:gdLst/>
              <a:ahLst/>
              <a:cxnLst/>
              <a:rect l="l" t="t" r="r" b="b"/>
              <a:pathLst>
                <a:path w="170179" h="172719">
                  <a:moveTo>
                    <a:pt x="170179" y="0"/>
                  </a:moveTo>
                  <a:lnTo>
                    <a:pt x="160674" y="456"/>
                  </a:lnTo>
                  <a:lnTo>
                    <a:pt x="151288" y="1746"/>
                  </a:lnTo>
                  <a:lnTo>
                    <a:pt x="142140" y="3750"/>
                  </a:lnTo>
                  <a:lnTo>
                    <a:pt x="133350" y="6350"/>
                  </a:lnTo>
                </a:path>
                <a:path w="170179" h="172719">
                  <a:moveTo>
                    <a:pt x="97789" y="20319"/>
                  </a:moveTo>
                  <a:lnTo>
                    <a:pt x="89991" y="25122"/>
                  </a:lnTo>
                  <a:lnTo>
                    <a:pt x="82073" y="30162"/>
                  </a:lnTo>
                  <a:lnTo>
                    <a:pt x="74394" y="35679"/>
                  </a:lnTo>
                  <a:lnTo>
                    <a:pt x="67309" y="41910"/>
                  </a:lnTo>
                </a:path>
                <a:path w="170179" h="172719">
                  <a:moveTo>
                    <a:pt x="40639" y="68579"/>
                  </a:moveTo>
                  <a:lnTo>
                    <a:pt x="34409" y="75664"/>
                  </a:lnTo>
                  <a:lnTo>
                    <a:pt x="28892" y="83343"/>
                  </a:lnTo>
                  <a:lnTo>
                    <a:pt x="23852" y="91261"/>
                  </a:lnTo>
                  <a:lnTo>
                    <a:pt x="19050" y="99060"/>
                  </a:lnTo>
                </a:path>
                <a:path w="170179" h="172719">
                  <a:moveTo>
                    <a:pt x="5079" y="134619"/>
                  </a:moveTo>
                  <a:lnTo>
                    <a:pt x="3214" y="143390"/>
                  </a:lnTo>
                  <a:lnTo>
                    <a:pt x="1587" y="152400"/>
                  </a:lnTo>
                  <a:lnTo>
                    <a:pt x="436" y="161409"/>
                  </a:lnTo>
                  <a:lnTo>
                    <a:pt x="0" y="170179"/>
                  </a:lnTo>
                  <a:lnTo>
                    <a:pt x="0" y="172719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41021" y="2486660"/>
              <a:ext cx="38100" cy="227329"/>
            </a:xfrm>
            <a:custGeom>
              <a:avLst/>
              <a:gdLst/>
              <a:ahLst/>
              <a:cxnLst/>
              <a:rect l="l" t="t" r="r" b="b"/>
              <a:pathLst>
                <a:path w="38100" h="227330">
                  <a:moveTo>
                    <a:pt x="0" y="0"/>
                  </a:moveTo>
                  <a:lnTo>
                    <a:pt x="38097" y="0"/>
                  </a:lnTo>
                </a:path>
                <a:path w="38100" h="227330">
                  <a:moveTo>
                    <a:pt x="0" y="76200"/>
                  </a:moveTo>
                  <a:lnTo>
                    <a:pt x="38097" y="76200"/>
                  </a:lnTo>
                </a:path>
                <a:path w="38100" h="227330">
                  <a:moveTo>
                    <a:pt x="0" y="151129"/>
                  </a:moveTo>
                  <a:lnTo>
                    <a:pt x="38097" y="151129"/>
                  </a:lnTo>
                </a:path>
                <a:path w="38100" h="227330">
                  <a:moveTo>
                    <a:pt x="0" y="227329"/>
                  </a:moveTo>
                  <a:lnTo>
                    <a:pt x="38097" y="22732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41021" y="3318510"/>
              <a:ext cx="38100" cy="227329"/>
            </a:xfrm>
            <a:custGeom>
              <a:avLst/>
              <a:gdLst/>
              <a:ahLst/>
              <a:cxnLst/>
              <a:rect l="l" t="t" r="r" b="b"/>
              <a:pathLst>
                <a:path w="38100" h="227329">
                  <a:moveTo>
                    <a:pt x="0" y="0"/>
                  </a:moveTo>
                  <a:lnTo>
                    <a:pt x="38097" y="0"/>
                  </a:lnTo>
                </a:path>
                <a:path w="38100" h="227329">
                  <a:moveTo>
                    <a:pt x="0" y="76200"/>
                  </a:moveTo>
                  <a:lnTo>
                    <a:pt x="38097" y="76200"/>
                  </a:lnTo>
                </a:path>
                <a:path w="38100" h="227329">
                  <a:moveTo>
                    <a:pt x="0" y="151129"/>
                  </a:moveTo>
                  <a:lnTo>
                    <a:pt x="38097" y="151129"/>
                  </a:lnTo>
                </a:path>
                <a:path w="38100" h="227329">
                  <a:moveTo>
                    <a:pt x="0" y="227329"/>
                  </a:moveTo>
                  <a:lnTo>
                    <a:pt x="38097" y="22732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41021" y="3696970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  <a:path w="38100" h="302260">
                  <a:moveTo>
                    <a:pt x="0" y="74929"/>
                  </a:moveTo>
                  <a:lnTo>
                    <a:pt x="38097" y="749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226059"/>
                  </a:moveTo>
                  <a:lnTo>
                    <a:pt x="38097" y="226059"/>
                  </a:lnTo>
                </a:path>
                <a:path w="38100" h="302260">
                  <a:moveTo>
                    <a:pt x="0" y="302259"/>
                  </a:moveTo>
                  <a:lnTo>
                    <a:pt x="38097" y="30225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41021" y="475487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1021" y="6002021"/>
              <a:ext cx="186687" cy="22986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746759" y="6215379"/>
              <a:ext cx="7446009" cy="0"/>
            </a:xfrm>
            <a:custGeom>
              <a:avLst/>
              <a:gdLst/>
              <a:ahLst/>
              <a:cxnLst/>
              <a:rect l="l" t="t" r="r" b="b"/>
              <a:pathLst>
                <a:path w="7446009">
                  <a:moveTo>
                    <a:pt x="0" y="0"/>
                  </a:moveTo>
                  <a:lnTo>
                    <a:pt x="36830" y="0"/>
                  </a:lnTo>
                </a:path>
                <a:path w="7446009">
                  <a:moveTo>
                    <a:pt x="74930" y="0"/>
                  </a:moveTo>
                  <a:lnTo>
                    <a:pt x="113030" y="0"/>
                  </a:lnTo>
                </a:path>
                <a:path w="7446009">
                  <a:moveTo>
                    <a:pt x="151130" y="0"/>
                  </a:moveTo>
                  <a:lnTo>
                    <a:pt x="187959" y="0"/>
                  </a:lnTo>
                </a:path>
                <a:path w="7446009">
                  <a:moveTo>
                    <a:pt x="226059" y="0"/>
                  </a:moveTo>
                  <a:lnTo>
                    <a:pt x="264159" y="0"/>
                  </a:lnTo>
                </a:path>
                <a:path w="7446009">
                  <a:moveTo>
                    <a:pt x="302259" y="0"/>
                  </a:moveTo>
                  <a:lnTo>
                    <a:pt x="339090" y="0"/>
                  </a:lnTo>
                </a:path>
                <a:path w="7446009">
                  <a:moveTo>
                    <a:pt x="377190" y="0"/>
                  </a:moveTo>
                  <a:lnTo>
                    <a:pt x="415290" y="0"/>
                  </a:lnTo>
                </a:path>
                <a:path w="7446009">
                  <a:moveTo>
                    <a:pt x="453390" y="0"/>
                  </a:moveTo>
                  <a:lnTo>
                    <a:pt x="491490" y="0"/>
                  </a:lnTo>
                </a:path>
                <a:path w="7446009">
                  <a:moveTo>
                    <a:pt x="528320" y="0"/>
                  </a:moveTo>
                  <a:lnTo>
                    <a:pt x="566420" y="0"/>
                  </a:lnTo>
                </a:path>
                <a:path w="7446009">
                  <a:moveTo>
                    <a:pt x="604520" y="0"/>
                  </a:moveTo>
                  <a:lnTo>
                    <a:pt x="642620" y="0"/>
                  </a:lnTo>
                </a:path>
                <a:path w="7446009">
                  <a:moveTo>
                    <a:pt x="679450" y="0"/>
                  </a:moveTo>
                  <a:lnTo>
                    <a:pt x="717550" y="0"/>
                  </a:lnTo>
                </a:path>
                <a:path w="7446009">
                  <a:moveTo>
                    <a:pt x="755650" y="0"/>
                  </a:moveTo>
                  <a:lnTo>
                    <a:pt x="793750" y="0"/>
                  </a:lnTo>
                </a:path>
                <a:path w="7446009">
                  <a:moveTo>
                    <a:pt x="830580" y="0"/>
                  </a:moveTo>
                  <a:lnTo>
                    <a:pt x="868680" y="0"/>
                  </a:lnTo>
                </a:path>
                <a:path w="7446009">
                  <a:moveTo>
                    <a:pt x="906779" y="0"/>
                  </a:moveTo>
                  <a:lnTo>
                    <a:pt x="944879" y="0"/>
                  </a:lnTo>
                </a:path>
                <a:path w="7446009">
                  <a:moveTo>
                    <a:pt x="981710" y="0"/>
                  </a:moveTo>
                  <a:lnTo>
                    <a:pt x="1019810" y="0"/>
                  </a:lnTo>
                </a:path>
                <a:path w="7446009">
                  <a:moveTo>
                    <a:pt x="1057910" y="0"/>
                  </a:moveTo>
                  <a:lnTo>
                    <a:pt x="1096010" y="0"/>
                  </a:lnTo>
                </a:path>
                <a:path w="7446009">
                  <a:moveTo>
                    <a:pt x="1134110" y="0"/>
                  </a:moveTo>
                  <a:lnTo>
                    <a:pt x="1170940" y="0"/>
                  </a:lnTo>
                </a:path>
                <a:path w="7446009">
                  <a:moveTo>
                    <a:pt x="1209040" y="0"/>
                  </a:moveTo>
                  <a:lnTo>
                    <a:pt x="1247140" y="0"/>
                  </a:lnTo>
                </a:path>
                <a:path w="7446009">
                  <a:moveTo>
                    <a:pt x="1285240" y="0"/>
                  </a:moveTo>
                  <a:lnTo>
                    <a:pt x="1322070" y="0"/>
                  </a:lnTo>
                </a:path>
                <a:path w="7446009">
                  <a:moveTo>
                    <a:pt x="1360170" y="0"/>
                  </a:moveTo>
                  <a:lnTo>
                    <a:pt x="1398270" y="0"/>
                  </a:lnTo>
                </a:path>
                <a:path w="7446009">
                  <a:moveTo>
                    <a:pt x="1436370" y="0"/>
                  </a:moveTo>
                  <a:lnTo>
                    <a:pt x="1473200" y="0"/>
                  </a:lnTo>
                </a:path>
                <a:path w="7446009">
                  <a:moveTo>
                    <a:pt x="1511300" y="0"/>
                  </a:moveTo>
                  <a:lnTo>
                    <a:pt x="1549400" y="0"/>
                  </a:lnTo>
                </a:path>
                <a:path w="7446009">
                  <a:moveTo>
                    <a:pt x="1587500" y="0"/>
                  </a:moveTo>
                  <a:lnTo>
                    <a:pt x="1624330" y="0"/>
                  </a:lnTo>
                </a:path>
                <a:path w="7446009">
                  <a:moveTo>
                    <a:pt x="1662429" y="0"/>
                  </a:moveTo>
                  <a:lnTo>
                    <a:pt x="1700529" y="0"/>
                  </a:lnTo>
                </a:path>
                <a:path w="7446009">
                  <a:moveTo>
                    <a:pt x="1738629" y="0"/>
                  </a:moveTo>
                  <a:lnTo>
                    <a:pt x="1776729" y="0"/>
                  </a:lnTo>
                </a:path>
                <a:path w="7446009">
                  <a:moveTo>
                    <a:pt x="1813560" y="0"/>
                  </a:moveTo>
                  <a:lnTo>
                    <a:pt x="1851660" y="0"/>
                  </a:lnTo>
                </a:path>
                <a:path w="7446009">
                  <a:moveTo>
                    <a:pt x="1889760" y="0"/>
                  </a:moveTo>
                  <a:lnTo>
                    <a:pt x="1927860" y="0"/>
                  </a:lnTo>
                </a:path>
                <a:path w="7446009">
                  <a:moveTo>
                    <a:pt x="1964689" y="0"/>
                  </a:moveTo>
                  <a:lnTo>
                    <a:pt x="2002789" y="0"/>
                  </a:lnTo>
                </a:path>
                <a:path w="7446009">
                  <a:moveTo>
                    <a:pt x="2040889" y="0"/>
                  </a:moveTo>
                  <a:lnTo>
                    <a:pt x="2078989" y="0"/>
                  </a:lnTo>
                </a:path>
                <a:path w="7446009">
                  <a:moveTo>
                    <a:pt x="2115820" y="0"/>
                  </a:moveTo>
                  <a:lnTo>
                    <a:pt x="2153920" y="0"/>
                  </a:lnTo>
                </a:path>
                <a:path w="7446009">
                  <a:moveTo>
                    <a:pt x="2192020" y="0"/>
                  </a:moveTo>
                  <a:lnTo>
                    <a:pt x="2230120" y="0"/>
                  </a:lnTo>
                </a:path>
                <a:path w="7446009">
                  <a:moveTo>
                    <a:pt x="2266950" y="0"/>
                  </a:moveTo>
                  <a:lnTo>
                    <a:pt x="2305050" y="0"/>
                  </a:lnTo>
                </a:path>
                <a:path w="7446009">
                  <a:moveTo>
                    <a:pt x="2343150" y="0"/>
                  </a:moveTo>
                  <a:lnTo>
                    <a:pt x="2381250" y="0"/>
                  </a:lnTo>
                </a:path>
                <a:path w="7446009">
                  <a:moveTo>
                    <a:pt x="2419350" y="0"/>
                  </a:moveTo>
                  <a:lnTo>
                    <a:pt x="2456179" y="0"/>
                  </a:lnTo>
                </a:path>
                <a:path w="7446009">
                  <a:moveTo>
                    <a:pt x="2494279" y="0"/>
                  </a:moveTo>
                  <a:lnTo>
                    <a:pt x="2532379" y="0"/>
                  </a:lnTo>
                </a:path>
                <a:path w="7446009">
                  <a:moveTo>
                    <a:pt x="2570479" y="0"/>
                  </a:moveTo>
                  <a:lnTo>
                    <a:pt x="2607310" y="0"/>
                  </a:lnTo>
                </a:path>
                <a:path w="7446009">
                  <a:moveTo>
                    <a:pt x="2645410" y="0"/>
                  </a:moveTo>
                  <a:lnTo>
                    <a:pt x="2683510" y="0"/>
                  </a:lnTo>
                </a:path>
                <a:path w="7446009">
                  <a:moveTo>
                    <a:pt x="2721610" y="0"/>
                  </a:moveTo>
                  <a:lnTo>
                    <a:pt x="2758440" y="0"/>
                  </a:lnTo>
                </a:path>
                <a:path w="7446009">
                  <a:moveTo>
                    <a:pt x="2796540" y="0"/>
                  </a:moveTo>
                  <a:lnTo>
                    <a:pt x="2834640" y="0"/>
                  </a:lnTo>
                </a:path>
                <a:path w="7446009">
                  <a:moveTo>
                    <a:pt x="2872740" y="0"/>
                  </a:moveTo>
                  <a:lnTo>
                    <a:pt x="2909569" y="0"/>
                  </a:lnTo>
                </a:path>
                <a:path w="7446009">
                  <a:moveTo>
                    <a:pt x="2947669" y="0"/>
                  </a:moveTo>
                  <a:lnTo>
                    <a:pt x="2985769" y="0"/>
                  </a:lnTo>
                </a:path>
                <a:path w="7446009">
                  <a:moveTo>
                    <a:pt x="3023869" y="0"/>
                  </a:moveTo>
                  <a:lnTo>
                    <a:pt x="3060700" y="0"/>
                  </a:lnTo>
                </a:path>
                <a:path w="7446009">
                  <a:moveTo>
                    <a:pt x="3098800" y="0"/>
                  </a:moveTo>
                  <a:lnTo>
                    <a:pt x="3136900" y="0"/>
                  </a:lnTo>
                </a:path>
                <a:path w="7446009">
                  <a:moveTo>
                    <a:pt x="3175000" y="0"/>
                  </a:moveTo>
                  <a:lnTo>
                    <a:pt x="3213100" y="0"/>
                  </a:lnTo>
                </a:path>
                <a:path w="7446009">
                  <a:moveTo>
                    <a:pt x="3249929" y="0"/>
                  </a:moveTo>
                  <a:lnTo>
                    <a:pt x="3288029" y="0"/>
                  </a:lnTo>
                </a:path>
                <a:path w="7446009">
                  <a:moveTo>
                    <a:pt x="3326129" y="0"/>
                  </a:moveTo>
                  <a:lnTo>
                    <a:pt x="3364229" y="0"/>
                  </a:lnTo>
                </a:path>
                <a:path w="7446009">
                  <a:moveTo>
                    <a:pt x="3401060" y="0"/>
                  </a:moveTo>
                  <a:lnTo>
                    <a:pt x="3439160" y="0"/>
                  </a:lnTo>
                </a:path>
                <a:path w="7446009">
                  <a:moveTo>
                    <a:pt x="3477260" y="0"/>
                  </a:moveTo>
                  <a:lnTo>
                    <a:pt x="3515360" y="0"/>
                  </a:lnTo>
                </a:path>
                <a:path w="7446009">
                  <a:moveTo>
                    <a:pt x="3552190" y="0"/>
                  </a:moveTo>
                  <a:lnTo>
                    <a:pt x="3590290" y="0"/>
                  </a:lnTo>
                </a:path>
                <a:path w="7446009">
                  <a:moveTo>
                    <a:pt x="3628390" y="0"/>
                  </a:moveTo>
                  <a:lnTo>
                    <a:pt x="3666490" y="0"/>
                  </a:lnTo>
                </a:path>
                <a:path w="7446009">
                  <a:moveTo>
                    <a:pt x="3703319" y="0"/>
                  </a:moveTo>
                  <a:lnTo>
                    <a:pt x="3741419" y="0"/>
                  </a:lnTo>
                </a:path>
                <a:path w="7446009">
                  <a:moveTo>
                    <a:pt x="3779519" y="0"/>
                  </a:moveTo>
                  <a:lnTo>
                    <a:pt x="3817619" y="0"/>
                  </a:lnTo>
                </a:path>
                <a:path w="7446009">
                  <a:moveTo>
                    <a:pt x="3855719" y="0"/>
                  </a:moveTo>
                  <a:lnTo>
                    <a:pt x="3892550" y="0"/>
                  </a:lnTo>
                </a:path>
                <a:path w="7446009">
                  <a:moveTo>
                    <a:pt x="3930650" y="0"/>
                  </a:moveTo>
                  <a:lnTo>
                    <a:pt x="3968750" y="0"/>
                  </a:lnTo>
                </a:path>
                <a:path w="7446009">
                  <a:moveTo>
                    <a:pt x="4006850" y="0"/>
                  </a:moveTo>
                  <a:lnTo>
                    <a:pt x="4043679" y="0"/>
                  </a:lnTo>
                </a:path>
                <a:path w="7446009">
                  <a:moveTo>
                    <a:pt x="4081779" y="0"/>
                  </a:moveTo>
                  <a:lnTo>
                    <a:pt x="4119879" y="0"/>
                  </a:lnTo>
                </a:path>
                <a:path w="7446009">
                  <a:moveTo>
                    <a:pt x="4157979" y="0"/>
                  </a:moveTo>
                  <a:lnTo>
                    <a:pt x="4194810" y="0"/>
                  </a:lnTo>
                </a:path>
                <a:path w="7446009">
                  <a:moveTo>
                    <a:pt x="4232910" y="0"/>
                  </a:moveTo>
                  <a:lnTo>
                    <a:pt x="4271010" y="0"/>
                  </a:lnTo>
                </a:path>
                <a:path w="7446009">
                  <a:moveTo>
                    <a:pt x="4309110" y="0"/>
                  </a:moveTo>
                  <a:lnTo>
                    <a:pt x="4345940" y="0"/>
                  </a:lnTo>
                </a:path>
                <a:path w="7446009">
                  <a:moveTo>
                    <a:pt x="4384040" y="0"/>
                  </a:moveTo>
                  <a:lnTo>
                    <a:pt x="4422140" y="0"/>
                  </a:lnTo>
                </a:path>
                <a:path w="7446009">
                  <a:moveTo>
                    <a:pt x="4460240" y="0"/>
                  </a:moveTo>
                  <a:lnTo>
                    <a:pt x="4498340" y="0"/>
                  </a:lnTo>
                </a:path>
                <a:path w="7446009">
                  <a:moveTo>
                    <a:pt x="4535170" y="0"/>
                  </a:moveTo>
                  <a:lnTo>
                    <a:pt x="4573270" y="0"/>
                  </a:lnTo>
                </a:path>
                <a:path w="7446009">
                  <a:moveTo>
                    <a:pt x="4611370" y="0"/>
                  </a:moveTo>
                  <a:lnTo>
                    <a:pt x="4649470" y="0"/>
                  </a:lnTo>
                </a:path>
                <a:path w="7446009">
                  <a:moveTo>
                    <a:pt x="4686300" y="0"/>
                  </a:moveTo>
                  <a:lnTo>
                    <a:pt x="4724400" y="0"/>
                  </a:lnTo>
                </a:path>
                <a:path w="7446009">
                  <a:moveTo>
                    <a:pt x="4762500" y="0"/>
                  </a:moveTo>
                  <a:lnTo>
                    <a:pt x="4800600" y="0"/>
                  </a:lnTo>
                </a:path>
                <a:path w="7446009">
                  <a:moveTo>
                    <a:pt x="4837430" y="0"/>
                  </a:moveTo>
                  <a:lnTo>
                    <a:pt x="4875530" y="0"/>
                  </a:lnTo>
                </a:path>
                <a:path w="7446009">
                  <a:moveTo>
                    <a:pt x="4913630" y="0"/>
                  </a:moveTo>
                  <a:lnTo>
                    <a:pt x="4951730" y="0"/>
                  </a:lnTo>
                </a:path>
                <a:path w="7446009">
                  <a:moveTo>
                    <a:pt x="4988560" y="0"/>
                  </a:moveTo>
                  <a:lnTo>
                    <a:pt x="5026660" y="0"/>
                  </a:lnTo>
                </a:path>
                <a:path w="7446009">
                  <a:moveTo>
                    <a:pt x="5064760" y="0"/>
                  </a:moveTo>
                  <a:lnTo>
                    <a:pt x="5102860" y="0"/>
                  </a:lnTo>
                </a:path>
                <a:path w="7446009">
                  <a:moveTo>
                    <a:pt x="5139690" y="0"/>
                  </a:moveTo>
                  <a:lnTo>
                    <a:pt x="5177790" y="0"/>
                  </a:lnTo>
                </a:path>
                <a:path w="7446009">
                  <a:moveTo>
                    <a:pt x="5215890" y="0"/>
                  </a:moveTo>
                  <a:lnTo>
                    <a:pt x="5253990" y="0"/>
                  </a:lnTo>
                </a:path>
                <a:path w="7446009">
                  <a:moveTo>
                    <a:pt x="5292090" y="0"/>
                  </a:moveTo>
                  <a:lnTo>
                    <a:pt x="5328920" y="0"/>
                  </a:lnTo>
                </a:path>
                <a:path w="7446009">
                  <a:moveTo>
                    <a:pt x="5367020" y="0"/>
                  </a:moveTo>
                  <a:lnTo>
                    <a:pt x="5405120" y="0"/>
                  </a:lnTo>
                </a:path>
                <a:path w="7446009">
                  <a:moveTo>
                    <a:pt x="5443220" y="0"/>
                  </a:moveTo>
                  <a:lnTo>
                    <a:pt x="5480050" y="0"/>
                  </a:lnTo>
                </a:path>
                <a:path w="7446009">
                  <a:moveTo>
                    <a:pt x="5518150" y="0"/>
                  </a:moveTo>
                  <a:lnTo>
                    <a:pt x="5556250" y="0"/>
                  </a:lnTo>
                </a:path>
                <a:path w="7446009">
                  <a:moveTo>
                    <a:pt x="5594350" y="0"/>
                  </a:moveTo>
                  <a:lnTo>
                    <a:pt x="5631180" y="0"/>
                  </a:lnTo>
                </a:path>
                <a:path w="7446009">
                  <a:moveTo>
                    <a:pt x="5669280" y="0"/>
                  </a:moveTo>
                  <a:lnTo>
                    <a:pt x="5707380" y="0"/>
                  </a:lnTo>
                </a:path>
                <a:path w="7446009">
                  <a:moveTo>
                    <a:pt x="5745480" y="0"/>
                  </a:moveTo>
                  <a:lnTo>
                    <a:pt x="5782310" y="0"/>
                  </a:lnTo>
                </a:path>
                <a:path w="7446009">
                  <a:moveTo>
                    <a:pt x="5820410" y="0"/>
                  </a:moveTo>
                  <a:lnTo>
                    <a:pt x="5858510" y="0"/>
                  </a:lnTo>
                </a:path>
                <a:path w="7446009">
                  <a:moveTo>
                    <a:pt x="5896610" y="0"/>
                  </a:moveTo>
                  <a:lnTo>
                    <a:pt x="5934710" y="0"/>
                  </a:lnTo>
                </a:path>
                <a:path w="7446009">
                  <a:moveTo>
                    <a:pt x="5971540" y="0"/>
                  </a:moveTo>
                  <a:lnTo>
                    <a:pt x="6009640" y="0"/>
                  </a:lnTo>
                </a:path>
                <a:path w="7446009">
                  <a:moveTo>
                    <a:pt x="6047740" y="0"/>
                  </a:moveTo>
                  <a:lnTo>
                    <a:pt x="6085840" y="0"/>
                  </a:lnTo>
                </a:path>
                <a:path w="7446009">
                  <a:moveTo>
                    <a:pt x="6122670" y="0"/>
                  </a:moveTo>
                  <a:lnTo>
                    <a:pt x="6160770" y="0"/>
                  </a:lnTo>
                </a:path>
                <a:path w="7446009">
                  <a:moveTo>
                    <a:pt x="6198870" y="0"/>
                  </a:moveTo>
                  <a:lnTo>
                    <a:pt x="6236970" y="0"/>
                  </a:lnTo>
                </a:path>
                <a:path w="7446009">
                  <a:moveTo>
                    <a:pt x="6273799" y="0"/>
                  </a:moveTo>
                  <a:lnTo>
                    <a:pt x="6311899" y="0"/>
                  </a:lnTo>
                </a:path>
                <a:path w="7446009">
                  <a:moveTo>
                    <a:pt x="6349999" y="0"/>
                  </a:moveTo>
                  <a:lnTo>
                    <a:pt x="6388099" y="0"/>
                  </a:lnTo>
                </a:path>
                <a:path w="7446009">
                  <a:moveTo>
                    <a:pt x="6424930" y="0"/>
                  </a:moveTo>
                  <a:lnTo>
                    <a:pt x="6463030" y="0"/>
                  </a:lnTo>
                </a:path>
                <a:path w="7446009">
                  <a:moveTo>
                    <a:pt x="6501130" y="0"/>
                  </a:moveTo>
                  <a:lnTo>
                    <a:pt x="6539230" y="0"/>
                  </a:lnTo>
                </a:path>
                <a:path w="7446009">
                  <a:moveTo>
                    <a:pt x="6577330" y="0"/>
                  </a:moveTo>
                  <a:lnTo>
                    <a:pt x="6614160" y="0"/>
                  </a:lnTo>
                </a:path>
                <a:path w="7446009">
                  <a:moveTo>
                    <a:pt x="6652260" y="0"/>
                  </a:moveTo>
                  <a:lnTo>
                    <a:pt x="6690360" y="0"/>
                  </a:lnTo>
                </a:path>
                <a:path w="7446009">
                  <a:moveTo>
                    <a:pt x="6728460" y="0"/>
                  </a:moveTo>
                  <a:lnTo>
                    <a:pt x="6765290" y="0"/>
                  </a:lnTo>
                </a:path>
                <a:path w="7446009">
                  <a:moveTo>
                    <a:pt x="6803390" y="0"/>
                  </a:moveTo>
                  <a:lnTo>
                    <a:pt x="6841490" y="0"/>
                  </a:lnTo>
                </a:path>
                <a:path w="7446009">
                  <a:moveTo>
                    <a:pt x="6879590" y="0"/>
                  </a:moveTo>
                  <a:lnTo>
                    <a:pt x="6916420" y="0"/>
                  </a:lnTo>
                </a:path>
                <a:path w="7446009">
                  <a:moveTo>
                    <a:pt x="6954520" y="0"/>
                  </a:moveTo>
                  <a:lnTo>
                    <a:pt x="6992620" y="0"/>
                  </a:lnTo>
                </a:path>
                <a:path w="7446009">
                  <a:moveTo>
                    <a:pt x="7030720" y="0"/>
                  </a:moveTo>
                  <a:lnTo>
                    <a:pt x="7067550" y="0"/>
                  </a:lnTo>
                </a:path>
                <a:path w="7446009">
                  <a:moveTo>
                    <a:pt x="7105650" y="0"/>
                  </a:moveTo>
                  <a:lnTo>
                    <a:pt x="7143750" y="0"/>
                  </a:lnTo>
                </a:path>
                <a:path w="7446009">
                  <a:moveTo>
                    <a:pt x="7181850" y="0"/>
                  </a:moveTo>
                  <a:lnTo>
                    <a:pt x="7219950" y="0"/>
                  </a:lnTo>
                </a:path>
                <a:path w="7446009">
                  <a:moveTo>
                    <a:pt x="7256780" y="0"/>
                  </a:moveTo>
                  <a:lnTo>
                    <a:pt x="7294880" y="0"/>
                  </a:lnTo>
                </a:path>
                <a:path w="7446009">
                  <a:moveTo>
                    <a:pt x="7332980" y="0"/>
                  </a:moveTo>
                  <a:lnTo>
                    <a:pt x="7371080" y="0"/>
                  </a:lnTo>
                </a:path>
                <a:path w="7446009">
                  <a:moveTo>
                    <a:pt x="7407910" y="0"/>
                  </a:moveTo>
                  <a:lnTo>
                    <a:pt x="744601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30869" y="6046471"/>
              <a:ext cx="284478" cy="18795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8478521" y="5857240"/>
              <a:ext cx="38100" cy="151130"/>
            </a:xfrm>
            <a:custGeom>
              <a:avLst/>
              <a:gdLst/>
              <a:ahLst/>
              <a:cxnLst/>
              <a:rect l="l" t="t" r="r" b="b"/>
              <a:pathLst>
                <a:path w="38100" h="151129">
                  <a:moveTo>
                    <a:pt x="0" y="151130"/>
                  </a:moveTo>
                  <a:lnTo>
                    <a:pt x="38097" y="151130"/>
                  </a:lnTo>
                </a:path>
                <a:path w="38100" h="151129">
                  <a:moveTo>
                    <a:pt x="0" y="76200"/>
                  </a:moveTo>
                  <a:lnTo>
                    <a:pt x="38097" y="76200"/>
                  </a:lnTo>
                </a:path>
                <a:path w="38100" h="15112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478521" y="457200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478521" y="3665220"/>
              <a:ext cx="38100" cy="151130"/>
            </a:xfrm>
            <a:custGeom>
              <a:avLst/>
              <a:gdLst/>
              <a:ahLst/>
              <a:cxnLst/>
              <a:rect l="l" t="t" r="r" b="b"/>
              <a:pathLst>
                <a:path w="38100" h="151129">
                  <a:moveTo>
                    <a:pt x="0" y="151129"/>
                  </a:moveTo>
                  <a:lnTo>
                    <a:pt x="38097" y="151129"/>
                  </a:lnTo>
                </a:path>
                <a:path w="38100" h="151129">
                  <a:moveTo>
                    <a:pt x="0" y="74929"/>
                  </a:moveTo>
                  <a:lnTo>
                    <a:pt x="38097" y="74929"/>
                  </a:lnTo>
                </a:path>
                <a:path w="38100" h="15112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478521" y="3135629"/>
              <a:ext cx="38100" cy="378460"/>
            </a:xfrm>
            <a:custGeom>
              <a:avLst/>
              <a:gdLst/>
              <a:ahLst/>
              <a:cxnLst/>
              <a:rect l="l" t="t" r="r" b="b"/>
              <a:pathLst>
                <a:path w="38100" h="378460">
                  <a:moveTo>
                    <a:pt x="0" y="378460"/>
                  </a:moveTo>
                  <a:lnTo>
                    <a:pt x="38097" y="378460"/>
                  </a:lnTo>
                </a:path>
                <a:path w="38100" h="378460">
                  <a:moveTo>
                    <a:pt x="0" y="302260"/>
                  </a:moveTo>
                  <a:lnTo>
                    <a:pt x="38097" y="302260"/>
                  </a:lnTo>
                </a:path>
                <a:path w="38100" h="378460">
                  <a:moveTo>
                    <a:pt x="0" y="227330"/>
                  </a:moveTo>
                  <a:lnTo>
                    <a:pt x="38097" y="227330"/>
                  </a:lnTo>
                </a:path>
                <a:path w="38100" h="378460">
                  <a:moveTo>
                    <a:pt x="0" y="151130"/>
                  </a:moveTo>
                  <a:lnTo>
                    <a:pt x="38097" y="151130"/>
                  </a:lnTo>
                </a:path>
                <a:path w="38100" h="378460">
                  <a:moveTo>
                    <a:pt x="0" y="76200"/>
                  </a:moveTo>
                  <a:lnTo>
                    <a:pt x="38097" y="76200"/>
                  </a:lnTo>
                </a:path>
                <a:path w="38100" h="37846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52790" y="2246631"/>
              <a:ext cx="163827" cy="227328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736600" y="2258060"/>
              <a:ext cx="7597140" cy="0"/>
            </a:xfrm>
            <a:custGeom>
              <a:avLst/>
              <a:gdLst/>
              <a:ahLst/>
              <a:cxnLst/>
              <a:rect l="l" t="t" r="r" b="b"/>
              <a:pathLst>
                <a:path w="7597140">
                  <a:moveTo>
                    <a:pt x="7597140" y="0"/>
                  </a:moveTo>
                  <a:lnTo>
                    <a:pt x="7595870" y="0"/>
                  </a:lnTo>
                  <a:lnTo>
                    <a:pt x="7593330" y="0"/>
                  </a:lnTo>
                  <a:lnTo>
                    <a:pt x="7590790" y="0"/>
                  </a:lnTo>
                  <a:lnTo>
                    <a:pt x="7560309" y="0"/>
                  </a:lnTo>
                </a:path>
                <a:path w="7597140">
                  <a:moveTo>
                    <a:pt x="7522209" y="0"/>
                  </a:moveTo>
                  <a:lnTo>
                    <a:pt x="7484109" y="0"/>
                  </a:lnTo>
                </a:path>
                <a:path w="7597140">
                  <a:moveTo>
                    <a:pt x="7446009" y="0"/>
                  </a:moveTo>
                  <a:lnTo>
                    <a:pt x="7409180" y="0"/>
                  </a:lnTo>
                </a:path>
                <a:path w="7597140">
                  <a:moveTo>
                    <a:pt x="7371080" y="0"/>
                  </a:moveTo>
                  <a:lnTo>
                    <a:pt x="7332980" y="0"/>
                  </a:lnTo>
                </a:path>
                <a:path w="7597140">
                  <a:moveTo>
                    <a:pt x="7294880" y="0"/>
                  </a:moveTo>
                  <a:lnTo>
                    <a:pt x="7258050" y="0"/>
                  </a:lnTo>
                </a:path>
                <a:path w="7597140">
                  <a:moveTo>
                    <a:pt x="7219950" y="0"/>
                  </a:moveTo>
                  <a:lnTo>
                    <a:pt x="7181850" y="0"/>
                  </a:lnTo>
                </a:path>
                <a:path w="7597140">
                  <a:moveTo>
                    <a:pt x="7143750" y="0"/>
                  </a:moveTo>
                  <a:lnTo>
                    <a:pt x="7106920" y="0"/>
                  </a:lnTo>
                </a:path>
                <a:path w="7597140">
                  <a:moveTo>
                    <a:pt x="7068820" y="0"/>
                  </a:moveTo>
                  <a:lnTo>
                    <a:pt x="7030720" y="0"/>
                  </a:lnTo>
                </a:path>
                <a:path w="7597140">
                  <a:moveTo>
                    <a:pt x="6992620" y="0"/>
                  </a:moveTo>
                  <a:lnTo>
                    <a:pt x="6955790" y="0"/>
                  </a:lnTo>
                </a:path>
                <a:path w="7597140">
                  <a:moveTo>
                    <a:pt x="6917690" y="0"/>
                  </a:moveTo>
                  <a:lnTo>
                    <a:pt x="6879590" y="0"/>
                  </a:lnTo>
                </a:path>
                <a:path w="7597140">
                  <a:moveTo>
                    <a:pt x="6841490" y="0"/>
                  </a:moveTo>
                  <a:lnTo>
                    <a:pt x="6803390" y="0"/>
                  </a:lnTo>
                </a:path>
                <a:path w="7597140">
                  <a:moveTo>
                    <a:pt x="6766559" y="0"/>
                  </a:moveTo>
                  <a:lnTo>
                    <a:pt x="6728459" y="0"/>
                  </a:lnTo>
                </a:path>
                <a:path w="7597140">
                  <a:moveTo>
                    <a:pt x="6690359" y="0"/>
                  </a:moveTo>
                  <a:lnTo>
                    <a:pt x="6652259" y="0"/>
                  </a:lnTo>
                </a:path>
                <a:path w="7597140">
                  <a:moveTo>
                    <a:pt x="6615430" y="0"/>
                  </a:moveTo>
                  <a:lnTo>
                    <a:pt x="6577330" y="0"/>
                  </a:lnTo>
                </a:path>
                <a:path w="7597140">
                  <a:moveTo>
                    <a:pt x="6539230" y="0"/>
                  </a:moveTo>
                  <a:lnTo>
                    <a:pt x="6501130" y="0"/>
                  </a:lnTo>
                </a:path>
                <a:path w="7597140">
                  <a:moveTo>
                    <a:pt x="6464300" y="0"/>
                  </a:moveTo>
                  <a:lnTo>
                    <a:pt x="6426200" y="0"/>
                  </a:lnTo>
                </a:path>
                <a:path w="7597140">
                  <a:moveTo>
                    <a:pt x="6388100" y="0"/>
                  </a:moveTo>
                  <a:lnTo>
                    <a:pt x="6350000" y="0"/>
                  </a:lnTo>
                </a:path>
                <a:path w="7597140">
                  <a:moveTo>
                    <a:pt x="6313170" y="0"/>
                  </a:moveTo>
                  <a:lnTo>
                    <a:pt x="6275070" y="0"/>
                  </a:lnTo>
                </a:path>
                <a:path w="7597140">
                  <a:moveTo>
                    <a:pt x="6236970" y="0"/>
                  </a:moveTo>
                  <a:lnTo>
                    <a:pt x="6198870" y="0"/>
                  </a:lnTo>
                </a:path>
                <a:path w="7597140">
                  <a:moveTo>
                    <a:pt x="6160770" y="0"/>
                  </a:moveTo>
                  <a:lnTo>
                    <a:pt x="6123940" y="0"/>
                  </a:lnTo>
                </a:path>
                <a:path w="7597140">
                  <a:moveTo>
                    <a:pt x="6085840" y="0"/>
                  </a:moveTo>
                  <a:lnTo>
                    <a:pt x="6047740" y="0"/>
                  </a:lnTo>
                </a:path>
                <a:path w="7597140">
                  <a:moveTo>
                    <a:pt x="6009640" y="0"/>
                  </a:moveTo>
                  <a:lnTo>
                    <a:pt x="5972809" y="0"/>
                  </a:lnTo>
                </a:path>
                <a:path w="7597140">
                  <a:moveTo>
                    <a:pt x="5934709" y="0"/>
                  </a:moveTo>
                  <a:lnTo>
                    <a:pt x="5896609" y="0"/>
                  </a:lnTo>
                </a:path>
                <a:path w="7597140">
                  <a:moveTo>
                    <a:pt x="5858509" y="0"/>
                  </a:moveTo>
                  <a:lnTo>
                    <a:pt x="5821680" y="0"/>
                  </a:lnTo>
                </a:path>
                <a:path w="7597140">
                  <a:moveTo>
                    <a:pt x="5783580" y="0"/>
                  </a:moveTo>
                  <a:lnTo>
                    <a:pt x="5745480" y="0"/>
                  </a:lnTo>
                </a:path>
                <a:path w="7597140">
                  <a:moveTo>
                    <a:pt x="5707380" y="0"/>
                  </a:moveTo>
                  <a:lnTo>
                    <a:pt x="5670550" y="0"/>
                  </a:lnTo>
                </a:path>
                <a:path w="7597140">
                  <a:moveTo>
                    <a:pt x="5632450" y="0"/>
                  </a:moveTo>
                  <a:lnTo>
                    <a:pt x="5594350" y="0"/>
                  </a:lnTo>
                </a:path>
                <a:path w="7597140">
                  <a:moveTo>
                    <a:pt x="5556250" y="0"/>
                  </a:moveTo>
                  <a:lnTo>
                    <a:pt x="5518150" y="0"/>
                  </a:lnTo>
                </a:path>
                <a:path w="7597140">
                  <a:moveTo>
                    <a:pt x="5481320" y="0"/>
                  </a:moveTo>
                  <a:lnTo>
                    <a:pt x="5443220" y="0"/>
                  </a:lnTo>
                </a:path>
                <a:path w="7597140">
                  <a:moveTo>
                    <a:pt x="5405120" y="0"/>
                  </a:moveTo>
                  <a:lnTo>
                    <a:pt x="5367020" y="0"/>
                  </a:lnTo>
                </a:path>
                <a:path w="7597140">
                  <a:moveTo>
                    <a:pt x="5330190" y="0"/>
                  </a:moveTo>
                  <a:lnTo>
                    <a:pt x="5292090" y="0"/>
                  </a:lnTo>
                </a:path>
                <a:path w="7597140">
                  <a:moveTo>
                    <a:pt x="5253990" y="0"/>
                  </a:moveTo>
                  <a:lnTo>
                    <a:pt x="5215890" y="0"/>
                  </a:lnTo>
                </a:path>
                <a:path w="7597140">
                  <a:moveTo>
                    <a:pt x="5179060" y="0"/>
                  </a:moveTo>
                  <a:lnTo>
                    <a:pt x="5140960" y="0"/>
                  </a:lnTo>
                </a:path>
                <a:path w="7597140">
                  <a:moveTo>
                    <a:pt x="5102860" y="0"/>
                  </a:moveTo>
                  <a:lnTo>
                    <a:pt x="5064760" y="0"/>
                  </a:lnTo>
                </a:path>
                <a:path w="7597140">
                  <a:moveTo>
                    <a:pt x="5027930" y="0"/>
                  </a:moveTo>
                  <a:lnTo>
                    <a:pt x="4989830" y="0"/>
                  </a:lnTo>
                </a:path>
                <a:path w="7597140">
                  <a:moveTo>
                    <a:pt x="4951730" y="0"/>
                  </a:moveTo>
                  <a:lnTo>
                    <a:pt x="4913630" y="0"/>
                  </a:lnTo>
                </a:path>
                <a:path w="7597140">
                  <a:moveTo>
                    <a:pt x="4875530" y="0"/>
                  </a:moveTo>
                  <a:lnTo>
                    <a:pt x="4838700" y="0"/>
                  </a:lnTo>
                </a:path>
                <a:path w="7597140">
                  <a:moveTo>
                    <a:pt x="4800600" y="0"/>
                  </a:moveTo>
                  <a:lnTo>
                    <a:pt x="4762500" y="0"/>
                  </a:lnTo>
                </a:path>
                <a:path w="7597140">
                  <a:moveTo>
                    <a:pt x="4724400" y="0"/>
                  </a:moveTo>
                  <a:lnTo>
                    <a:pt x="4687570" y="0"/>
                  </a:lnTo>
                </a:path>
                <a:path w="7597140">
                  <a:moveTo>
                    <a:pt x="4649470" y="0"/>
                  </a:moveTo>
                  <a:lnTo>
                    <a:pt x="4611370" y="0"/>
                  </a:lnTo>
                </a:path>
                <a:path w="7597140">
                  <a:moveTo>
                    <a:pt x="4573270" y="0"/>
                  </a:moveTo>
                  <a:lnTo>
                    <a:pt x="4536440" y="0"/>
                  </a:lnTo>
                </a:path>
                <a:path w="7597140">
                  <a:moveTo>
                    <a:pt x="4498340" y="0"/>
                  </a:moveTo>
                  <a:lnTo>
                    <a:pt x="4460240" y="0"/>
                  </a:lnTo>
                </a:path>
                <a:path w="7597140">
                  <a:moveTo>
                    <a:pt x="4422140" y="0"/>
                  </a:moveTo>
                  <a:lnTo>
                    <a:pt x="4385310" y="0"/>
                  </a:lnTo>
                </a:path>
                <a:path w="7597140">
                  <a:moveTo>
                    <a:pt x="4347210" y="0"/>
                  </a:moveTo>
                  <a:lnTo>
                    <a:pt x="4309110" y="0"/>
                  </a:lnTo>
                </a:path>
                <a:path w="7597140">
                  <a:moveTo>
                    <a:pt x="4271010" y="0"/>
                  </a:moveTo>
                  <a:lnTo>
                    <a:pt x="4234180" y="0"/>
                  </a:lnTo>
                </a:path>
                <a:path w="7597140">
                  <a:moveTo>
                    <a:pt x="4196080" y="0"/>
                  </a:moveTo>
                  <a:lnTo>
                    <a:pt x="4157979" y="0"/>
                  </a:lnTo>
                </a:path>
                <a:path w="7597140">
                  <a:moveTo>
                    <a:pt x="4119879" y="0"/>
                  </a:moveTo>
                  <a:lnTo>
                    <a:pt x="4081779" y="0"/>
                  </a:lnTo>
                </a:path>
                <a:path w="7597140">
                  <a:moveTo>
                    <a:pt x="4044950" y="0"/>
                  </a:moveTo>
                  <a:lnTo>
                    <a:pt x="4006850" y="0"/>
                  </a:lnTo>
                </a:path>
                <a:path w="7597140">
                  <a:moveTo>
                    <a:pt x="3968750" y="0"/>
                  </a:moveTo>
                  <a:lnTo>
                    <a:pt x="3930650" y="0"/>
                  </a:lnTo>
                </a:path>
                <a:path w="7597140">
                  <a:moveTo>
                    <a:pt x="3893820" y="0"/>
                  </a:moveTo>
                  <a:lnTo>
                    <a:pt x="3855720" y="0"/>
                  </a:lnTo>
                </a:path>
                <a:path w="7597140">
                  <a:moveTo>
                    <a:pt x="3817620" y="0"/>
                  </a:moveTo>
                  <a:lnTo>
                    <a:pt x="3779520" y="0"/>
                  </a:lnTo>
                </a:path>
                <a:path w="7597140">
                  <a:moveTo>
                    <a:pt x="3742690" y="0"/>
                  </a:moveTo>
                  <a:lnTo>
                    <a:pt x="3704590" y="0"/>
                  </a:lnTo>
                </a:path>
                <a:path w="7597140">
                  <a:moveTo>
                    <a:pt x="3666490" y="0"/>
                  </a:moveTo>
                  <a:lnTo>
                    <a:pt x="3628390" y="0"/>
                  </a:lnTo>
                </a:path>
                <a:path w="7597140">
                  <a:moveTo>
                    <a:pt x="3591560" y="0"/>
                  </a:moveTo>
                  <a:lnTo>
                    <a:pt x="3553460" y="0"/>
                  </a:lnTo>
                </a:path>
                <a:path w="7597140">
                  <a:moveTo>
                    <a:pt x="3515360" y="0"/>
                  </a:moveTo>
                  <a:lnTo>
                    <a:pt x="3477260" y="0"/>
                  </a:lnTo>
                </a:path>
                <a:path w="7597140">
                  <a:moveTo>
                    <a:pt x="3439160" y="0"/>
                  </a:moveTo>
                  <a:lnTo>
                    <a:pt x="3402329" y="0"/>
                  </a:lnTo>
                </a:path>
                <a:path w="7597140">
                  <a:moveTo>
                    <a:pt x="3364229" y="0"/>
                  </a:moveTo>
                  <a:lnTo>
                    <a:pt x="3326129" y="0"/>
                  </a:lnTo>
                </a:path>
                <a:path w="7597140">
                  <a:moveTo>
                    <a:pt x="3288029" y="0"/>
                  </a:moveTo>
                  <a:lnTo>
                    <a:pt x="3251200" y="0"/>
                  </a:lnTo>
                </a:path>
                <a:path w="7597140">
                  <a:moveTo>
                    <a:pt x="3213100" y="0"/>
                  </a:moveTo>
                  <a:lnTo>
                    <a:pt x="3175000" y="0"/>
                  </a:lnTo>
                </a:path>
                <a:path w="7597140">
                  <a:moveTo>
                    <a:pt x="3136900" y="0"/>
                  </a:moveTo>
                  <a:lnTo>
                    <a:pt x="3100070" y="0"/>
                  </a:lnTo>
                </a:path>
                <a:path w="7597140">
                  <a:moveTo>
                    <a:pt x="3061970" y="0"/>
                  </a:moveTo>
                  <a:lnTo>
                    <a:pt x="3023870" y="0"/>
                  </a:lnTo>
                </a:path>
                <a:path w="7597140">
                  <a:moveTo>
                    <a:pt x="2985770" y="0"/>
                  </a:moveTo>
                  <a:lnTo>
                    <a:pt x="2948940" y="0"/>
                  </a:lnTo>
                </a:path>
                <a:path w="7597140">
                  <a:moveTo>
                    <a:pt x="2910840" y="0"/>
                  </a:moveTo>
                  <a:lnTo>
                    <a:pt x="2872740" y="0"/>
                  </a:lnTo>
                </a:path>
                <a:path w="7597140">
                  <a:moveTo>
                    <a:pt x="2834640" y="0"/>
                  </a:moveTo>
                  <a:lnTo>
                    <a:pt x="2796540" y="0"/>
                  </a:lnTo>
                </a:path>
                <a:path w="7597140">
                  <a:moveTo>
                    <a:pt x="2759710" y="0"/>
                  </a:moveTo>
                  <a:lnTo>
                    <a:pt x="2721610" y="0"/>
                  </a:lnTo>
                </a:path>
                <a:path w="7597140">
                  <a:moveTo>
                    <a:pt x="2683510" y="0"/>
                  </a:moveTo>
                  <a:lnTo>
                    <a:pt x="2645410" y="0"/>
                  </a:lnTo>
                </a:path>
                <a:path w="7597140">
                  <a:moveTo>
                    <a:pt x="2608579" y="0"/>
                  </a:moveTo>
                  <a:lnTo>
                    <a:pt x="2570479" y="0"/>
                  </a:lnTo>
                </a:path>
                <a:path w="7597140">
                  <a:moveTo>
                    <a:pt x="2532379" y="0"/>
                  </a:moveTo>
                  <a:lnTo>
                    <a:pt x="2494280" y="0"/>
                  </a:lnTo>
                </a:path>
                <a:path w="7597140">
                  <a:moveTo>
                    <a:pt x="2457450" y="0"/>
                  </a:moveTo>
                  <a:lnTo>
                    <a:pt x="2419350" y="0"/>
                  </a:lnTo>
                </a:path>
                <a:path w="7597140">
                  <a:moveTo>
                    <a:pt x="2381250" y="0"/>
                  </a:moveTo>
                  <a:lnTo>
                    <a:pt x="2343150" y="0"/>
                  </a:lnTo>
                </a:path>
                <a:path w="7597140">
                  <a:moveTo>
                    <a:pt x="2306320" y="0"/>
                  </a:moveTo>
                  <a:lnTo>
                    <a:pt x="2268220" y="0"/>
                  </a:lnTo>
                </a:path>
                <a:path w="7597140">
                  <a:moveTo>
                    <a:pt x="2230120" y="0"/>
                  </a:moveTo>
                  <a:lnTo>
                    <a:pt x="2192020" y="0"/>
                  </a:lnTo>
                </a:path>
                <a:path w="7597140">
                  <a:moveTo>
                    <a:pt x="2155190" y="0"/>
                  </a:moveTo>
                  <a:lnTo>
                    <a:pt x="2117090" y="0"/>
                  </a:lnTo>
                </a:path>
                <a:path w="7597140">
                  <a:moveTo>
                    <a:pt x="2078989" y="0"/>
                  </a:moveTo>
                  <a:lnTo>
                    <a:pt x="2040889" y="0"/>
                  </a:lnTo>
                </a:path>
                <a:path w="7597140">
                  <a:moveTo>
                    <a:pt x="2002789" y="0"/>
                  </a:moveTo>
                  <a:lnTo>
                    <a:pt x="1965960" y="0"/>
                  </a:lnTo>
                </a:path>
                <a:path w="7597140">
                  <a:moveTo>
                    <a:pt x="1927860" y="0"/>
                  </a:moveTo>
                  <a:lnTo>
                    <a:pt x="1889760" y="0"/>
                  </a:lnTo>
                </a:path>
                <a:path w="7597140">
                  <a:moveTo>
                    <a:pt x="1851660" y="0"/>
                  </a:moveTo>
                  <a:lnTo>
                    <a:pt x="1814830" y="0"/>
                  </a:lnTo>
                </a:path>
                <a:path w="7597140">
                  <a:moveTo>
                    <a:pt x="1776730" y="0"/>
                  </a:moveTo>
                  <a:lnTo>
                    <a:pt x="1738630" y="0"/>
                  </a:lnTo>
                </a:path>
                <a:path w="7597140">
                  <a:moveTo>
                    <a:pt x="1700530" y="0"/>
                  </a:moveTo>
                  <a:lnTo>
                    <a:pt x="1663700" y="0"/>
                  </a:lnTo>
                </a:path>
                <a:path w="7597140">
                  <a:moveTo>
                    <a:pt x="1625600" y="0"/>
                  </a:moveTo>
                  <a:lnTo>
                    <a:pt x="1587500" y="0"/>
                  </a:lnTo>
                </a:path>
                <a:path w="7597140">
                  <a:moveTo>
                    <a:pt x="1549400" y="0"/>
                  </a:moveTo>
                  <a:lnTo>
                    <a:pt x="1512570" y="0"/>
                  </a:lnTo>
                </a:path>
                <a:path w="7597140">
                  <a:moveTo>
                    <a:pt x="1474470" y="0"/>
                  </a:moveTo>
                  <a:lnTo>
                    <a:pt x="1436370" y="0"/>
                  </a:lnTo>
                </a:path>
                <a:path w="7597140">
                  <a:moveTo>
                    <a:pt x="1398270" y="0"/>
                  </a:moveTo>
                  <a:lnTo>
                    <a:pt x="1360170" y="0"/>
                  </a:lnTo>
                </a:path>
                <a:path w="7597140">
                  <a:moveTo>
                    <a:pt x="1323339" y="0"/>
                  </a:moveTo>
                  <a:lnTo>
                    <a:pt x="1285239" y="0"/>
                  </a:lnTo>
                </a:path>
                <a:path w="7597140">
                  <a:moveTo>
                    <a:pt x="1247139" y="0"/>
                  </a:moveTo>
                  <a:lnTo>
                    <a:pt x="1209039" y="0"/>
                  </a:lnTo>
                </a:path>
                <a:path w="7597140">
                  <a:moveTo>
                    <a:pt x="1172210" y="0"/>
                  </a:moveTo>
                  <a:lnTo>
                    <a:pt x="1134110" y="0"/>
                  </a:lnTo>
                </a:path>
                <a:path w="7597140">
                  <a:moveTo>
                    <a:pt x="1096010" y="0"/>
                  </a:moveTo>
                  <a:lnTo>
                    <a:pt x="1057910" y="0"/>
                  </a:lnTo>
                </a:path>
                <a:path w="7597140">
                  <a:moveTo>
                    <a:pt x="1021080" y="0"/>
                  </a:moveTo>
                  <a:lnTo>
                    <a:pt x="982980" y="0"/>
                  </a:lnTo>
                </a:path>
                <a:path w="7597140">
                  <a:moveTo>
                    <a:pt x="944880" y="0"/>
                  </a:moveTo>
                  <a:lnTo>
                    <a:pt x="906780" y="0"/>
                  </a:lnTo>
                </a:path>
                <a:path w="7597140">
                  <a:moveTo>
                    <a:pt x="869950" y="0"/>
                  </a:moveTo>
                  <a:lnTo>
                    <a:pt x="831850" y="0"/>
                  </a:lnTo>
                </a:path>
                <a:path w="7597140">
                  <a:moveTo>
                    <a:pt x="793750" y="0"/>
                  </a:moveTo>
                  <a:lnTo>
                    <a:pt x="755650" y="0"/>
                  </a:lnTo>
                </a:path>
                <a:path w="7597140">
                  <a:moveTo>
                    <a:pt x="717550" y="0"/>
                  </a:moveTo>
                  <a:lnTo>
                    <a:pt x="680719" y="0"/>
                  </a:lnTo>
                </a:path>
                <a:path w="7597140">
                  <a:moveTo>
                    <a:pt x="642619" y="0"/>
                  </a:moveTo>
                  <a:lnTo>
                    <a:pt x="604519" y="0"/>
                  </a:lnTo>
                </a:path>
                <a:path w="7597140">
                  <a:moveTo>
                    <a:pt x="566419" y="0"/>
                  </a:moveTo>
                  <a:lnTo>
                    <a:pt x="529590" y="0"/>
                  </a:lnTo>
                </a:path>
                <a:path w="7597140">
                  <a:moveTo>
                    <a:pt x="491490" y="0"/>
                  </a:moveTo>
                  <a:lnTo>
                    <a:pt x="453390" y="0"/>
                  </a:lnTo>
                </a:path>
                <a:path w="7597140">
                  <a:moveTo>
                    <a:pt x="415290" y="0"/>
                  </a:moveTo>
                  <a:lnTo>
                    <a:pt x="378459" y="0"/>
                  </a:lnTo>
                </a:path>
                <a:path w="7597140">
                  <a:moveTo>
                    <a:pt x="340359" y="0"/>
                  </a:moveTo>
                  <a:lnTo>
                    <a:pt x="302259" y="0"/>
                  </a:lnTo>
                </a:path>
                <a:path w="7597140">
                  <a:moveTo>
                    <a:pt x="264159" y="0"/>
                  </a:moveTo>
                  <a:lnTo>
                    <a:pt x="227330" y="0"/>
                  </a:lnTo>
                </a:path>
                <a:path w="7597140">
                  <a:moveTo>
                    <a:pt x="189230" y="0"/>
                  </a:moveTo>
                  <a:lnTo>
                    <a:pt x="151130" y="0"/>
                  </a:lnTo>
                </a:path>
                <a:path w="7597140">
                  <a:moveTo>
                    <a:pt x="113030" y="0"/>
                  </a:moveTo>
                  <a:lnTo>
                    <a:pt x="74929" y="0"/>
                  </a:lnTo>
                </a:path>
                <a:path w="759714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44189" y="2014220"/>
              <a:ext cx="3272790" cy="557529"/>
            </a:xfrm>
            <a:prstGeom prst="rect">
              <a:avLst/>
            </a:prstGeom>
          </p:spPr>
        </p:pic>
      </p:grpSp>
      <p:sp>
        <p:nvSpPr>
          <p:cNvPr id="84" name="object 84"/>
          <p:cNvSpPr txBox="1"/>
          <p:nvPr/>
        </p:nvSpPr>
        <p:spPr>
          <a:xfrm>
            <a:off x="3764280" y="1779270"/>
            <a:ext cx="1869440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endParaRPr sz="2400">
              <a:latin typeface="Microsoft YaHei UI"/>
              <a:cs typeface="Microsoft YaHei UI"/>
            </a:endParaRPr>
          </a:p>
          <a:p>
            <a:pPr marL="13970">
              <a:lnSpc>
                <a:spcPct val="100000"/>
              </a:lnSpc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概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述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1283969" y="1981200"/>
            <a:ext cx="6991350" cy="2519680"/>
            <a:chOff x="1283969" y="1981200"/>
            <a:chExt cx="6991350" cy="2519680"/>
          </a:xfrm>
        </p:grpSpPr>
        <p:pic>
          <p:nvPicPr>
            <p:cNvPr id="86" name="object 8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54630" y="1981200"/>
              <a:ext cx="1069340" cy="62230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67659" y="2007869"/>
              <a:ext cx="576579" cy="491489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83969" y="2665730"/>
              <a:ext cx="6991350" cy="1835150"/>
            </a:xfrm>
            <a:prstGeom prst="rect">
              <a:avLst/>
            </a:prstGeom>
          </p:spPr>
        </p:pic>
      </p:grpSp>
      <p:sp>
        <p:nvSpPr>
          <p:cNvPr id="89" name="object 89"/>
          <p:cNvSpPr txBox="1"/>
          <p:nvPr/>
        </p:nvSpPr>
        <p:spPr>
          <a:xfrm>
            <a:off x="1518919" y="2650489"/>
            <a:ext cx="6527165" cy="177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3570">
              <a:lnSpc>
                <a:spcPct val="12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是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一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种最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简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单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过电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流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保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护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装</a:t>
            </a:r>
            <a:r>
              <a:rPr sz="1600" b="1" spc="-5" dirty="0">
                <a:solidFill>
                  <a:srgbClr val="FF0000"/>
                </a:solidFill>
                <a:latin typeface="Microsoft YaHei UI"/>
                <a:cs typeface="Microsoft YaHei UI"/>
              </a:rPr>
              <a:t>置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保护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供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线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路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和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电气 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设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备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使其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不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被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短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路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或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过载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所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损坏。</a:t>
            </a:r>
            <a:endParaRPr sz="1600">
              <a:latin typeface="Microsoft YaHei UI"/>
              <a:cs typeface="Microsoft YaHei UI"/>
            </a:endParaRPr>
          </a:p>
          <a:p>
            <a:pPr marL="12700" marR="5080" indent="622300" algn="just">
              <a:lnSpc>
                <a:spcPct val="120000"/>
              </a:lnSpc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使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容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器串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被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保护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路中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该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电路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发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载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或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短路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故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障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，通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流超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某一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值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当熔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上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生的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量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达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到其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点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温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度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自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，起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到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保护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作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用。</a:t>
            </a:r>
            <a:endParaRPr sz="1600">
              <a:latin typeface="Microsoft YaHei UI"/>
              <a:cs typeface="Microsoft YaHei UI"/>
            </a:endParaRPr>
          </a:p>
          <a:p>
            <a:pPr marL="455930">
              <a:lnSpc>
                <a:spcPct val="100000"/>
              </a:lnSpc>
              <a:spcBef>
                <a:spcPts val="38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包括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：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体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、熔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管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接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触触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头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外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壳、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有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无填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料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等。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769619" y="2753360"/>
            <a:ext cx="563880" cy="1617980"/>
            <a:chOff x="769619" y="2753360"/>
            <a:chExt cx="563880" cy="1617980"/>
          </a:xfrm>
        </p:grpSpPr>
        <p:pic>
          <p:nvPicPr>
            <p:cNvPr id="91" name="object 9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9619" y="2753360"/>
              <a:ext cx="563880" cy="161798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40739" y="2806700"/>
              <a:ext cx="416559" cy="1511300"/>
            </a:xfrm>
            <a:prstGeom prst="rect">
              <a:avLst/>
            </a:prstGeom>
          </p:spPr>
        </p:pic>
      </p:grpSp>
      <p:sp>
        <p:nvSpPr>
          <p:cNvPr id="93" name="object 93"/>
          <p:cNvSpPr txBox="1"/>
          <p:nvPr/>
        </p:nvSpPr>
        <p:spPr>
          <a:xfrm>
            <a:off x="923289" y="2985770"/>
            <a:ext cx="228600" cy="115316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algn="just">
              <a:lnSpc>
                <a:spcPts val="1740"/>
              </a:lnSpc>
              <a:spcBef>
                <a:spcPts val="305"/>
              </a:spcBef>
            </a:pP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功 能 与 结 构</a:t>
            </a:r>
            <a:endParaRPr sz="1600">
              <a:latin typeface="Microsoft YaHei UI"/>
              <a:cs typeface="Microsoft YaHei UI"/>
            </a:endParaRPr>
          </a:p>
        </p:txBody>
      </p:sp>
      <p:pic>
        <p:nvPicPr>
          <p:cNvPr id="94" name="object 9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295400" y="4643120"/>
            <a:ext cx="6991350" cy="1357630"/>
          </a:xfrm>
          <a:prstGeom prst="rect">
            <a:avLst/>
          </a:prstGeom>
        </p:spPr>
      </p:pic>
      <p:sp>
        <p:nvSpPr>
          <p:cNvPr id="95" name="object 95"/>
          <p:cNvSpPr txBox="1"/>
          <p:nvPr/>
        </p:nvSpPr>
        <p:spPr>
          <a:xfrm>
            <a:off x="1520189" y="4535170"/>
            <a:ext cx="6550025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45160" algn="just">
              <a:lnSpc>
                <a:spcPct val="12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程分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前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程和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弧过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两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个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阶段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前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是熔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被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加热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化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即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反映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故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障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过程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；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然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是发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和熄灭 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后过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体的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流越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前过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越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；熔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弧能力 越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强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弧持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间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越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。熔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间就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是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这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两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个过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间之和。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779780" y="4724400"/>
            <a:ext cx="563880" cy="1144270"/>
            <a:chOff x="779780" y="4724400"/>
            <a:chExt cx="563880" cy="1144270"/>
          </a:xfrm>
        </p:grpSpPr>
        <p:pic>
          <p:nvPicPr>
            <p:cNvPr id="97" name="object 9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79780" y="4724400"/>
              <a:ext cx="563880" cy="1144270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3280" y="4775200"/>
              <a:ext cx="417830" cy="1036319"/>
            </a:xfrm>
            <a:prstGeom prst="rect">
              <a:avLst/>
            </a:prstGeom>
          </p:spPr>
        </p:pic>
      </p:grpSp>
      <p:sp>
        <p:nvSpPr>
          <p:cNvPr id="99" name="object 99"/>
          <p:cNvSpPr txBox="1"/>
          <p:nvPr/>
        </p:nvSpPr>
        <p:spPr>
          <a:xfrm>
            <a:off x="923289" y="4804409"/>
            <a:ext cx="228600" cy="93218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algn="just">
              <a:lnSpc>
                <a:spcPts val="1740"/>
              </a:lnSpc>
              <a:spcBef>
                <a:spcPts val="305"/>
              </a:spcBef>
            </a:pP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熔 断 过 程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00" name="object 10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01" name="object 101"/>
          <p:cNvSpPr txBox="1"/>
          <p:nvPr/>
        </p:nvSpPr>
        <p:spPr>
          <a:xfrm>
            <a:off x="4126229" y="6479032"/>
            <a:ext cx="161925" cy="2355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1200" b="1" spc="-50" dirty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rPr>
            </a:fld>
            <a:endParaRPr sz="12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102" name="object 10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79730" y="27432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60069" y="2258060"/>
              <a:ext cx="8298180" cy="3811270"/>
            </a:xfrm>
            <a:custGeom>
              <a:avLst/>
              <a:gdLst/>
              <a:ahLst/>
              <a:cxnLst/>
              <a:rect l="l" t="t" r="r" b="b"/>
              <a:pathLst>
                <a:path w="8298180" h="3811270">
                  <a:moveTo>
                    <a:pt x="8134350" y="0"/>
                  </a:moveTo>
                  <a:lnTo>
                    <a:pt x="163829" y="0"/>
                  </a:lnTo>
                  <a:lnTo>
                    <a:pt x="123031" y="6491"/>
                  </a:lnTo>
                  <a:lnTo>
                    <a:pt x="84666" y="24412"/>
                  </a:lnTo>
                  <a:lnTo>
                    <a:pt x="50958" y="51435"/>
                  </a:lnTo>
                  <a:lnTo>
                    <a:pt x="24129" y="85231"/>
                  </a:lnTo>
                  <a:lnTo>
                    <a:pt x="6402" y="123472"/>
                  </a:lnTo>
                  <a:lnTo>
                    <a:pt x="0" y="163829"/>
                  </a:lnTo>
                  <a:lnTo>
                    <a:pt x="0" y="3647440"/>
                  </a:lnTo>
                  <a:lnTo>
                    <a:pt x="6402" y="3687797"/>
                  </a:lnTo>
                  <a:lnTo>
                    <a:pt x="24130" y="3726038"/>
                  </a:lnTo>
                  <a:lnTo>
                    <a:pt x="50958" y="3759834"/>
                  </a:lnTo>
                  <a:lnTo>
                    <a:pt x="84666" y="3786857"/>
                  </a:lnTo>
                  <a:lnTo>
                    <a:pt x="123031" y="3804778"/>
                  </a:lnTo>
                  <a:lnTo>
                    <a:pt x="163829" y="3811269"/>
                  </a:lnTo>
                  <a:lnTo>
                    <a:pt x="8134350" y="3811269"/>
                  </a:lnTo>
                  <a:lnTo>
                    <a:pt x="8182599" y="3802034"/>
                  </a:lnTo>
                  <a:lnTo>
                    <a:pt x="8227131" y="3777010"/>
                  </a:lnTo>
                  <a:lnTo>
                    <a:pt x="8263920" y="3740221"/>
                  </a:lnTo>
                  <a:lnTo>
                    <a:pt x="8288944" y="3695689"/>
                  </a:lnTo>
                  <a:lnTo>
                    <a:pt x="8298180" y="3647440"/>
                  </a:lnTo>
                  <a:lnTo>
                    <a:pt x="8298180" y="163829"/>
                  </a:lnTo>
                  <a:lnTo>
                    <a:pt x="8288944" y="115580"/>
                  </a:lnTo>
                  <a:lnTo>
                    <a:pt x="8263920" y="71048"/>
                  </a:lnTo>
                  <a:lnTo>
                    <a:pt x="8227131" y="34259"/>
                  </a:lnTo>
                  <a:lnTo>
                    <a:pt x="8182599" y="9235"/>
                  </a:lnTo>
                  <a:lnTo>
                    <a:pt x="813435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1021" y="2239011"/>
              <a:ext cx="231137" cy="27050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41021" y="2566670"/>
              <a:ext cx="38100" cy="604520"/>
            </a:xfrm>
            <a:custGeom>
              <a:avLst/>
              <a:gdLst/>
              <a:ahLst/>
              <a:cxnLst/>
              <a:rect l="l" t="t" r="r" b="b"/>
              <a:pathLst>
                <a:path w="38100" h="604519">
                  <a:moveTo>
                    <a:pt x="0" y="0"/>
                  </a:moveTo>
                  <a:lnTo>
                    <a:pt x="38097" y="0"/>
                  </a:lnTo>
                </a:path>
                <a:path w="38100" h="604519">
                  <a:moveTo>
                    <a:pt x="0" y="74929"/>
                  </a:moveTo>
                  <a:lnTo>
                    <a:pt x="38097" y="74929"/>
                  </a:lnTo>
                </a:path>
                <a:path w="38100" h="604519">
                  <a:moveTo>
                    <a:pt x="0" y="151129"/>
                  </a:moveTo>
                  <a:lnTo>
                    <a:pt x="38097" y="151129"/>
                  </a:lnTo>
                </a:path>
                <a:path w="38100" h="604519">
                  <a:moveTo>
                    <a:pt x="0" y="226059"/>
                  </a:moveTo>
                  <a:lnTo>
                    <a:pt x="38097" y="226059"/>
                  </a:lnTo>
                </a:path>
                <a:path w="38100" h="604519">
                  <a:moveTo>
                    <a:pt x="0" y="302259"/>
                  </a:moveTo>
                  <a:lnTo>
                    <a:pt x="38097" y="302259"/>
                  </a:lnTo>
                </a:path>
                <a:path w="38100" h="604519">
                  <a:moveTo>
                    <a:pt x="0" y="377189"/>
                  </a:moveTo>
                  <a:lnTo>
                    <a:pt x="38097" y="377189"/>
                  </a:lnTo>
                </a:path>
                <a:path w="38100" h="604519">
                  <a:moveTo>
                    <a:pt x="0" y="453389"/>
                  </a:moveTo>
                  <a:lnTo>
                    <a:pt x="38097" y="453389"/>
                  </a:lnTo>
                </a:path>
                <a:path w="38100" h="604519">
                  <a:moveTo>
                    <a:pt x="0" y="528319"/>
                  </a:moveTo>
                  <a:lnTo>
                    <a:pt x="38097" y="528319"/>
                  </a:lnTo>
                </a:path>
                <a:path w="38100" h="604519">
                  <a:moveTo>
                    <a:pt x="0" y="604519"/>
                  </a:moveTo>
                  <a:lnTo>
                    <a:pt x="38097" y="60451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41021" y="377570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41021" y="5212079"/>
              <a:ext cx="38100" cy="604520"/>
            </a:xfrm>
            <a:custGeom>
              <a:avLst/>
              <a:gdLst/>
              <a:ahLst/>
              <a:cxnLst/>
              <a:rect l="l" t="t" r="r" b="b"/>
              <a:pathLst>
                <a:path w="38100" h="604520">
                  <a:moveTo>
                    <a:pt x="0" y="0"/>
                  </a:moveTo>
                  <a:lnTo>
                    <a:pt x="38097" y="0"/>
                  </a:lnTo>
                </a:path>
                <a:path w="38100" h="604520">
                  <a:moveTo>
                    <a:pt x="0" y="76200"/>
                  </a:moveTo>
                  <a:lnTo>
                    <a:pt x="38097" y="76200"/>
                  </a:lnTo>
                </a:path>
                <a:path w="38100" h="604520">
                  <a:moveTo>
                    <a:pt x="0" y="151130"/>
                  </a:moveTo>
                  <a:lnTo>
                    <a:pt x="38097" y="151130"/>
                  </a:lnTo>
                </a:path>
                <a:path w="38100" h="604520">
                  <a:moveTo>
                    <a:pt x="0" y="227330"/>
                  </a:moveTo>
                  <a:lnTo>
                    <a:pt x="38097" y="227330"/>
                  </a:lnTo>
                </a:path>
                <a:path w="38100" h="604520">
                  <a:moveTo>
                    <a:pt x="0" y="302260"/>
                  </a:moveTo>
                  <a:lnTo>
                    <a:pt x="38097" y="302260"/>
                  </a:lnTo>
                </a:path>
                <a:path w="38100" h="604520">
                  <a:moveTo>
                    <a:pt x="0" y="378460"/>
                  </a:moveTo>
                  <a:lnTo>
                    <a:pt x="38097" y="378460"/>
                  </a:lnTo>
                </a:path>
                <a:path w="38100" h="604520">
                  <a:moveTo>
                    <a:pt x="0" y="453390"/>
                  </a:moveTo>
                  <a:lnTo>
                    <a:pt x="38097" y="453390"/>
                  </a:lnTo>
                </a:path>
                <a:path w="38100" h="604520">
                  <a:moveTo>
                    <a:pt x="0" y="529590"/>
                  </a:moveTo>
                  <a:lnTo>
                    <a:pt x="38097" y="529590"/>
                  </a:lnTo>
                </a:path>
                <a:path w="38100" h="604520">
                  <a:moveTo>
                    <a:pt x="0" y="604520"/>
                  </a:moveTo>
                  <a:lnTo>
                    <a:pt x="38097" y="60452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1021" y="5873750"/>
              <a:ext cx="181607" cy="21335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41680" y="6069329"/>
              <a:ext cx="7899400" cy="0"/>
            </a:xfrm>
            <a:custGeom>
              <a:avLst/>
              <a:gdLst/>
              <a:ahLst/>
              <a:cxnLst/>
              <a:rect l="l" t="t" r="r" b="b"/>
              <a:pathLst>
                <a:path w="7899400">
                  <a:moveTo>
                    <a:pt x="0" y="0"/>
                  </a:moveTo>
                  <a:lnTo>
                    <a:pt x="36829" y="0"/>
                  </a:lnTo>
                </a:path>
                <a:path w="7899400">
                  <a:moveTo>
                    <a:pt x="74929" y="0"/>
                  </a:moveTo>
                  <a:lnTo>
                    <a:pt x="113029" y="0"/>
                  </a:lnTo>
                </a:path>
                <a:path w="7899400">
                  <a:moveTo>
                    <a:pt x="151129" y="0"/>
                  </a:moveTo>
                  <a:lnTo>
                    <a:pt x="187960" y="0"/>
                  </a:lnTo>
                </a:path>
                <a:path w="7899400">
                  <a:moveTo>
                    <a:pt x="226060" y="0"/>
                  </a:moveTo>
                  <a:lnTo>
                    <a:pt x="264160" y="0"/>
                  </a:lnTo>
                </a:path>
                <a:path w="7899400">
                  <a:moveTo>
                    <a:pt x="302260" y="0"/>
                  </a:moveTo>
                  <a:lnTo>
                    <a:pt x="340360" y="0"/>
                  </a:lnTo>
                </a:path>
                <a:path w="7899400">
                  <a:moveTo>
                    <a:pt x="377189" y="0"/>
                  </a:moveTo>
                  <a:lnTo>
                    <a:pt x="415289" y="0"/>
                  </a:lnTo>
                </a:path>
                <a:path w="7899400">
                  <a:moveTo>
                    <a:pt x="453389" y="0"/>
                  </a:moveTo>
                  <a:lnTo>
                    <a:pt x="491489" y="0"/>
                  </a:lnTo>
                </a:path>
                <a:path w="7899400">
                  <a:moveTo>
                    <a:pt x="528320" y="0"/>
                  </a:moveTo>
                  <a:lnTo>
                    <a:pt x="566420" y="0"/>
                  </a:lnTo>
                </a:path>
                <a:path w="7899400">
                  <a:moveTo>
                    <a:pt x="604520" y="0"/>
                  </a:moveTo>
                  <a:lnTo>
                    <a:pt x="642620" y="0"/>
                  </a:lnTo>
                </a:path>
                <a:path w="7899400">
                  <a:moveTo>
                    <a:pt x="679450" y="0"/>
                  </a:moveTo>
                  <a:lnTo>
                    <a:pt x="717550" y="0"/>
                  </a:lnTo>
                </a:path>
                <a:path w="7899400">
                  <a:moveTo>
                    <a:pt x="755650" y="0"/>
                  </a:moveTo>
                  <a:lnTo>
                    <a:pt x="793750" y="0"/>
                  </a:lnTo>
                </a:path>
                <a:path w="7899400">
                  <a:moveTo>
                    <a:pt x="830580" y="0"/>
                  </a:moveTo>
                  <a:lnTo>
                    <a:pt x="868680" y="0"/>
                  </a:lnTo>
                </a:path>
                <a:path w="7899400">
                  <a:moveTo>
                    <a:pt x="906780" y="0"/>
                  </a:moveTo>
                  <a:lnTo>
                    <a:pt x="944880" y="0"/>
                  </a:lnTo>
                </a:path>
                <a:path w="7899400">
                  <a:moveTo>
                    <a:pt x="982980" y="0"/>
                  </a:moveTo>
                  <a:lnTo>
                    <a:pt x="1019809" y="0"/>
                  </a:lnTo>
                </a:path>
                <a:path w="7899400">
                  <a:moveTo>
                    <a:pt x="1057909" y="0"/>
                  </a:moveTo>
                  <a:lnTo>
                    <a:pt x="1096009" y="0"/>
                  </a:lnTo>
                </a:path>
                <a:path w="7899400">
                  <a:moveTo>
                    <a:pt x="1134109" y="0"/>
                  </a:moveTo>
                  <a:lnTo>
                    <a:pt x="1170939" y="0"/>
                  </a:lnTo>
                </a:path>
                <a:path w="7899400">
                  <a:moveTo>
                    <a:pt x="1209039" y="0"/>
                  </a:moveTo>
                  <a:lnTo>
                    <a:pt x="1247139" y="0"/>
                  </a:lnTo>
                </a:path>
                <a:path w="7899400">
                  <a:moveTo>
                    <a:pt x="1285239" y="0"/>
                  </a:moveTo>
                  <a:lnTo>
                    <a:pt x="1322070" y="0"/>
                  </a:lnTo>
                </a:path>
                <a:path w="7899400">
                  <a:moveTo>
                    <a:pt x="1360170" y="0"/>
                  </a:moveTo>
                  <a:lnTo>
                    <a:pt x="1398270" y="0"/>
                  </a:lnTo>
                </a:path>
                <a:path w="7899400">
                  <a:moveTo>
                    <a:pt x="1436370" y="0"/>
                  </a:moveTo>
                  <a:lnTo>
                    <a:pt x="1473200" y="0"/>
                  </a:lnTo>
                </a:path>
                <a:path w="7899400">
                  <a:moveTo>
                    <a:pt x="1511300" y="0"/>
                  </a:moveTo>
                  <a:lnTo>
                    <a:pt x="1549400" y="0"/>
                  </a:lnTo>
                </a:path>
                <a:path w="7899400">
                  <a:moveTo>
                    <a:pt x="1587500" y="0"/>
                  </a:moveTo>
                  <a:lnTo>
                    <a:pt x="1624330" y="0"/>
                  </a:lnTo>
                </a:path>
                <a:path w="7899400">
                  <a:moveTo>
                    <a:pt x="1662430" y="0"/>
                  </a:moveTo>
                  <a:lnTo>
                    <a:pt x="1700530" y="0"/>
                  </a:lnTo>
                </a:path>
                <a:path w="7899400">
                  <a:moveTo>
                    <a:pt x="1738630" y="0"/>
                  </a:moveTo>
                  <a:lnTo>
                    <a:pt x="1776730" y="0"/>
                  </a:lnTo>
                </a:path>
                <a:path w="7899400">
                  <a:moveTo>
                    <a:pt x="1813559" y="0"/>
                  </a:moveTo>
                  <a:lnTo>
                    <a:pt x="1851659" y="0"/>
                  </a:lnTo>
                </a:path>
                <a:path w="7899400">
                  <a:moveTo>
                    <a:pt x="1889759" y="0"/>
                  </a:moveTo>
                  <a:lnTo>
                    <a:pt x="1927859" y="0"/>
                  </a:lnTo>
                </a:path>
                <a:path w="7899400">
                  <a:moveTo>
                    <a:pt x="1964689" y="0"/>
                  </a:moveTo>
                  <a:lnTo>
                    <a:pt x="2002789" y="0"/>
                  </a:lnTo>
                </a:path>
                <a:path w="7899400">
                  <a:moveTo>
                    <a:pt x="2040889" y="0"/>
                  </a:moveTo>
                  <a:lnTo>
                    <a:pt x="2078989" y="0"/>
                  </a:lnTo>
                </a:path>
                <a:path w="7899400">
                  <a:moveTo>
                    <a:pt x="2115820" y="0"/>
                  </a:moveTo>
                  <a:lnTo>
                    <a:pt x="2153920" y="0"/>
                  </a:lnTo>
                </a:path>
                <a:path w="7899400">
                  <a:moveTo>
                    <a:pt x="2192020" y="0"/>
                  </a:moveTo>
                  <a:lnTo>
                    <a:pt x="2230120" y="0"/>
                  </a:lnTo>
                </a:path>
                <a:path w="7899400">
                  <a:moveTo>
                    <a:pt x="2266950" y="0"/>
                  </a:moveTo>
                  <a:lnTo>
                    <a:pt x="2305050" y="0"/>
                  </a:lnTo>
                </a:path>
                <a:path w="7899400">
                  <a:moveTo>
                    <a:pt x="2343150" y="0"/>
                  </a:moveTo>
                  <a:lnTo>
                    <a:pt x="2381250" y="0"/>
                  </a:lnTo>
                </a:path>
                <a:path w="7899400">
                  <a:moveTo>
                    <a:pt x="2419350" y="0"/>
                  </a:moveTo>
                  <a:lnTo>
                    <a:pt x="2456180" y="0"/>
                  </a:lnTo>
                </a:path>
                <a:path w="7899400">
                  <a:moveTo>
                    <a:pt x="2494280" y="0"/>
                  </a:moveTo>
                  <a:lnTo>
                    <a:pt x="2532380" y="0"/>
                  </a:lnTo>
                </a:path>
                <a:path w="7899400">
                  <a:moveTo>
                    <a:pt x="2570480" y="0"/>
                  </a:moveTo>
                  <a:lnTo>
                    <a:pt x="2607310" y="0"/>
                  </a:lnTo>
                </a:path>
                <a:path w="7899400">
                  <a:moveTo>
                    <a:pt x="2645410" y="0"/>
                  </a:moveTo>
                  <a:lnTo>
                    <a:pt x="2683510" y="0"/>
                  </a:lnTo>
                </a:path>
                <a:path w="7899400">
                  <a:moveTo>
                    <a:pt x="2721610" y="0"/>
                  </a:moveTo>
                  <a:lnTo>
                    <a:pt x="2758440" y="0"/>
                  </a:lnTo>
                </a:path>
                <a:path w="7899400">
                  <a:moveTo>
                    <a:pt x="2796540" y="0"/>
                  </a:moveTo>
                  <a:lnTo>
                    <a:pt x="2834640" y="0"/>
                  </a:lnTo>
                </a:path>
                <a:path w="7899400">
                  <a:moveTo>
                    <a:pt x="2872740" y="0"/>
                  </a:moveTo>
                  <a:lnTo>
                    <a:pt x="2909570" y="0"/>
                  </a:lnTo>
                </a:path>
                <a:path w="7899400">
                  <a:moveTo>
                    <a:pt x="2947670" y="0"/>
                  </a:moveTo>
                  <a:lnTo>
                    <a:pt x="2985770" y="0"/>
                  </a:lnTo>
                </a:path>
                <a:path w="7899400">
                  <a:moveTo>
                    <a:pt x="3023870" y="0"/>
                  </a:moveTo>
                  <a:lnTo>
                    <a:pt x="3061970" y="0"/>
                  </a:lnTo>
                </a:path>
                <a:path w="7899400">
                  <a:moveTo>
                    <a:pt x="3098799" y="0"/>
                  </a:moveTo>
                  <a:lnTo>
                    <a:pt x="3136899" y="0"/>
                  </a:lnTo>
                </a:path>
                <a:path w="7899400">
                  <a:moveTo>
                    <a:pt x="3174999" y="0"/>
                  </a:moveTo>
                  <a:lnTo>
                    <a:pt x="3213099" y="0"/>
                  </a:lnTo>
                </a:path>
                <a:path w="7899400">
                  <a:moveTo>
                    <a:pt x="3249930" y="0"/>
                  </a:moveTo>
                  <a:lnTo>
                    <a:pt x="3288030" y="0"/>
                  </a:lnTo>
                </a:path>
                <a:path w="7899400">
                  <a:moveTo>
                    <a:pt x="3326130" y="0"/>
                  </a:moveTo>
                  <a:lnTo>
                    <a:pt x="3364230" y="0"/>
                  </a:lnTo>
                </a:path>
                <a:path w="7899400">
                  <a:moveTo>
                    <a:pt x="3401060" y="0"/>
                  </a:moveTo>
                  <a:lnTo>
                    <a:pt x="3439160" y="0"/>
                  </a:lnTo>
                </a:path>
                <a:path w="7899400">
                  <a:moveTo>
                    <a:pt x="3477260" y="0"/>
                  </a:moveTo>
                  <a:lnTo>
                    <a:pt x="3515360" y="0"/>
                  </a:lnTo>
                </a:path>
                <a:path w="7899400">
                  <a:moveTo>
                    <a:pt x="3552190" y="0"/>
                  </a:moveTo>
                  <a:lnTo>
                    <a:pt x="3590290" y="0"/>
                  </a:lnTo>
                </a:path>
                <a:path w="7899400">
                  <a:moveTo>
                    <a:pt x="3628390" y="0"/>
                  </a:moveTo>
                  <a:lnTo>
                    <a:pt x="3666490" y="0"/>
                  </a:lnTo>
                </a:path>
                <a:path w="7899400">
                  <a:moveTo>
                    <a:pt x="3704590" y="0"/>
                  </a:moveTo>
                  <a:lnTo>
                    <a:pt x="3741420" y="0"/>
                  </a:lnTo>
                </a:path>
                <a:path w="7899400">
                  <a:moveTo>
                    <a:pt x="3779520" y="0"/>
                  </a:moveTo>
                  <a:lnTo>
                    <a:pt x="3817620" y="0"/>
                  </a:lnTo>
                </a:path>
                <a:path w="7899400">
                  <a:moveTo>
                    <a:pt x="3855720" y="0"/>
                  </a:moveTo>
                  <a:lnTo>
                    <a:pt x="3892550" y="0"/>
                  </a:lnTo>
                </a:path>
                <a:path w="7899400">
                  <a:moveTo>
                    <a:pt x="3930650" y="0"/>
                  </a:moveTo>
                  <a:lnTo>
                    <a:pt x="3968750" y="0"/>
                  </a:lnTo>
                </a:path>
                <a:path w="7899400">
                  <a:moveTo>
                    <a:pt x="4006850" y="0"/>
                  </a:moveTo>
                  <a:lnTo>
                    <a:pt x="4043680" y="0"/>
                  </a:lnTo>
                </a:path>
                <a:path w="7899400">
                  <a:moveTo>
                    <a:pt x="4081780" y="0"/>
                  </a:moveTo>
                  <a:lnTo>
                    <a:pt x="4119880" y="0"/>
                  </a:lnTo>
                </a:path>
                <a:path w="7899400">
                  <a:moveTo>
                    <a:pt x="4157980" y="0"/>
                  </a:moveTo>
                  <a:lnTo>
                    <a:pt x="4194810" y="0"/>
                  </a:lnTo>
                </a:path>
                <a:path w="7899400">
                  <a:moveTo>
                    <a:pt x="4232910" y="0"/>
                  </a:moveTo>
                  <a:lnTo>
                    <a:pt x="4271010" y="0"/>
                  </a:lnTo>
                </a:path>
                <a:path w="7899400">
                  <a:moveTo>
                    <a:pt x="4309110" y="0"/>
                  </a:moveTo>
                  <a:lnTo>
                    <a:pt x="4345940" y="0"/>
                  </a:lnTo>
                </a:path>
                <a:path w="7899400">
                  <a:moveTo>
                    <a:pt x="4384040" y="0"/>
                  </a:moveTo>
                  <a:lnTo>
                    <a:pt x="4422140" y="0"/>
                  </a:lnTo>
                </a:path>
                <a:path w="7899400">
                  <a:moveTo>
                    <a:pt x="4460240" y="0"/>
                  </a:moveTo>
                  <a:lnTo>
                    <a:pt x="4498340" y="0"/>
                  </a:lnTo>
                </a:path>
                <a:path w="7899400">
                  <a:moveTo>
                    <a:pt x="4535170" y="0"/>
                  </a:moveTo>
                  <a:lnTo>
                    <a:pt x="4573270" y="0"/>
                  </a:lnTo>
                </a:path>
                <a:path w="7899400">
                  <a:moveTo>
                    <a:pt x="4611370" y="0"/>
                  </a:moveTo>
                  <a:lnTo>
                    <a:pt x="4649470" y="0"/>
                  </a:lnTo>
                </a:path>
                <a:path w="7899400">
                  <a:moveTo>
                    <a:pt x="4686300" y="0"/>
                  </a:moveTo>
                  <a:lnTo>
                    <a:pt x="4724400" y="0"/>
                  </a:lnTo>
                </a:path>
                <a:path w="7899400">
                  <a:moveTo>
                    <a:pt x="4762500" y="0"/>
                  </a:moveTo>
                  <a:lnTo>
                    <a:pt x="4800600" y="0"/>
                  </a:lnTo>
                </a:path>
                <a:path w="7899400">
                  <a:moveTo>
                    <a:pt x="4837430" y="0"/>
                  </a:moveTo>
                  <a:lnTo>
                    <a:pt x="4875530" y="0"/>
                  </a:lnTo>
                </a:path>
                <a:path w="7899400">
                  <a:moveTo>
                    <a:pt x="4913630" y="0"/>
                  </a:moveTo>
                  <a:lnTo>
                    <a:pt x="4951730" y="0"/>
                  </a:lnTo>
                </a:path>
                <a:path w="7899400">
                  <a:moveTo>
                    <a:pt x="4988560" y="0"/>
                  </a:moveTo>
                  <a:lnTo>
                    <a:pt x="5026660" y="0"/>
                  </a:lnTo>
                </a:path>
                <a:path w="7899400">
                  <a:moveTo>
                    <a:pt x="5064760" y="0"/>
                  </a:moveTo>
                  <a:lnTo>
                    <a:pt x="5102860" y="0"/>
                  </a:lnTo>
                </a:path>
                <a:path w="7899400">
                  <a:moveTo>
                    <a:pt x="5140960" y="0"/>
                  </a:moveTo>
                  <a:lnTo>
                    <a:pt x="5177790" y="0"/>
                  </a:lnTo>
                </a:path>
                <a:path w="7899400">
                  <a:moveTo>
                    <a:pt x="5215890" y="0"/>
                  </a:moveTo>
                  <a:lnTo>
                    <a:pt x="5253990" y="0"/>
                  </a:lnTo>
                </a:path>
                <a:path w="7899400">
                  <a:moveTo>
                    <a:pt x="5292090" y="0"/>
                  </a:moveTo>
                  <a:lnTo>
                    <a:pt x="5328920" y="0"/>
                  </a:lnTo>
                </a:path>
                <a:path w="7899400">
                  <a:moveTo>
                    <a:pt x="5367020" y="0"/>
                  </a:moveTo>
                  <a:lnTo>
                    <a:pt x="5405120" y="0"/>
                  </a:lnTo>
                </a:path>
                <a:path w="7899400">
                  <a:moveTo>
                    <a:pt x="5443220" y="0"/>
                  </a:moveTo>
                  <a:lnTo>
                    <a:pt x="5480050" y="0"/>
                  </a:lnTo>
                </a:path>
                <a:path w="7899400">
                  <a:moveTo>
                    <a:pt x="5518150" y="0"/>
                  </a:moveTo>
                  <a:lnTo>
                    <a:pt x="5556250" y="0"/>
                  </a:lnTo>
                </a:path>
                <a:path w="7899400">
                  <a:moveTo>
                    <a:pt x="5594350" y="0"/>
                  </a:moveTo>
                  <a:lnTo>
                    <a:pt x="5631180" y="0"/>
                  </a:lnTo>
                </a:path>
                <a:path w="7899400">
                  <a:moveTo>
                    <a:pt x="5669280" y="0"/>
                  </a:moveTo>
                  <a:lnTo>
                    <a:pt x="5707380" y="0"/>
                  </a:lnTo>
                </a:path>
                <a:path w="7899400">
                  <a:moveTo>
                    <a:pt x="5745480" y="0"/>
                  </a:moveTo>
                  <a:lnTo>
                    <a:pt x="5783580" y="0"/>
                  </a:lnTo>
                </a:path>
                <a:path w="7899400">
                  <a:moveTo>
                    <a:pt x="5820410" y="0"/>
                  </a:moveTo>
                  <a:lnTo>
                    <a:pt x="5858510" y="0"/>
                  </a:lnTo>
                </a:path>
                <a:path w="7899400">
                  <a:moveTo>
                    <a:pt x="5896610" y="0"/>
                  </a:moveTo>
                  <a:lnTo>
                    <a:pt x="5934710" y="0"/>
                  </a:lnTo>
                </a:path>
                <a:path w="7899400">
                  <a:moveTo>
                    <a:pt x="5971540" y="0"/>
                  </a:moveTo>
                  <a:lnTo>
                    <a:pt x="6009640" y="0"/>
                  </a:lnTo>
                </a:path>
                <a:path w="7899400">
                  <a:moveTo>
                    <a:pt x="6047740" y="0"/>
                  </a:moveTo>
                  <a:lnTo>
                    <a:pt x="6085840" y="0"/>
                  </a:lnTo>
                </a:path>
                <a:path w="7899400">
                  <a:moveTo>
                    <a:pt x="6122670" y="0"/>
                  </a:moveTo>
                  <a:lnTo>
                    <a:pt x="6160770" y="0"/>
                  </a:lnTo>
                </a:path>
                <a:path w="7899400">
                  <a:moveTo>
                    <a:pt x="6198870" y="0"/>
                  </a:moveTo>
                  <a:lnTo>
                    <a:pt x="6236970" y="0"/>
                  </a:lnTo>
                </a:path>
                <a:path w="7899400">
                  <a:moveTo>
                    <a:pt x="6273800" y="0"/>
                  </a:moveTo>
                  <a:lnTo>
                    <a:pt x="6311900" y="0"/>
                  </a:lnTo>
                </a:path>
                <a:path w="7899400">
                  <a:moveTo>
                    <a:pt x="6350000" y="0"/>
                  </a:moveTo>
                  <a:lnTo>
                    <a:pt x="6388100" y="0"/>
                  </a:lnTo>
                </a:path>
                <a:path w="7899400">
                  <a:moveTo>
                    <a:pt x="6424930" y="0"/>
                  </a:moveTo>
                  <a:lnTo>
                    <a:pt x="6463030" y="0"/>
                  </a:lnTo>
                </a:path>
                <a:path w="7899400">
                  <a:moveTo>
                    <a:pt x="6501130" y="0"/>
                  </a:moveTo>
                  <a:lnTo>
                    <a:pt x="6539230" y="0"/>
                  </a:lnTo>
                </a:path>
                <a:path w="7899400">
                  <a:moveTo>
                    <a:pt x="6577330" y="0"/>
                  </a:moveTo>
                  <a:lnTo>
                    <a:pt x="6614160" y="0"/>
                  </a:lnTo>
                </a:path>
                <a:path w="7899400">
                  <a:moveTo>
                    <a:pt x="6652260" y="0"/>
                  </a:moveTo>
                  <a:lnTo>
                    <a:pt x="6690360" y="0"/>
                  </a:lnTo>
                </a:path>
                <a:path w="7899400">
                  <a:moveTo>
                    <a:pt x="6728460" y="0"/>
                  </a:moveTo>
                  <a:lnTo>
                    <a:pt x="6765290" y="0"/>
                  </a:lnTo>
                </a:path>
                <a:path w="7899400">
                  <a:moveTo>
                    <a:pt x="6803390" y="0"/>
                  </a:moveTo>
                  <a:lnTo>
                    <a:pt x="6841490" y="0"/>
                  </a:lnTo>
                </a:path>
                <a:path w="7899400">
                  <a:moveTo>
                    <a:pt x="6879590" y="0"/>
                  </a:moveTo>
                  <a:lnTo>
                    <a:pt x="6916420" y="0"/>
                  </a:lnTo>
                </a:path>
                <a:path w="7899400">
                  <a:moveTo>
                    <a:pt x="6954520" y="0"/>
                  </a:moveTo>
                  <a:lnTo>
                    <a:pt x="6992620" y="0"/>
                  </a:lnTo>
                </a:path>
                <a:path w="7899400">
                  <a:moveTo>
                    <a:pt x="7030720" y="0"/>
                  </a:moveTo>
                  <a:lnTo>
                    <a:pt x="7067550" y="0"/>
                  </a:lnTo>
                </a:path>
                <a:path w="7899400">
                  <a:moveTo>
                    <a:pt x="7105650" y="0"/>
                  </a:moveTo>
                  <a:lnTo>
                    <a:pt x="7143750" y="0"/>
                  </a:lnTo>
                </a:path>
                <a:path w="7899400">
                  <a:moveTo>
                    <a:pt x="7181850" y="0"/>
                  </a:moveTo>
                  <a:lnTo>
                    <a:pt x="7219950" y="0"/>
                  </a:lnTo>
                </a:path>
                <a:path w="7899400">
                  <a:moveTo>
                    <a:pt x="7256780" y="0"/>
                  </a:moveTo>
                  <a:lnTo>
                    <a:pt x="7294880" y="0"/>
                  </a:lnTo>
                </a:path>
                <a:path w="7899400">
                  <a:moveTo>
                    <a:pt x="7332980" y="0"/>
                  </a:moveTo>
                  <a:lnTo>
                    <a:pt x="7371080" y="0"/>
                  </a:lnTo>
                </a:path>
                <a:path w="7899400">
                  <a:moveTo>
                    <a:pt x="7407910" y="0"/>
                  </a:moveTo>
                  <a:lnTo>
                    <a:pt x="7446010" y="0"/>
                  </a:lnTo>
                </a:path>
                <a:path w="7899400">
                  <a:moveTo>
                    <a:pt x="7484110" y="0"/>
                  </a:moveTo>
                  <a:lnTo>
                    <a:pt x="7522210" y="0"/>
                  </a:lnTo>
                </a:path>
                <a:path w="7899400">
                  <a:moveTo>
                    <a:pt x="7559040" y="0"/>
                  </a:moveTo>
                  <a:lnTo>
                    <a:pt x="7597140" y="0"/>
                  </a:lnTo>
                </a:path>
                <a:path w="7899400">
                  <a:moveTo>
                    <a:pt x="7635240" y="0"/>
                  </a:moveTo>
                  <a:lnTo>
                    <a:pt x="7673340" y="0"/>
                  </a:lnTo>
                </a:path>
                <a:path w="7899400">
                  <a:moveTo>
                    <a:pt x="7710170" y="0"/>
                  </a:moveTo>
                  <a:lnTo>
                    <a:pt x="7748270" y="0"/>
                  </a:lnTo>
                </a:path>
                <a:path w="7899400">
                  <a:moveTo>
                    <a:pt x="7786370" y="0"/>
                  </a:moveTo>
                  <a:lnTo>
                    <a:pt x="7824470" y="0"/>
                  </a:lnTo>
                </a:path>
                <a:path w="7899400">
                  <a:moveTo>
                    <a:pt x="7862570" y="0"/>
                  </a:moveTo>
                  <a:lnTo>
                    <a:pt x="78994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60131" y="5890261"/>
              <a:ext cx="217167" cy="19811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839201" y="5322570"/>
              <a:ext cx="38100" cy="529590"/>
            </a:xfrm>
            <a:custGeom>
              <a:avLst/>
              <a:gdLst/>
              <a:ahLst/>
              <a:cxnLst/>
              <a:rect l="l" t="t" r="r" b="b"/>
              <a:pathLst>
                <a:path w="38100" h="529589">
                  <a:moveTo>
                    <a:pt x="0" y="529589"/>
                  </a:moveTo>
                  <a:lnTo>
                    <a:pt x="38097" y="529589"/>
                  </a:lnTo>
                </a:path>
                <a:path w="38100" h="529589">
                  <a:moveTo>
                    <a:pt x="0" y="453389"/>
                  </a:moveTo>
                  <a:lnTo>
                    <a:pt x="38097" y="453389"/>
                  </a:lnTo>
                </a:path>
                <a:path w="38100" h="529589">
                  <a:moveTo>
                    <a:pt x="0" y="378459"/>
                  </a:moveTo>
                  <a:lnTo>
                    <a:pt x="38097" y="378459"/>
                  </a:lnTo>
                </a:path>
                <a:path w="38100" h="529589">
                  <a:moveTo>
                    <a:pt x="0" y="302259"/>
                  </a:moveTo>
                  <a:lnTo>
                    <a:pt x="38097" y="302259"/>
                  </a:lnTo>
                </a:path>
                <a:path w="38100" h="529589">
                  <a:moveTo>
                    <a:pt x="0" y="227329"/>
                  </a:moveTo>
                  <a:lnTo>
                    <a:pt x="38097" y="227329"/>
                  </a:lnTo>
                </a:path>
                <a:path w="38100" h="529589">
                  <a:moveTo>
                    <a:pt x="0" y="151129"/>
                  </a:moveTo>
                  <a:lnTo>
                    <a:pt x="38097" y="151129"/>
                  </a:lnTo>
                </a:path>
                <a:path w="38100" h="529589">
                  <a:moveTo>
                    <a:pt x="0" y="76199"/>
                  </a:moveTo>
                  <a:lnTo>
                    <a:pt x="38097" y="76199"/>
                  </a:lnTo>
                </a:path>
                <a:path w="38100" h="52958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839201" y="388620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839201" y="244982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19">
                  <a:moveTo>
                    <a:pt x="0" y="680720"/>
                  </a:moveTo>
                  <a:lnTo>
                    <a:pt x="38097" y="680720"/>
                  </a:lnTo>
                </a:path>
                <a:path w="38100" h="680719">
                  <a:moveTo>
                    <a:pt x="0" y="604520"/>
                  </a:moveTo>
                  <a:lnTo>
                    <a:pt x="38097" y="604520"/>
                  </a:lnTo>
                </a:path>
                <a:path w="38100" h="680719">
                  <a:moveTo>
                    <a:pt x="0" y="529590"/>
                  </a:moveTo>
                  <a:lnTo>
                    <a:pt x="38097" y="529590"/>
                  </a:lnTo>
                </a:path>
                <a:path w="38100" h="680719">
                  <a:moveTo>
                    <a:pt x="0" y="453390"/>
                  </a:moveTo>
                  <a:lnTo>
                    <a:pt x="38097" y="453390"/>
                  </a:lnTo>
                </a:path>
                <a:path w="38100" h="680719">
                  <a:moveTo>
                    <a:pt x="0" y="378460"/>
                  </a:moveTo>
                  <a:lnTo>
                    <a:pt x="38097" y="378460"/>
                  </a:lnTo>
                </a:path>
                <a:path w="38100" h="680719">
                  <a:moveTo>
                    <a:pt x="0" y="302260"/>
                  </a:moveTo>
                  <a:lnTo>
                    <a:pt x="38097" y="302260"/>
                  </a:lnTo>
                </a:path>
                <a:path w="38100" h="680719">
                  <a:moveTo>
                    <a:pt x="0" y="227330"/>
                  </a:moveTo>
                  <a:lnTo>
                    <a:pt x="38097" y="227330"/>
                  </a:lnTo>
                </a:path>
                <a:path w="38100" h="680719">
                  <a:moveTo>
                    <a:pt x="0" y="151130"/>
                  </a:moveTo>
                  <a:lnTo>
                    <a:pt x="38097" y="151130"/>
                  </a:lnTo>
                </a:path>
                <a:path w="38100" h="680719">
                  <a:moveTo>
                    <a:pt x="0" y="76200"/>
                  </a:moveTo>
                  <a:lnTo>
                    <a:pt x="38097" y="76200"/>
                  </a:lnTo>
                </a:path>
                <a:path w="38100" h="68071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53780" y="2239011"/>
              <a:ext cx="219708" cy="17271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91209" y="2258060"/>
              <a:ext cx="7824470" cy="0"/>
            </a:xfrm>
            <a:custGeom>
              <a:avLst/>
              <a:gdLst/>
              <a:ahLst/>
              <a:cxnLst/>
              <a:rect l="l" t="t" r="r" b="b"/>
              <a:pathLst>
                <a:path w="7824470">
                  <a:moveTo>
                    <a:pt x="7824470" y="0"/>
                  </a:moveTo>
                  <a:lnTo>
                    <a:pt x="7786370" y="0"/>
                  </a:lnTo>
                </a:path>
                <a:path w="7824470">
                  <a:moveTo>
                    <a:pt x="7749540" y="0"/>
                  </a:moveTo>
                  <a:lnTo>
                    <a:pt x="7711440" y="0"/>
                  </a:lnTo>
                </a:path>
                <a:path w="7824470">
                  <a:moveTo>
                    <a:pt x="7673340" y="0"/>
                  </a:moveTo>
                  <a:lnTo>
                    <a:pt x="7635240" y="0"/>
                  </a:lnTo>
                </a:path>
                <a:path w="7824470">
                  <a:moveTo>
                    <a:pt x="7598410" y="0"/>
                  </a:moveTo>
                  <a:lnTo>
                    <a:pt x="7560310" y="0"/>
                  </a:lnTo>
                </a:path>
                <a:path w="7824470">
                  <a:moveTo>
                    <a:pt x="7522210" y="0"/>
                  </a:moveTo>
                  <a:lnTo>
                    <a:pt x="7484110" y="0"/>
                  </a:lnTo>
                </a:path>
                <a:path w="7824470">
                  <a:moveTo>
                    <a:pt x="7447280" y="0"/>
                  </a:moveTo>
                  <a:lnTo>
                    <a:pt x="7409180" y="0"/>
                  </a:lnTo>
                </a:path>
                <a:path w="7824470">
                  <a:moveTo>
                    <a:pt x="7371080" y="0"/>
                  </a:moveTo>
                  <a:lnTo>
                    <a:pt x="7332980" y="0"/>
                  </a:lnTo>
                </a:path>
                <a:path w="7824470">
                  <a:moveTo>
                    <a:pt x="7294880" y="0"/>
                  </a:moveTo>
                  <a:lnTo>
                    <a:pt x="7258050" y="0"/>
                  </a:lnTo>
                </a:path>
                <a:path w="7824470">
                  <a:moveTo>
                    <a:pt x="7219950" y="0"/>
                  </a:moveTo>
                  <a:lnTo>
                    <a:pt x="7181850" y="0"/>
                  </a:lnTo>
                </a:path>
                <a:path w="7824470">
                  <a:moveTo>
                    <a:pt x="7143750" y="0"/>
                  </a:moveTo>
                  <a:lnTo>
                    <a:pt x="7106920" y="0"/>
                  </a:lnTo>
                </a:path>
                <a:path w="7824470">
                  <a:moveTo>
                    <a:pt x="7068820" y="0"/>
                  </a:moveTo>
                  <a:lnTo>
                    <a:pt x="7030720" y="0"/>
                  </a:lnTo>
                </a:path>
                <a:path w="7824470">
                  <a:moveTo>
                    <a:pt x="6992620" y="0"/>
                  </a:moveTo>
                  <a:lnTo>
                    <a:pt x="6955790" y="0"/>
                  </a:lnTo>
                </a:path>
                <a:path w="7824470">
                  <a:moveTo>
                    <a:pt x="6917690" y="0"/>
                  </a:moveTo>
                  <a:lnTo>
                    <a:pt x="6879590" y="0"/>
                  </a:lnTo>
                </a:path>
                <a:path w="7824470">
                  <a:moveTo>
                    <a:pt x="6841490" y="0"/>
                  </a:moveTo>
                  <a:lnTo>
                    <a:pt x="6804660" y="0"/>
                  </a:lnTo>
                </a:path>
                <a:path w="7824470">
                  <a:moveTo>
                    <a:pt x="6766560" y="0"/>
                  </a:moveTo>
                  <a:lnTo>
                    <a:pt x="6728460" y="0"/>
                  </a:lnTo>
                </a:path>
                <a:path w="7824470">
                  <a:moveTo>
                    <a:pt x="6690360" y="0"/>
                  </a:moveTo>
                  <a:lnTo>
                    <a:pt x="6652260" y="0"/>
                  </a:lnTo>
                </a:path>
                <a:path w="7824470">
                  <a:moveTo>
                    <a:pt x="6615430" y="0"/>
                  </a:moveTo>
                  <a:lnTo>
                    <a:pt x="6577330" y="0"/>
                  </a:lnTo>
                </a:path>
                <a:path w="7824470">
                  <a:moveTo>
                    <a:pt x="6539230" y="0"/>
                  </a:moveTo>
                  <a:lnTo>
                    <a:pt x="6501130" y="0"/>
                  </a:lnTo>
                </a:path>
                <a:path w="7824470">
                  <a:moveTo>
                    <a:pt x="6464299" y="0"/>
                  </a:moveTo>
                  <a:lnTo>
                    <a:pt x="6426199" y="0"/>
                  </a:lnTo>
                </a:path>
                <a:path w="7824470">
                  <a:moveTo>
                    <a:pt x="6388099" y="0"/>
                  </a:moveTo>
                  <a:lnTo>
                    <a:pt x="6349999" y="0"/>
                  </a:lnTo>
                </a:path>
                <a:path w="7824470">
                  <a:moveTo>
                    <a:pt x="6313170" y="0"/>
                  </a:moveTo>
                  <a:lnTo>
                    <a:pt x="6275070" y="0"/>
                  </a:lnTo>
                </a:path>
                <a:path w="7824470">
                  <a:moveTo>
                    <a:pt x="6236970" y="0"/>
                  </a:moveTo>
                  <a:lnTo>
                    <a:pt x="6198870" y="0"/>
                  </a:lnTo>
                </a:path>
                <a:path w="7824470">
                  <a:moveTo>
                    <a:pt x="6162040" y="0"/>
                  </a:moveTo>
                  <a:lnTo>
                    <a:pt x="6123940" y="0"/>
                  </a:lnTo>
                </a:path>
                <a:path w="7824470">
                  <a:moveTo>
                    <a:pt x="6085840" y="0"/>
                  </a:moveTo>
                  <a:lnTo>
                    <a:pt x="6047740" y="0"/>
                  </a:lnTo>
                </a:path>
                <a:path w="7824470">
                  <a:moveTo>
                    <a:pt x="6009640" y="0"/>
                  </a:moveTo>
                  <a:lnTo>
                    <a:pt x="5972810" y="0"/>
                  </a:lnTo>
                </a:path>
                <a:path w="7824470">
                  <a:moveTo>
                    <a:pt x="5934710" y="0"/>
                  </a:moveTo>
                  <a:lnTo>
                    <a:pt x="5896610" y="0"/>
                  </a:lnTo>
                </a:path>
                <a:path w="7824470">
                  <a:moveTo>
                    <a:pt x="5858510" y="0"/>
                  </a:moveTo>
                  <a:lnTo>
                    <a:pt x="5821680" y="0"/>
                  </a:lnTo>
                </a:path>
                <a:path w="7824470">
                  <a:moveTo>
                    <a:pt x="5783580" y="0"/>
                  </a:moveTo>
                  <a:lnTo>
                    <a:pt x="5745480" y="0"/>
                  </a:lnTo>
                </a:path>
                <a:path w="7824470">
                  <a:moveTo>
                    <a:pt x="5707380" y="0"/>
                  </a:moveTo>
                  <a:lnTo>
                    <a:pt x="5670550" y="0"/>
                  </a:lnTo>
                </a:path>
                <a:path w="7824470">
                  <a:moveTo>
                    <a:pt x="5632450" y="0"/>
                  </a:moveTo>
                  <a:lnTo>
                    <a:pt x="5594350" y="0"/>
                  </a:lnTo>
                </a:path>
                <a:path w="7824470">
                  <a:moveTo>
                    <a:pt x="5556250" y="0"/>
                  </a:moveTo>
                  <a:lnTo>
                    <a:pt x="5519420" y="0"/>
                  </a:lnTo>
                </a:path>
                <a:path w="7824470">
                  <a:moveTo>
                    <a:pt x="5481320" y="0"/>
                  </a:moveTo>
                  <a:lnTo>
                    <a:pt x="5443220" y="0"/>
                  </a:lnTo>
                </a:path>
                <a:path w="7824470">
                  <a:moveTo>
                    <a:pt x="5405120" y="0"/>
                  </a:moveTo>
                  <a:lnTo>
                    <a:pt x="5368290" y="0"/>
                  </a:lnTo>
                </a:path>
                <a:path w="7824470">
                  <a:moveTo>
                    <a:pt x="5330190" y="0"/>
                  </a:moveTo>
                  <a:lnTo>
                    <a:pt x="5292090" y="0"/>
                  </a:lnTo>
                </a:path>
                <a:path w="7824470">
                  <a:moveTo>
                    <a:pt x="5253990" y="0"/>
                  </a:moveTo>
                  <a:lnTo>
                    <a:pt x="5215890" y="0"/>
                  </a:lnTo>
                </a:path>
                <a:path w="7824470">
                  <a:moveTo>
                    <a:pt x="5179060" y="0"/>
                  </a:moveTo>
                  <a:lnTo>
                    <a:pt x="5140960" y="0"/>
                  </a:lnTo>
                </a:path>
                <a:path w="7824470">
                  <a:moveTo>
                    <a:pt x="5102860" y="0"/>
                  </a:moveTo>
                  <a:lnTo>
                    <a:pt x="5064760" y="0"/>
                  </a:lnTo>
                </a:path>
                <a:path w="7824470">
                  <a:moveTo>
                    <a:pt x="5027930" y="0"/>
                  </a:moveTo>
                  <a:lnTo>
                    <a:pt x="4989830" y="0"/>
                  </a:lnTo>
                </a:path>
                <a:path w="7824470">
                  <a:moveTo>
                    <a:pt x="4951730" y="0"/>
                  </a:moveTo>
                  <a:lnTo>
                    <a:pt x="4913630" y="0"/>
                  </a:lnTo>
                </a:path>
                <a:path w="7824470">
                  <a:moveTo>
                    <a:pt x="4876800" y="0"/>
                  </a:moveTo>
                  <a:lnTo>
                    <a:pt x="4838700" y="0"/>
                  </a:lnTo>
                </a:path>
                <a:path w="7824470">
                  <a:moveTo>
                    <a:pt x="4800600" y="0"/>
                  </a:moveTo>
                  <a:lnTo>
                    <a:pt x="4762500" y="0"/>
                  </a:lnTo>
                </a:path>
                <a:path w="7824470">
                  <a:moveTo>
                    <a:pt x="4725670" y="0"/>
                  </a:moveTo>
                  <a:lnTo>
                    <a:pt x="4687570" y="0"/>
                  </a:lnTo>
                </a:path>
                <a:path w="7824470">
                  <a:moveTo>
                    <a:pt x="4649470" y="0"/>
                  </a:moveTo>
                  <a:lnTo>
                    <a:pt x="4611370" y="0"/>
                  </a:lnTo>
                </a:path>
                <a:path w="7824470">
                  <a:moveTo>
                    <a:pt x="4573270" y="0"/>
                  </a:moveTo>
                  <a:lnTo>
                    <a:pt x="4536440" y="0"/>
                  </a:lnTo>
                </a:path>
                <a:path w="7824470">
                  <a:moveTo>
                    <a:pt x="4498340" y="0"/>
                  </a:moveTo>
                  <a:lnTo>
                    <a:pt x="4460240" y="0"/>
                  </a:lnTo>
                </a:path>
                <a:path w="7824470">
                  <a:moveTo>
                    <a:pt x="4422140" y="0"/>
                  </a:moveTo>
                  <a:lnTo>
                    <a:pt x="4385310" y="0"/>
                  </a:lnTo>
                </a:path>
                <a:path w="7824470">
                  <a:moveTo>
                    <a:pt x="4347210" y="0"/>
                  </a:moveTo>
                  <a:lnTo>
                    <a:pt x="4309110" y="0"/>
                  </a:lnTo>
                </a:path>
                <a:path w="7824470">
                  <a:moveTo>
                    <a:pt x="4271010" y="0"/>
                  </a:moveTo>
                  <a:lnTo>
                    <a:pt x="4234180" y="0"/>
                  </a:lnTo>
                </a:path>
                <a:path w="7824470">
                  <a:moveTo>
                    <a:pt x="4196080" y="0"/>
                  </a:moveTo>
                  <a:lnTo>
                    <a:pt x="4157979" y="0"/>
                  </a:lnTo>
                </a:path>
                <a:path w="7824470">
                  <a:moveTo>
                    <a:pt x="4119879" y="0"/>
                  </a:moveTo>
                  <a:lnTo>
                    <a:pt x="4083050" y="0"/>
                  </a:lnTo>
                </a:path>
                <a:path w="7824470">
                  <a:moveTo>
                    <a:pt x="4044950" y="0"/>
                  </a:moveTo>
                  <a:lnTo>
                    <a:pt x="4006850" y="0"/>
                  </a:lnTo>
                </a:path>
                <a:path w="7824470">
                  <a:moveTo>
                    <a:pt x="3968750" y="0"/>
                  </a:moveTo>
                  <a:lnTo>
                    <a:pt x="3930650" y="0"/>
                  </a:lnTo>
                </a:path>
                <a:path w="7824470">
                  <a:moveTo>
                    <a:pt x="3893819" y="0"/>
                  </a:moveTo>
                  <a:lnTo>
                    <a:pt x="3855719" y="0"/>
                  </a:lnTo>
                </a:path>
                <a:path w="7824470">
                  <a:moveTo>
                    <a:pt x="3817619" y="0"/>
                  </a:moveTo>
                  <a:lnTo>
                    <a:pt x="3779519" y="0"/>
                  </a:lnTo>
                </a:path>
                <a:path w="7824470">
                  <a:moveTo>
                    <a:pt x="3742690" y="0"/>
                  </a:moveTo>
                  <a:lnTo>
                    <a:pt x="3704590" y="0"/>
                  </a:lnTo>
                </a:path>
                <a:path w="7824470">
                  <a:moveTo>
                    <a:pt x="3666490" y="0"/>
                  </a:moveTo>
                  <a:lnTo>
                    <a:pt x="3628390" y="0"/>
                  </a:lnTo>
                </a:path>
                <a:path w="7824470">
                  <a:moveTo>
                    <a:pt x="3591560" y="0"/>
                  </a:moveTo>
                  <a:lnTo>
                    <a:pt x="3553460" y="0"/>
                  </a:lnTo>
                </a:path>
                <a:path w="7824470">
                  <a:moveTo>
                    <a:pt x="3515360" y="0"/>
                  </a:moveTo>
                  <a:lnTo>
                    <a:pt x="3477260" y="0"/>
                  </a:lnTo>
                </a:path>
                <a:path w="7824470">
                  <a:moveTo>
                    <a:pt x="3440429" y="0"/>
                  </a:moveTo>
                  <a:lnTo>
                    <a:pt x="3402329" y="0"/>
                  </a:lnTo>
                </a:path>
                <a:path w="7824470">
                  <a:moveTo>
                    <a:pt x="3364229" y="0"/>
                  </a:moveTo>
                  <a:lnTo>
                    <a:pt x="3326129" y="0"/>
                  </a:lnTo>
                </a:path>
                <a:path w="7824470">
                  <a:moveTo>
                    <a:pt x="3289300" y="0"/>
                  </a:moveTo>
                  <a:lnTo>
                    <a:pt x="3251200" y="0"/>
                  </a:lnTo>
                </a:path>
                <a:path w="7824470">
                  <a:moveTo>
                    <a:pt x="3213100" y="0"/>
                  </a:moveTo>
                  <a:lnTo>
                    <a:pt x="3175000" y="0"/>
                  </a:lnTo>
                </a:path>
                <a:path w="7824470">
                  <a:moveTo>
                    <a:pt x="3136900" y="0"/>
                  </a:moveTo>
                  <a:lnTo>
                    <a:pt x="3100069" y="0"/>
                  </a:lnTo>
                </a:path>
                <a:path w="7824470">
                  <a:moveTo>
                    <a:pt x="3061969" y="0"/>
                  </a:moveTo>
                  <a:lnTo>
                    <a:pt x="3023869" y="0"/>
                  </a:lnTo>
                </a:path>
                <a:path w="7824470">
                  <a:moveTo>
                    <a:pt x="2985769" y="0"/>
                  </a:moveTo>
                  <a:lnTo>
                    <a:pt x="2948940" y="0"/>
                  </a:lnTo>
                </a:path>
                <a:path w="7824470">
                  <a:moveTo>
                    <a:pt x="2910840" y="0"/>
                  </a:moveTo>
                  <a:lnTo>
                    <a:pt x="2872740" y="0"/>
                  </a:lnTo>
                </a:path>
                <a:path w="7824470">
                  <a:moveTo>
                    <a:pt x="2834640" y="0"/>
                  </a:moveTo>
                  <a:lnTo>
                    <a:pt x="2797810" y="0"/>
                  </a:lnTo>
                </a:path>
                <a:path w="7824470">
                  <a:moveTo>
                    <a:pt x="2759710" y="0"/>
                  </a:moveTo>
                  <a:lnTo>
                    <a:pt x="2721610" y="0"/>
                  </a:lnTo>
                </a:path>
                <a:path w="7824470">
                  <a:moveTo>
                    <a:pt x="2683510" y="0"/>
                  </a:moveTo>
                  <a:lnTo>
                    <a:pt x="2646679" y="0"/>
                  </a:lnTo>
                </a:path>
                <a:path w="7824470">
                  <a:moveTo>
                    <a:pt x="2608579" y="0"/>
                  </a:moveTo>
                  <a:lnTo>
                    <a:pt x="2570479" y="0"/>
                  </a:lnTo>
                </a:path>
                <a:path w="7824470">
                  <a:moveTo>
                    <a:pt x="2532379" y="0"/>
                  </a:moveTo>
                  <a:lnTo>
                    <a:pt x="2494279" y="0"/>
                  </a:lnTo>
                </a:path>
                <a:path w="7824470">
                  <a:moveTo>
                    <a:pt x="2457450" y="0"/>
                  </a:moveTo>
                  <a:lnTo>
                    <a:pt x="2419350" y="0"/>
                  </a:lnTo>
                </a:path>
                <a:path w="7824470">
                  <a:moveTo>
                    <a:pt x="2381250" y="0"/>
                  </a:moveTo>
                  <a:lnTo>
                    <a:pt x="2343150" y="0"/>
                  </a:lnTo>
                </a:path>
                <a:path w="7824470">
                  <a:moveTo>
                    <a:pt x="2306320" y="0"/>
                  </a:moveTo>
                  <a:lnTo>
                    <a:pt x="2268220" y="0"/>
                  </a:lnTo>
                </a:path>
                <a:path w="7824470">
                  <a:moveTo>
                    <a:pt x="2230120" y="0"/>
                  </a:moveTo>
                  <a:lnTo>
                    <a:pt x="2192020" y="0"/>
                  </a:lnTo>
                </a:path>
                <a:path w="7824470">
                  <a:moveTo>
                    <a:pt x="2155190" y="0"/>
                  </a:moveTo>
                  <a:lnTo>
                    <a:pt x="2117090" y="0"/>
                  </a:lnTo>
                </a:path>
                <a:path w="7824470">
                  <a:moveTo>
                    <a:pt x="2078989" y="0"/>
                  </a:moveTo>
                  <a:lnTo>
                    <a:pt x="2040889" y="0"/>
                  </a:lnTo>
                </a:path>
                <a:path w="7824470">
                  <a:moveTo>
                    <a:pt x="2004060" y="0"/>
                  </a:moveTo>
                  <a:lnTo>
                    <a:pt x="1965960" y="0"/>
                  </a:lnTo>
                </a:path>
                <a:path w="7824470">
                  <a:moveTo>
                    <a:pt x="1927860" y="0"/>
                  </a:moveTo>
                  <a:lnTo>
                    <a:pt x="1889760" y="0"/>
                  </a:lnTo>
                </a:path>
                <a:path w="7824470">
                  <a:moveTo>
                    <a:pt x="1851660" y="0"/>
                  </a:moveTo>
                  <a:lnTo>
                    <a:pt x="1814829" y="0"/>
                  </a:lnTo>
                </a:path>
                <a:path w="7824470">
                  <a:moveTo>
                    <a:pt x="1776729" y="0"/>
                  </a:moveTo>
                  <a:lnTo>
                    <a:pt x="1738629" y="0"/>
                  </a:lnTo>
                </a:path>
                <a:path w="7824470">
                  <a:moveTo>
                    <a:pt x="1700529" y="0"/>
                  </a:moveTo>
                  <a:lnTo>
                    <a:pt x="1663700" y="0"/>
                  </a:lnTo>
                </a:path>
                <a:path w="7824470">
                  <a:moveTo>
                    <a:pt x="1625600" y="0"/>
                  </a:moveTo>
                  <a:lnTo>
                    <a:pt x="1587500" y="0"/>
                  </a:lnTo>
                </a:path>
                <a:path w="7824470">
                  <a:moveTo>
                    <a:pt x="1549400" y="0"/>
                  </a:moveTo>
                  <a:lnTo>
                    <a:pt x="1512570" y="0"/>
                  </a:lnTo>
                </a:path>
                <a:path w="7824470">
                  <a:moveTo>
                    <a:pt x="1474470" y="0"/>
                  </a:moveTo>
                  <a:lnTo>
                    <a:pt x="1436370" y="0"/>
                  </a:lnTo>
                </a:path>
                <a:path w="7824470">
                  <a:moveTo>
                    <a:pt x="1398270" y="0"/>
                  </a:moveTo>
                  <a:lnTo>
                    <a:pt x="1361440" y="0"/>
                  </a:lnTo>
                </a:path>
                <a:path w="7824470">
                  <a:moveTo>
                    <a:pt x="1323340" y="0"/>
                  </a:moveTo>
                  <a:lnTo>
                    <a:pt x="1285240" y="0"/>
                  </a:lnTo>
                </a:path>
                <a:path w="7824470">
                  <a:moveTo>
                    <a:pt x="1247140" y="0"/>
                  </a:moveTo>
                  <a:lnTo>
                    <a:pt x="1209040" y="0"/>
                  </a:lnTo>
                </a:path>
                <a:path w="7824470">
                  <a:moveTo>
                    <a:pt x="1172210" y="0"/>
                  </a:moveTo>
                  <a:lnTo>
                    <a:pt x="1134110" y="0"/>
                  </a:lnTo>
                </a:path>
                <a:path w="7824470">
                  <a:moveTo>
                    <a:pt x="1096010" y="0"/>
                  </a:moveTo>
                  <a:lnTo>
                    <a:pt x="1057910" y="0"/>
                  </a:lnTo>
                </a:path>
                <a:path w="7824470">
                  <a:moveTo>
                    <a:pt x="1021079" y="0"/>
                  </a:moveTo>
                  <a:lnTo>
                    <a:pt x="982979" y="0"/>
                  </a:lnTo>
                </a:path>
                <a:path w="7824470">
                  <a:moveTo>
                    <a:pt x="944879" y="0"/>
                  </a:moveTo>
                  <a:lnTo>
                    <a:pt x="906779" y="0"/>
                  </a:lnTo>
                </a:path>
                <a:path w="7824470">
                  <a:moveTo>
                    <a:pt x="869950" y="0"/>
                  </a:moveTo>
                  <a:lnTo>
                    <a:pt x="831850" y="0"/>
                  </a:lnTo>
                </a:path>
                <a:path w="7824470">
                  <a:moveTo>
                    <a:pt x="793750" y="0"/>
                  </a:moveTo>
                  <a:lnTo>
                    <a:pt x="755650" y="0"/>
                  </a:lnTo>
                </a:path>
                <a:path w="7824470">
                  <a:moveTo>
                    <a:pt x="718820" y="0"/>
                  </a:moveTo>
                  <a:lnTo>
                    <a:pt x="680720" y="0"/>
                  </a:lnTo>
                </a:path>
                <a:path w="7824470">
                  <a:moveTo>
                    <a:pt x="642620" y="0"/>
                  </a:moveTo>
                  <a:lnTo>
                    <a:pt x="604520" y="0"/>
                  </a:lnTo>
                </a:path>
                <a:path w="7824470">
                  <a:moveTo>
                    <a:pt x="567690" y="0"/>
                  </a:moveTo>
                  <a:lnTo>
                    <a:pt x="529590" y="0"/>
                  </a:lnTo>
                </a:path>
                <a:path w="7824470">
                  <a:moveTo>
                    <a:pt x="491490" y="0"/>
                  </a:moveTo>
                  <a:lnTo>
                    <a:pt x="453390" y="0"/>
                  </a:lnTo>
                </a:path>
                <a:path w="7824470">
                  <a:moveTo>
                    <a:pt x="415290" y="0"/>
                  </a:moveTo>
                  <a:lnTo>
                    <a:pt x="378459" y="0"/>
                  </a:lnTo>
                </a:path>
                <a:path w="7824470">
                  <a:moveTo>
                    <a:pt x="340359" y="0"/>
                  </a:moveTo>
                  <a:lnTo>
                    <a:pt x="302259" y="0"/>
                  </a:lnTo>
                </a:path>
                <a:path w="7824470">
                  <a:moveTo>
                    <a:pt x="264159" y="0"/>
                  </a:moveTo>
                  <a:lnTo>
                    <a:pt x="227330" y="0"/>
                  </a:lnTo>
                </a:path>
                <a:path w="7824470">
                  <a:moveTo>
                    <a:pt x="189230" y="0"/>
                  </a:moveTo>
                  <a:lnTo>
                    <a:pt x="151130" y="0"/>
                  </a:lnTo>
                </a:path>
                <a:path w="7824470">
                  <a:moveTo>
                    <a:pt x="113030" y="0"/>
                  </a:moveTo>
                  <a:lnTo>
                    <a:pt x="76200" y="0"/>
                  </a:lnTo>
                </a:path>
                <a:path w="782447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44520" y="2077720"/>
              <a:ext cx="3473450" cy="341629"/>
            </a:xfrm>
            <a:prstGeom prst="rect">
              <a:avLst/>
            </a:prstGeom>
          </p:spPr>
        </p:pic>
      </p:grpSp>
      <p:sp>
        <p:nvSpPr>
          <p:cNvPr id="67" name="object 67"/>
          <p:cNvSpPr txBox="1"/>
          <p:nvPr/>
        </p:nvSpPr>
        <p:spPr>
          <a:xfrm>
            <a:off x="3765550" y="1322070"/>
            <a:ext cx="243459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559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</a:pPr>
            <a:endParaRPr sz="255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pc="39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安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秒</a:t>
            </a:r>
            <a:r>
              <a:rPr sz="1600" b="1" spc="39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特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性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2800350" y="2007870"/>
            <a:ext cx="5923280" cy="4001770"/>
            <a:chOff x="2800350" y="2007870"/>
            <a:chExt cx="5923280" cy="4001770"/>
          </a:xfrm>
        </p:grpSpPr>
        <p:pic>
          <p:nvPicPr>
            <p:cNvPr id="69" name="object 6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00350" y="2007870"/>
              <a:ext cx="1070610" cy="519429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14650" y="2030730"/>
              <a:ext cx="577850" cy="41021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64100" y="2584450"/>
              <a:ext cx="3859529" cy="342519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5038090" y="5468620"/>
              <a:ext cx="3498850" cy="358140"/>
            </a:xfrm>
            <a:custGeom>
              <a:avLst/>
              <a:gdLst/>
              <a:ahLst/>
              <a:cxnLst/>
              <a:rect l="l" t="t" r="r" b="b"/>
              <a:pathLst>
                <a:path w="3498850" h="358139">
                  <a:moveTo>
                    <a:pt x="3496310" y="2540"/>
                  </a:moveTo>
                  <a:lnTo>
                    <a:pt x="3489960" y="1270"/>
                  </a:lnTo>
                  <a:lnTo>
                    <a:pt x="3486150" y="1270"/>
                  </a:lnTo>
                  <a:lnTo>
                    <a:pt x="3481070" y="0"/>
                  </a:lnTo>
                  <a:lnTo>
                    <a:pt x="17780" y="0"/>
                  </a:lnTo>
                  <a:lnTo>
                    <a:pt x="12700" y="1270"/>
                  </a:lnTo>
                  <a:lnTo>
                    <a:pt x="8890" y="1270"/>
                  </a:lnTo>
                  <a:lnTo>
                    <a:pt x="3810" y="2540"/>
                  </a:lnTo>
                  <a:lnTo>
                    <a:pt x="3496310" y="2540"/>
                  </a:lnTo>
                  <a:close/>
                </a:path>
                <a:path w="3498850" h="358139">
                  <a:moveTo>
                    <a:pt x="3498850" y="354330"/>
                  </a:moveTo>
                  <a:lnTo>
                    <a:pt x="0" y="354330"/>
                  </a:lnTo>
                  <a:lnTo>
                    <a:pt x="3810" y="355600"/>
                  </a:lnTo>
                  <a:lnTo>
                    <a:pt x="8890" y="356870"/>
                  </a:lnTo>
                  <a:lnTo>
                    <a:pt x="12700" y="358140"/>
                  </a:lnTo>
                  <a:lnTo>
                    <a:pt x="3486150" y="358140"/>
                  </a:lnTo>
                  <a:lnTo>
                    <a:pt x="3489960" y="356870"/>
                  </a:lnTo>
                  <a:lnTo>
                    <a:pt x="3496310" y="355600"/>
                  </a:lnTo>
                  <a:lnTo>
                    <a:pt x="3498850" y="354330"/>
                  </a:lnTo>
                  <a:close/>
                </a:path>
              </a:pathLst>
            </a:custGeom>
            <a:solidFill>
              <a:srgbClr val="F6F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5031740" y="5471159"/>
              <a:ext cx="3512185" cy="351790"/>
            </a:xfrm>
            <a:custGeom>
              <a:avLst/>
              <a:gdLst/>
              <a:ahLst/>
              <a:cxnLst/>
              <a:rect l="l" t="t" r="r" b="b"/>
              <a:pathLst>
                <a:path w="3512184" h="351789">
                  <a:moveTo>
                    <a:pt x="3511118" y="347980"/>
                  </a:moveTo>
                  <a:lnTo>
                    <a:pt x="635" y="347980"/>
                  </a:lnTo>
                  <a:lnTo>
                    <a:pt x="635" y="349250"/>
                  </a:lnTo>
                  <a:lnTo>
                    <a:pt x="3810" y="349250"/>
                  </a:lnTo>
                  <a:lnTo>
                    <a:pt x="3810" y="351790"/>
                  </a:lnTo>
                  <a:lnTo>
                    <a:pt x="3507740" y="351790"/>
                  </a:lnTo>
                  <a:lnTo>
                    <a:pt x="3507740" y="349250"/>
                  </a:lnTo>
                  <a:lnTo>
                    <a:pt x="3511118" y="349250"/>
                  </a:lnTo>
                  <a:lnTo>
                    <a:pt x="3511118" y="347980"/>
                  </a:lnTo>
                  <a:close/>
                </a:path>
                <a:path w="3512184" h="351789">
                  <a:moveTo>
                    <a:pt x="3511969" y="3810"/>
                  </a:moveTo>
                  <a:lnTo>
                    <a:pt x="3510280" y="2540"/>
                  </a:lnTo>
                  <a:lnTo>
                    <a:pt x="3505200" y="2540"/>
                  </a:lnTo>
                  <a:lnTo>
                    <a:pt x="3502660" y="0"/>
                  </a:lnTo>
                  <a:lnTo>
                    <a:pt x="10160" y="0"/>
                  </a:lnTo>
                  <a:lnTo>
                    <a:pt x="6350" y="2540"/>
                  </a:lnTo>
                  <a:lnTo>
                    <a:pt x="1270" y="2540"/>
                  </a:lnTo>
                  <a:lnTo>
                    <a:pt x="0" y="3810"/>
                  </a:lnTo>
                  <a:lnTo>
                    <a:pt x="3511969" y="3810"/>
                  </a:lnTo>
                  <a:close/>
                </a:path>
              </a:pathLst>
            </a:custGeom>
            <a:solidFill>
              <a:srgbClr val="F4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5028247" y="5474970"/>
              <a:ext cx="3519804" cy="344170"/>
            </a:xfrm>
            <a:custGeom>
              <a:avLst/>
              <a:gdLst/>
              <a:ahLst/>
              <a:cxnLst/>
              <a:rect l="l" t="t" r="r" b="b"/>
              <a:pathLst>
                <a:path w="3519804" h="344170">
                  <a:moveTo>
                    <a:pt x="3519271" y="2540"/>
                  </a:moveTo>
                  <a:lnTo>
                    <a:pt x="3517150" y="2540"/>
                  </a:lnTo>
                  <a:lnTo>
                    <a:pt x="3517150" y="0"/>
                  </a:lnTo>
                  <a:lnTo>
                    <a:pt x="2222" y="0"/>
                  </a:lnTo>
                  <a:lnTo>
                    <a:pt x="2222" y="2540"/>
                  </a:lnTo>
                  <a:lnTo>
                    <a:pt x="317" y="2540"/>
                  </a:lnTo>
                  <a:lnTo>
                    <a:pt x="317" y="3810"/>
                  </a:lnTo>
                  <a:lnTo>
                    <a:pt x="3519271" y="3810"/>
                  </a:lnTo>
                  <a:lnTo>
                    <a:pt x="3519271" y="2540"/>
                  </a:lnTo>
                  <a:close/>
                </a:path>
                <a:path w="3519804" h="344170">
                  <a:moveTo>
                    <a:pt x="3519487" y="340360"/>
                  </a:moveTo>
                  <a:lnTo>
                    <a:pt x="0" y="340360"/>
                  </a:lnTo>
                  <a:lnTo>
                    <a:pt x="0" y="341630"/>
                  </a:lnTo>
                  <a:lnTo>
                    <a:pt x="2222" y="341630"/>
                  </a:lnTo>
                  <a:lnTo>
                    <a:pt x="2222" y="344170"/>
                  </a:lnTo>
                  <a:lnTo>
                    <a:pt x="3517150" y="344170"/>
                  </a:lnTo>
                  <a:lnTo>
                    <a:pt x="3517150" y="341630"/>
                  </a:lnTo>
                  <a:lnTo>
                    <a:pt x="3519487" y="341630"/>
                  </a:lnTo>
                  <a:lnTo>
                    <a:pt x="3519487" y="340360"/>
                  </a:lnTo>
                  <a:close/>
                </a:path>
              </a:pathLst>
            </a:custGeom>
            <a:solidFill>
              <a:srgbClr val="F3FA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5023472" y="5478779"/>
              <a:ext cx="3528695" cy="336550"/>
            </a:xfrm>
            <a:custGeom>
              <a:avLst/>
              <a:gdLst/>
              <a:ahLst/>
              <a:cxnLst/>
              <a:rect l="l" t="t" r="r" b="b"/>
              <a:pathLst>
                <a:path w="3528695" h="336550">
                  <a:moveTo>
                    <a:pt x="3526802" y="2540"/>
                  </a:moveTo>
                  <a:lnTo>
                    <a:pt x="3525316" y="2540"/>
                  </a:lnTo>
                  <a:lnTo>
                    <a:pt x="3525316" y="0"/>
                  </a:lnTo>
                  <a:lnTo>
                    <a:pt x="3175" y="0"/>
                  </a:lnTo>
                  <a:lnTo>
                    <a:pt x="3175" y="2540"/>
                  </a:lnTo>
                  <a:lnTo>
                    <a:pt x="1282" y="2540"/>
                  </a:lnTo>
                  <a:lnTo>
                    <a:pt x="1282" y="3810"/>
                  </a:lnTo>
                  <a:lnTo>
                    <a:pt x="3526802" y="3810"/>
                  </a:lnTo>
                  <a:lnTo>
                    <a:pt x="3526802" y="2540"/>
                  </a:lnTo>
                  <a:close/>
                </a:path>
                <a:path w="3528695" h="336550">
                  <a:moveTo>
                    <a:pt x="3528072" y="332740"/>
                  </a:moveTo>
                  <a:lnTo>
                    <a:pt x="0" y="332740"/>
                  </a:lnTo>
                  <a:lnTo>
                    <a:pt x="0" y="335280"/>
                  </a:lnTo>
                  <a:lnTo>
                    <a:pt x="2870" y="335280"/>
                  </a:lnTo>
                  <a:lnTo>
                    <a:pt x="2870" y="336550"/>
                  </a:lnTo>
                  <a:lnTo>
                    <a:pt x="3525532" y="336550"/>
                  </a:lnTo>
                  <a:lnTo>
                    <a:pt x="3525532" y="335280"/>
                  </a:lnTo>
                  <a:lnTo>
                    <a:pt x="3528072" y="335280"/>
                  </a:lnTo>
                  <a:lnTo>
                    <a:pt x="3528072" y="332740"/>
                  </a:lnTo>
                  <a:close/>
                </a:path>
              </a:pathLst>
            </a:custGeom>
            <a:solidFill>
              <a:srgbClr val="F2F9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5017770" y="5482590"/>
              <a:ext cx="3538220" cy="328930"/>
            </a:xfrm>
            <a:custGeom>
              <a:avLst/>
              <a:gdLst/>
              <a:ahLst/>
              <a:cxnLst/>
              <a:rect l="l" t="t" r="r" b="b"/>
              <a:pathLst>
                <a:path w="3538220" h="328929">
                  <a:moveTo>
                    <a:pt x="3538220" y="325120"/>
                  </a:moveTo>
                  <a:lnTo>
                    <a:pt x="0" y="325120"/>
                  </a:lnTo>
                  <a:lnTo>
                    <a:pt x="3810" y="328930"/>
                  </a:lnTo>
                  <a:lnTo>
                    <a:pt x="3535680" y="328930"/>
                  </a:lnTo>
                  <a:lnTo>
                    <a:pt x="3538220" y="325120"/>
                  </a:lnTo>
                  <a:close/>
                </a:path>
                <a:path w="3538220" h="328929">
                  <a:moveTo>
                    <a:pt x="3538220" y="3810"/>
                  </a:moveTo>
                  <a:lnTo>
                    <a:pt x="3535680" y="2540"/>
                  </a:lnTo>
                  <a:lnTo>
                    <a:pt x="3533140" y="0"/>
                  </a:lnTo>
                  <a:lnTo>
                    <a:pt x="6337" y="0"/>
                  </a:lnTo>
                  <a:lnTo>
                    <a:pt x="3810" y="2540"/>
                  </a:lnTo>
                  <a:lnTo>
                    <a:pt x="0" y="3810"/>
                  </a:lnTo>
                  <a:lnTo>
                    <a:pt x="3538220" y="3810"/>
                  </a:lnTo>
                  <a:close/>
                </a:path>
              </a:pathLst>
            </a:custGeom>
            <a:solidFill>
              <a:srgbClr val="F1F9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5016500" y="5486400"/>
              <a:ext cx="3543300" cy="321310"/>
            </a:xfrm>
            <a:custGeom>
              <a:avLst/>
              <a:gdLst/>
              <a:ahLst/>
              <a:cxnLst/>
              <a:rect l="l" t="t" r="r" b="b"/>
              <a:pathLst>
                <a:path w="3543300" h="321310">
                  <a:moveTo>
                    <a:pt x="3542347" y="3810"/>
                  </a:moveTo>
                  <a:lnTo>
                    <a:pt x="3539490" y="0"/>
                  </a:lnTo>
                  <a:lnTo>
                    <a:pt x="1270" y="0"/>
                  </a:lnTo>
                  <a:lnTo>
                    <a:pt x="317" y="3810"/>
                  </a:lnTo>
                  <a:lnTo>
                    <a:pt x="3542347" y="3810"/>
                  </a:lnTo>
                  <a:close/>
                </a:path>
                <a:path w="3543300" h="321310">
                  <a:moveTo>
                    <a:pt x="3543300" y="317500"/>
                  </a:moveTo>
                  <a:lnTo>
                    <a:pt x="0" y="317500"/>
                  </a:lnTo>
                  <a:lnTo>
                    <a:pt x="1270" y="321310"/>
                  </a:lnTo>
                  <a:lnTo>
                    <a:pt x="3539490" y="321310"/>
                  </a:lnTo>
                  <a:lnTo>
                    <a:pt x="3543300" y="317500"/>
                  </a:lnTo>
                  <a:close/>
                </a:path>
              </a:pathLst>
            </a:custGeom>
            <a:solidFill>
              <a:srgbClr val="F0F8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5012690" y="5490209"/>
              <a:ext cx="3549650" cy="313690"/>
            </a:xfrm>
            <a:custGeom>
              <a:avLst/>
              <a:gdLst/>
              <a:ahLst/>
              <a:cxnLst/>
              <a:rect l="l" t="t" r="r" b="b"/>
              <a:pathLst>
                <a:path w="3549650" h="313689">
                  <a:moveTo>
                    <a:pt x="3547745" y="1270"/>
                  </a:moveTo>
                  <a:lnTo>
                    <a:pt x="3546627" y="1270"/>
                  </a:lnTo>
                  <a:lnTo>
                    <a:pt x="3546627" y="0"/>
                  </a:lnTo>
                  <a:lnTo>
                    <a:pt x="3962" y="0"/>
                  </a:lnTo>
                  <a:lnTo>
                    <a:pt x="3962" y="1270"/>
                  </a:lnTo>
                  <a:lnTo>
                    <a:pt x="2844" y="1270"/>
                  </a:lnTo>
                  <a:lnTo>
                    <a:pt x="2844" y="3810"/>
                  </a:lnTo>
                  <a:lnTo>
                    <a:pt x="3547745" y="3810"/>
                  </a:lnTo>
                  <a:lnTo>
                    <a:pt x="3547745" y="1270"/>
                  </a:lnTo>
                  <a:close/>
                </a:path>
                <a:path w="3549650" h="313689">
                  <a:moveTo>
                    <a:pt x="3549650" y="309880"/>
                  </a:moveTo>
                  <a:lnTo>
                    <a:pt x="0" y="309880"/>
                  </a:lnTo>
                  <a:lnTo>
                    <a:pt x="3810" y="313690"/>
                  </a:lnTo>
                  <a:lnTo>
                    <a:pt x="3547110" y="313690"/>
                  </a:lnTo>
                  <a:lnTo>
                    <a:pt x="3549650" y="309880"/>
                  </a:lnTo>
                  <a:close/>
                </a:path>
              </a:pathLst>
            </a:custGeom>
            <a:solidFill>
              <a:srgbClr val="EEF7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5011407" y="5494020"/>
              <a:ext cx="3552825" cy="306070"/>
            </a:xfrm>
            <a:custGeom>
              <a:avLst/>
              <a:gdLst/>
              <a:ahLst/>
              <a:cxnLst/>
              <a:rect l="l" t="t" r="r" b="b"/>
              <a:pathLst>
                <a:path w="3552825" h="306070">
                  <a:moveTo>
                    <a:pt x="3552202" y="303530"/>
                  </a:moveTo>
                  <a:lnTo>
                    <a:pt x="12" y="303530"/>
                  </a:lnTo>
                  <a:lnTo>
                    <a:pt x="1282" y="306070"/>
                  </a:lnTo>
                  <a:lnTo>
                    <a:pt x="3550932" y="306070"/>
                  </a:lnTo>
                  <a:lnTo>
                    <a:pt x="3552202" y="303530"/>
                  </a:lnTo>
                  <a:close/>
                </a:path>
                <a:path w="3552825" h="306070">
                  <a:moveTo>
                    <a:pt x="3552202" y="3810"/>
                  </a:moveTo>
                  <a:lnTo>
                    <a:pt x="3550932" y="2540"/>
                  </a:lnTo>
                  <a:lnTo>
                    <a:pt x="3549662" y="0"/>
                  </a:lnTo>
                  <a:lnTo>
                    <a:pt x="3187" y="0"/>
                  </a:lnTo>
                  <a:lnTo>
                    <a:pt x="1282" y="2540"/>
                  </a:lnTo>
                  <a:lnTo>
                    <a:pt x="0" y="3810"/>
                  </a:lnTo>
                  <a:lnTo>
                    <a:pt x="3552202" y="3810"/>
                  </a:lnTo>
                  <a:close/>
                </a:path>
              </a:pathLst>
            </a:custGeom>
            <a:solidFill>
              <a:srgbClr val="ED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5009985" y="5497829"/>
              <a:ext cx="3555365" cy="299720"/>
            </a:xfrm>
            <a:custGeom>
              <a:avLst/>
              <a:gdLst/>
              <a:ahLst/>
              <a:cxnLst/>
              <a:rect l="l" t="t" r="r" b="b"/>
              <a:pathLst>
                <a:path w="3555365" h="299720">
                  <a:moveTo>
                    <a:pt x="3555022" y="1270"/>
                  </a:moveTo>
                  <a:lnTo>
                    <a:pt x="3554260" y="1270"/>
                  </a:lnTo>
                  <a:lnTo>
                    <a:pt x="3554260" y="0"/>
                  </a:lnTo>
                  <a:lnTo>
                    <a:pt x="800" y="0"/>
                  </a:lnTo>
                  <a:lnTo>
                    <a:pt x="800" y="1270"/>
                  </a:lnTo>
                  <a:lnTo>
                    <a:pt x="38" y="1270"/>
                  </a:lnTo>
                  <a:lnTo>
                    <a:pt x="38" y="2540"/>
                  </a:lnTo>
                  <a:lnTo>
                    <a:pt x="3555022" y="2540"/>
                  </a:lnTo>
                  <a:lnTo>
                    <a:pt x="3555022" y="1270"/>
                  </a:lnTo>
                  <a:close/>
                </a:path>
                <a:path w="3555365" h="299720">
                  <a:moveTo>
                    <a:pt x="3555047" y="295910"/>
                  </a:moveTo>
                  <a:lnTo>
                    <a:pt x="0" y="295910"/>
                  </a:lnTo>
                  <a:lnTo>
                    <a:pt x="0" y="297180"/>
                  </a:lnTo>
                  <a:lnTo>
                    <a:pt x="800" y="297180"/>
                  </a:lnTo>
                  <a:lnTo>
                    <a:pt x="800" y="299720"/>
                  </a:lnTo>
                  <a:lnTo>
                    <a:pt x="3554260" y="299720"/>
                  </a:lnTo>
                  <a:lnTo>
                    <a:pt x="3554260" y="297180"/>
                  </a:lnTo>
                  <a:lnTo>
                    <a:pt x="3555047" y="297180"/>
                  </a:lnTo>
                  <a:lnTo>
                    <a:pt x="3555047" y="295910"/>
                  </a:lnTo>
                  <a:close/>
                </a:path>
              </a:pathLst>
            </a:custGeom>
            <a:solidFill>
              <a:srgbClr val="ECF6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5008880" y="5500370"/>
              <a:ext cx="3557270" cy="293370"/>
            </a:xfrm>
            <a:custGeom>
              <a:avLst/>
              <a:gdLst/>
              <a:ahLst/>
              <a:cxnLst/>
              <a:rect l="l" t="t" r="r" b="b"/>
              <a:pathLst>
                <a:path w="3557270" h="293370">
                  <a:moveTo>
                    <a:pt x="3557016" y="3810"/>
                  </a:moveTo>
                  <a:lnTo>
                    <a:pt x="3556254" y="0"/>
                  </a:lnTo>
                  <a:lnTo>
                    <a:pt x="1016" y="0"/>
                  </a:lnTo>
                  <a:lnTo>
                    <a:pt x="241" y="3810"/>
                  </a:lnTo>
                  <a:lnTo>
                    <a:pt x="3557016" y="3810"/>
                  </a:lnTo>
                  <a:close/>
                </a:path>
                <a:path w="3557270" h="293370">
                  <a:moveTo>
                    <a:pt x="3557270" y="289560"/>
                  </a:moveTo>
                  <a:lnTo>
                    <a:pt x="0" y="289560"/>
                  </a:lnTo>
                  <a:lnTo>
                    <a:pt x="952" y="293370"/>
                  </a:lnTo>
                  <a:lnTo>
                    <a:pt x="3556317" y="293370"/>
                  </a:lnTo>
                  <a:lnTo>
                    <a:pt x="3557270" y="289560"/>
                  </a:lnTo>
                  <a:close/>
                </a:path>
              </a:pathLst>
            </a:custGeom>
            <a:solidFill>
              <a:srgbClr val="EBF5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5006340" y="5504179"/>
              <a:ext cx="3561079" cy="285750"/>
            </a:xfrm>
            <a:custGeom>
              <a:avLst/>
              <a:gdLst/>
              <a:ahLst/>
              <a:cxnLst/>
              <a:rect l="l" t="t" r="r" b="b"/>
              <a:pathLst>
                <a:path w="3561079" h="285750">
                  <a:moveTo>
                    <a:pt x="3560229" y="1270"/>
                  </a:moveTo>
                  <a:lnTo>
                    <a:pt x="3559683" y="1270"/>
                  </a:lnTo>
                  <a:lnTo>
                    <a:pt x="3559683" y="0"/>
                  </a:lnTo>
                  <a:lnTo>
                    <a:pt x="2654" y="0"/>
                  </a:lnTo>
                  <a:lnTo>
                    <a:pt x="2654" y="1270"/>
                  </a:lnTo>
                  <a:lnTo>
                    <a:pt x="1689" y="1270"/>
                  </a:lnTo>
                  <a:lnTo>
                    <a:pt x="1689" y="3810"/>
                  </a:lnTo>
                  <a:lnTo>
                    <a:pt x="3560229" y="3810"/>
                  </a:lnTo>
                  <a:lnTo>
                    <a:pt x="3560229" y="1270"/>
                  </a:lnTo>
                  <a:close/>
                </a:path>
                <a:path w="3561079" h="285750">
                  <a:moveTo>
                    <a:pt x="3561080" y="281940"/>
                  </a:moveTo>
                  <a:lnTo>
                    <a:pt x="0" y="281940"/>
                  </a:lnTo>
                  <a:lnTo>
                    <a:pt x="2540" y="285750"/>
                  </a:lnTo>
                  <a:lnTo>
                    <a:pt x="3559810" y="285750"/>
                  </a:lnTo>
                  <a:lnTo>
                    <a:pt x="3561080" y="281940"/>
                  </a:lnTo>
                  <a:close/>
                </a:path>
              </a:pathLst>
            </a:custGeom>
            <a:solidFill>
              <a:srgbClr val="EAF4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5006340" y="5507990"/>
              <a:ext cx="3562350" cy="278130"/>
            </a:xfrm>
            <a:custGeom>
              <a:avLst/>
              <a:gdLst/>
              <a:ahLst/>
              <a:cxnLst/>
              <a:rect l="l" t="t" r="r" b="b"/>
              <a:pathLst>
                <a:path w="3562350" h="278129">
                  <a:moveTo>
                    <a:pt x="3561397" y="1270"/>
                  </a:moveTo>
                  <a:lnTo>
                    <a:pt x="3560864" y="1270"/>
                  </a:lnTo>
                  <a:lnTo>
                    <a:pt x="3560864" y="0"/>
                  </a:lnTo>
                  <a:lnTo>
                    <a:pt x="419" y="0"/>
                  </a:lnTo>
                  <a:lnTo>
                    <a:pt x="419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3561397" y="3810"/>
                  </a:lnTo>
                  <a:lnTo>
                    <a:pt x="3561397" y="1270"/>
                  </a:lnTo>
                  <a:close/>
                </a:path>
                <a:path w="3562350" h="278129">
                  <a:moveTo>
                    <a:pt x="3562032" y="274320"/>
                  </a:moveTo>
                  <a:lnTo>
                    <a:pt x="0" y="274320"/>
                  </a:lnTo>
                  <a:lnTo>
                    <a:pt x="0" y="278130"/>
                  </a:lnTo>
                  <a:lnTo>
                    <a:pt x="3561080" y="278130"/>
                  </a:lnTo>
                  <a:lnTo>
                    <a:pt x="3562032" y="274320"/>
                  </a:lnTo>
                  <a:close/>
                </a:path>
              </a:pathLst>
            </a:custGeom>
            <a:solidFill>
              <a:srgbClr val="E8F3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5006340" y="5511800"/>
              <a:ext cx="3562350" cy="270510"/>
            </a:xfrm>
            <a:custGeom>
              <a:avLst/>
              <a:gdLst/>
              <a:ahLst/>
              <a:cxnLst/>
              <a:rect l="l" t="t" r="r" b="b"/>
              <a:pathLst>
                <a:path w="3562350" h="270510">
                  <a:moveTo>
                    <a:pt x="3562350" y="266700"/>
                  </a:moveTo>
                  <a:lnTo>
                    <a:pt x="0" y="266700"/>
                  </a:lnTo>
                  <a:lnTo>
                    <a:pt x="0" y="269240"/>
                  </a:lnTo>
                  <a:lnTo>
                    <a:pt x="0" y="270510"/>
                  </a:lnTo>
                  <a:lnTo>
                    <a:pt x="3562185" y="270510"/>
                  </a:lnTo>
                  <a:lnTo>
                    <a:pt x="3562185" y="269240"/>
                  </a:lnTo>
                  <a:lnTo>
                    <a:pt x="3562350" y="269240"/>
                  </a:lnTo>
                  <a:lnTo>
                    <a:pt x="3562350" y="266700"/>
                  </a:lnTo>
                  <a:close/>
                </a:path>
                <a:path w="3562350" h="270510">
                  <a:moveTo>
                    <a:pt x="3562350" y="2540"/>
                  </a:moveTo>
                  <a:lnTo>
                    <a:pt x="3562032" y="2540"/>
                  </a:lnTo>
                  <a:lnTo>
                    <a:pt x="3562032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2540"/>
                  </a:lnTo>
                  <a:close/>
                </a:path>
              </a:pathLst>
            </a:custGeom>
            <a:solidFill>
              <a:srgbClr val="E7F3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5006340" y="5515609"/>
              <a:ext cx="3562350" cy="262890"/>
            </a:xfrm>
            <a:custGeom>
              <a:avLst/>
              <a:gdLst/>
              <a:ahLst/>
              <a:cxnLst/>
              <a:rect l="l" t="t" r="r" b="b"/>
              <a:pathLst>
                <a:path w="3562350" h="262889">
                  <a:moveTo>
                    <a:pt x="3562350" y="259080"/>
                  </a:moveTo>
                  <a:lnTo>
                    <a:pt x="0" y="259080"/>
                  </a:lnTo>
                  <a:lnTo>
                    <a:pt x="0" y="262890"/>
                  </a:lnTo>
                  <a:lnTo>
                    <a:pt x="3562350" y="262890"/>
                  </a:lnTo>
                  <a:lnTo>
                    <a:pt x="3562350" y="259080"/>
                  </a:lnTo>
                  <a:close/>
                </a:path>
                <a:path w="3562350" h="2628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6F2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006340" y="5519420"/>
              <a:ext cx="3562350" cy="255270"/>
            </a:xfrm>
            <a:custGeom>
              <a:avLst/>
              <a:gdLst/>
              <a:ahLst/>
              <a:cxnLst/>
              <a:rect l="l" t="t" r="r" b="b"/>
              <a:pathLst>
                <a:path w="3562350" h="255270">
                  <a:moveTo>
                    <a:pt x="3562350" y="252730"/>
                  </a:moveTo>
                  <a:lnTo>
                    <a:pt x="0" y="252730"/>
                  </a:lnTo>
                  <a:lnTo>
                    <a:pt x="0" y="255270"/>
                  </a:lnTo>
                  <a:lnTo>
                    <a:pt x="3562350" y="255270"/>
                  </a:lnTo>
                  <a:lnTo>
                    <a:pt x="3562350" y="252730"/>
                  </a:lnTo>
                  <a:close/>
                </a:path>
                <a:path w="3562350" h="2552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5F1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5006340" y="5523229"/>
              <a:ext cx="3562350" cy="248920"/>
            </a:xfrm>
            <a:custGeom>
              <a:avLst/>
              <a:gdLst/>
              <a:ahLst/>
              <a:cxnLst/>
              <a:rect l="l" t="t" r="r" b="b"/>
              <a:pathLst>
                <a:path w="3562350" h="248920">
                  <a:moveTo>
                    <a:pt x="3562350" y="245110"/>
                  </a:moveTo>
                  <a:lnTo>
                    <a:pt x="0" y="245110"/>
                  </a:lnTo>
                  <a:lnTo>
                    <a:pt x="0" y="248920"/>
                  </a:lnTo>
                  <a:lnTo>
                    <a:pt x="3562350" y="248920"/>
                  </a:lnTo>
                  <a:lnTo>
                    <a:pt x="3562350" y="245110"/>
                  </a:lnTo>
                  <a:close/>
                </a:path>
                <a:path w="3562350" h="24892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4F0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5006340" y="5525770"/>
              <a:ext cx="3562350" cy="242570"/>
            </a:xfrm>
            <a:custGeom>
              <a:avLst/>
              <a:gdLst/>
              <a:ahLst/>
              <a:cxnLst/>
              <a:rect l="l" t="t" r="r" b="b"/>
              <a:pathLst>
                <a:path w="3562350" h="242570">
                  <a:moveTo>
                    <a:pt x="3562350" y="238760"/>
                  </a:moveTo>
                  <a:lnTo>
                    <a:pt x="0" y="238760"/>
                  </a:lnTo>
                  <a:lnTo>
                    <a:pt x="0" y="242570"/>
                  </a:lnTo>
                  <a:lnTo>
                    <a:pt x="3562350" y="242570"/>
                  </a:lnTo>
                  <a:lnTo>
                    <a:pt x="3562350" y="238760"/>
                  </a:lnTo>
                  <a:close/>
                </a:path>
                <a:path w="3562350" h="242570">
                  <a:moveTo>
                    <a:pt x="3562350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3562350" y="508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3F0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5006340" y="5530850"/>
              <a:ext cx="3562350" cy="233679"/>
            </a:xfrm>
            <a:custGeom>
              <a:avLst/>
              <a:gdLst/>
              <a:ahLst/>
              <a:cxnLst/>
              <a:rect l="l" t="t" r="r" b="b"/>
              <a:pathLst>
                <a:path w="3562350" h="233679">
                  <a:moveTo>
                    <a:pt x="3562350" y="229870"/>
                  </a:moveTo>
                  <a:lnTo>
                    <a:pt x="0" y="229870"/>
                  </a:lnTo>
                  <a:lnTo>
                    <a:pt x="0" y="233680"/>
                  </a:lnTo>
                  <a:lnTo>
                    <a:pt x="3562350" y="233680"/>
                  </a:lnTo>
                  <a:lnTo>
                    <a:pt x="3562350" y="229870"/>
                  </a:lnTo>
                  <a:close/>
                </a:path>
                <a:path w="3562350" h="233679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1EF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5006340" y="5533390"/>
              <a:ext cx="3562350" cy="227329"/>
            </a:xfrm>
            <a:custGeom>
              <a:avLst/>
              <a:gdLst/>
              <a:ahLst/>
              <a:cxnLst/>
              <a:rect l="l" t="t" r="r" b="b"/>
              <a:pathLst>
                <a:path w="3562350" h="227329">
                  <a:moveTo>
                    <a:pt x="3562350" y="223520"/>
                  </a:moveTo>
                  <a:lnTo>
                    <a:pt x="0" y="223520"/>
                  </a:lnTo>
                  <a:lnTo>
                    <a:pt x="0" y="227330"/>
                  </a:lnTo>
                  <a:lnTo>
                    <a:pt x="3562350" y="227330"/>
                  </a:lnTo>
                  <a:lnTo>
                    <a:pt x="3562350" y="223520"/>
                  </a:lnTo>
                  <a:close/>
                </a:path>
                <a:path w="3562350" h="2273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0EE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5006340" y="5537200"/>
              <a:ext cx="3562350" cy="219710"/>
            </a:xfrm>
            <a:custGeom>
              <a:avLst/>
              <a:gdLst/>
              <a:ahLst/>
              <a:cxnLst/>
              <a:rect l="l" t="t" r="r" b="b"/>
              <a:pathLst>
                <a:path w="3562350" h="219710">
                  <a:moveTo>
                    <a:pt x="3562350" y="215900"/>
                  </a:moveTo>
                  <a:lnTo>
                    <a:pt x="0" y="215900"/>
                  </a:lnTo>
                  <a:lnTo>
                    <a:pt x="0" y="219710"/>
                  </a:lnTo>
                  <a:lnTo>
                    <a:pt x="3562350" y="219710"/>
                  </a:lnTo>
                  <a:lnTo>
                    <a:pt x="3562350" y="215900"/>
                  </a:lnTo>
                  <a:close/>
                </a:path>
                <a:path w="3562350" h="2197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FED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5006340" y="5541009"/>
              <a:ext cx="3562350" cy="212090"/>
            </a:xfrm>
            <a:custGeom>
              <a:avLst/>
              <a:gdLst/>
              <a:ahLst/>
              <a:cxnLst/>
              <a:rect l="l" t="t" r="r" b="b"/>
              <a:pathLst>
                <a:path w="3562350" h="212089">
                  <a:moveTo>
                    <a:pt x="3562350" y="208280"/>
                  </a:moveTo>
                  <a:lnTo>
                    <a:pt x="0" y="208280"/>
                  </a:lnTo>
                  <a:lnTo>
                    <a:pt x="0" y="212090"/>
                  </a:lnTo>
                  <a:lnTo>
                    <a:pt x="3562350" y="212090"/>
                  </a:lnTo>
                  <a:lnTo>
                    <a:pt x="3562350" y="208280"/>
                  </a:lnTo>
                  <a:close/>
                </a:path>
                <a:path w="3562350" h="2120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EED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5006340" y="5544820"/>
              <a:ext cx="3562350" cy="204470"/>
            </a:xfrm>
            <a:custGeom>
              <a:avLst/>
              <a:gdLst/>
              <a:ahLst/>
              <a:cxnLst/>
              <a:rect l="l" t="t" r="r" b="b"/>
              <a:pathLst>
                <a:path w="3562350" h="204470">
                  <a:moveTo>
                    <a:pt x="3562350" y="200660"/>
                  </a:moveTo>
                  <a:lnTo>
                    <a:pt x="0" y="200660"/>
                  </a:lnTo>
                  <a:lnTo>
                    <a:pt x="0" y="204470"/>
                  </a:lnTo>
                  <a:lnTo>
                    <a:pt x="3562350" y="204470"/>
                  </a:lnTo>
                  <a:lnTo>
                    <a:pt x="3562350" y="200660"/>
                  </a:lnTo>
                  <a:close/>
                </a:path>
                <a:path w="3562350" h="2044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DEC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5006340" y="5548629"/>
              <a:ext cx="3562350" cy="196850"/>
            </a:xfrm>
            <a:custGeom>
              <a:avLst/>
              <a:gdLst/>
              <a:ahLst/>
              <a:cxnLst/>
              <a:rect l="l" t="t" r="r" b="b"/>
              <a:pathLst>
                <a:path w="3562350" h="196850">
                  <a:moveTo>
                    <a:pt x="3562350" y="193040"/>
                  </a:moveTo>
                  <a:lnTo>
                    <a:pt x="0" y="193040"/>
                  </a:lnTo>
                  <a:lnTo>
                    <a:pt x="0" y="196850"/>
                  </a:lnTo>
                  <a:lnTo>
                    <a:pt x="3562350" y="196850"/>
                  </a:lnTo>
                  <a:lnTo>
                    <a:pt x="3562350" y="193040"/>
                  </a:lnTo>
                  <a:close/>
                </a:path>
                <a:path w="3562350" h="19685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BEB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5006340" y="5552440"/>
              <a:ext cx="3562350" cy="189230"/>
            </a:xfrm>
            <a:custGeom>
              <a:avLst/>
              <a:gdLst/>
              <a:ahLst/>
              <a:cxnLst/>
              <a:rect l="l" t="t" r="r" b="b"/>
              <a:pathLst>
                <a:path w="3562350" h="189229">
                  <a:moveTo>
                    <a:pt x="3562350" y="185420"/>
                  </a:moveTo>
                  <a:lnTo>
                    <a:pt x="0" y="185420"/>
                  </a:lnTo>
                  <a:lnTo>
                    <a:pt x="0" y="189230"/>
                  </a:lnTo>
                  <a:lnTo>
                    <a:pt x="3562350" y="189230"/>
                  </a:lnTo>
                  <a:lnTo>
                    <a:pt x="3562350" y="185420"/>
                  </a:lnTo>
                  <a:close/>
                </a:path>
                <a:path w="3562350" h="1892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AEA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5006340" y="5556250"/>
              <a:ext cx="3562350" cy="181610"/>
            </a:xfrm>
            <a:custGeom>
              <a:avLst/>
              <a:gdLst/>
              <a:ahLst/>
              <a:cxnLst/>
              <a:rect l="l" t="t" r="r" b="b"/>
              <a:pathLst>
                <a:path w="3562350" h="181610">
                  <a:moveTo>
                    <a:pt x="3562350" y="179070"/>
                  </a:moveTo>
                  <a:lnTo>
                    <a:pt x="0" y="179070"/>
                  </a:lnTo>
                  <a:lnTo>
                    <a:pt x="0" y="181610"/>
                  </a:lnTo>
                  <a:lnTo>
                    <a:pt x="3562350" y="181610"/>
                  </a:lnTo>
                  <a:lnTo>
                    <a:pt x="3562350" y="179070"/>
                  </a:lnTo>
                  <a:close/>
                </a:path>
                <a:path w="3562350" h="1816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9EA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006340" y="5560059"/>
              <a:ext cx="3562350" cy="175260"/>
            </a:xfrm>
            <a:custGeom>
              <a:avLst/>
              <a:gdLst/>
              <a:ahLst/>
              <a:cxnLst/>
              <a:rect l="l" t="t" r="r" b="b"/>
              <a:pathLst>
                <a:path w="3562350" h="175260">
                  <a:moveTo>
                    <a:pt x="3562350" y="171450"/>
                  </a:moveTo>
                  <a:lnTo>
                    <a:pt x="0" y="171450"/>
                  </a:lnTo>
                  <a:lnTo>
                    <a:pt x="0" y="175260"/>
                  </a:lnTo>
                  <a:lnTo>
                    <a:pt x="3562350" y="175260"/>
                  </a:lnTo>
                  <a:lnTo>
                    <a:pt x="3562350" y="171450"/>
                  </a:lnTo>
                  <a:close/>
                </a:path>
                <a:path w="3562350" h="17526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8E9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5006340" y="5562600"/>
              <a:ext cx="3562350" cy="168910"/>
            </a:xfrm>
            <a:custGeom>
              <a:avLst/>
              <a:gdLst/>
              <a:ahLst/>
              <a:cxnLst/>
              <a:rect l="l" t="t" r="r" b="b"/>
              <a:pathLst>
                <a:path w="3562350" h="168910">
                  <a:moveTo>
                    <a:pt x="3562350" y="165100"/>
                  </a:moveTo>
                  <a:lnTo>
                    <a:pt x="0" y="165100"/>
                  </a:lnTo>
                  <a:lnTo>
                    <a:pt x="0" y="168910"/>
                  </a:lnTo>
                  <a:lnTo>
                    <a:pt x="3562350" y="168910"/>
                  </a:lnTo>
                  <a:lnTo>
                    <a:pt x="3562350" y="165100"/>
                  </a:lnTo>
                  <a:close/>
                </a:path>
                <a:path w="3562350" h="1689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7E8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5006340" y="5566409"/>
              <a:ext cx="3562350" cy="161290"/>
            </a:xfrm>
            <a:custGeom>
              <a:avLst/>
              <a:gdLst/>
              <a:ahLst/>
              <a:cxnLst/>
              <a:rect l="l" t="t" r="r" b="b"/>
              <a:pathLst>
                <a:path w="3562350" h="161289">
                  <a:moveTo>
                    <a:pt x="3562350" y="157480"/>
                  </a:moveTo>
                  <a:lnTo>
                    <a:pt x="0" y="157480"/>
                  </a:lnTo>
                  <a:lnTo>
                    <a:pt x="0" y="161290"/>
                  </a:lnTo>
                  <a:lnTo>
                    <a:pt x="3562350" y="161290"/>
                  </a:lnTo>
                  <a:lnTo>
                    <a:pt x="3562350" y="157480"/>
                  </a:lnTo>
                  <a:close/>
                </a:path>
                <a:path w="3562350" h="1612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5E7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5006340" y="5570220"/>
              <a:ext cx="3562350" cy="153670"/>
            </a:xfrm>
            <a:custGeom>
              <a:avLst/>
              <a:gdLst/>
              <a:ahLst/>
              <a:cxnLst/>
              <a:rect l="l" t="t" r="r" b="b"/>
              <a:pathLst>
                <a:path w="3562350" h="153670">
                  <a:moveTo>
                    <a:pt x="3562350" y="149860"/>
                  </a:moveTo>
                  <a:lnTo>
                    <a:pt x="0" y="149860"/>
                  </a:lnTo>
                  <a:lnTo>
                    <a:pt x="0" y="153670"/>
                  </a:lnTo>
                  <a:lnTo>
                    <a:pt x="3562350" y="153670"/>
                  </a:lnTo>
                  <a:lnTo>
                    <a:pt x="3562350" y="149860"/>
                  </a:lnTo>
                  <a:close/>
                </a:path>
                <a:path w="3562350" h="1536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4E7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5006340" y="5574029"/>
              <a:ext cx="3562350" cy="146050"/>
            </a:xfrm>
            <a:custGeom>
              <a:avLst/>
              <a:gdLst/>
              <a:ahLst/>
              <a:cxnLst/>
              <a:rect l="l" t="t" r="r" b="b"/>
              <a:pathLst>
                <a:path w="3562350" h="146050">
                  <a:moveTo>
                    <a:pt x="3562350" y="142240"/>
                  </a:moveTo>
                  <a:lnTo>
                    <a:pt x="0" y="142240"/>
                  </a:lnTo>
                  <a:lnTo>
                    <a:pt x="0" y="146050"/>
                  </a:lnTo>
                  <a:lnTo>
                    <a:pt x="3562350" y="146050"/>
                  </a:lnTo>
                  <a:lnTo>
                    <a:pt x="3562350" y="142240"/>
                  </a:lnTo>
                  <a:close/>
                </a:path>
                <a:path w="3562350" h="14605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3E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5006340" y="5577840"/>
              <a:ext cx="3562350" cy="138430"/>
            </a:xfrm>
            <a:custGeom>
              <a:avLst/>
              <a:gdLst/>
              <a:ahLst/>
              <a:cxnLst/>
              <a:rect l="l" t="t" r="r" b="b"/>
              <a:pathLst>
                <a:path w="3562350" h="138429">
                  <a:moveTo>
                    <a:pt x="3562350" y="134620"/>
                  </a:moveTo>
                  <a:lnTo>
                    <a:pt x="0" y="134620"/>
                  </a:lnTo>
                  <a:lnTo>
                    <a:pt x="0" y="138430"/>
                  </a:lnTo>
                  <a:lnTo>
                    <a:pt x="3562350" y="138430"/>
                  </a:lnTo>
                  <a:lnTo>
                    <a:pt x="3562350" y="134620"/>
                  </a:lnTo>
                  <a:close/>
                </a:path>
                <a:path w="3562350" h="1384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2E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5006340" y="5581650"/>
              <a:ext cx="3562350" cy="130810"/>
            </a:xfrm>
            <a:custGeom>
              <a:avLst/>
              <a:gdLst/>
              <a:ahLst/>
              <a:cxnLst/>
              <a:rect l="l" t="t" r="r" b="b"/>
              <a:pathLst>
                <a:path w="3562350" h="130810">
                  <a:moveTo>
                    <a:pt x="3562350" y="127000"/>
                  </a:moveTo>
                  <a:lnTo>
                    <a:pt x="0" y="127000"/>
                  </a:lnTo>
                  <a:lnTo>
                    <a:pt x="0" y="130810"/>
                  </a:lnTo>
                  <a:lnTo>
                    <a:pt x="3562350" y="130810"/>
                  </a:lnTo>
                  <a:lnTo>
                    <a:pt x="3562350" y="127000"/>
                  </a:lnTo>
                  <a:close/>
                </a:path>
                <a:path w="3562350" h="1308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1E4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006340" y="5585459"/>
              <a:ext cx="3562350" cy="123189"/>
            </a:xfrm>
            <a:custGeom>
              <a:avLst/>
              <a:gdLst/>
              <a:ahLst/>
              <a:cxnLst/>
              <a:rect l="l" t="t" r="r" b="b"/>
              <a:pathLst>
                <a:path w="3562350" h="123189">
                  <a:moveTo>
                    <a:pt x="3562350" y="119380"/>
                  </a:moveTo>
                  <a:lnTo>
                    <a:pt x="0" y="119380"/>
                  </a:lnTo>
                  <a:lnTo>
                    <a:pt x="0" y="123190"/>
                  </a:lnTo>
                  <a:lnTo>
                    <a:pt x="3562350" y="123190"/>
                  </a:lnTo>
                  <a:lnTo>
                    <a:pt x="3562350" y="119380"/>
                  </a:lnTo>
                  <a:close/>
                </a:path>
                <a:path w="3562350" h="1231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0E4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006340" y="5589270"/>
              <a:ext cx="3562350" cy="115570"/>
            </a:xfrm>
            <a:custGeom>
              <a:avLst/>
              <a:gdLst/>
              <a:ahLst/>
              <a:cxnLst/>
              <a:rect l="l" t="t" r="r" b="b"/>
              <a:pathLst>
                <a:path w="3562350" h="115570">
                  <a:moveTo>
                    <a:pt x="3562350" y="113030"/>
                  </a:moveTo>
                  <a:lnTo>
                    <a:pt x="0" y="113030"/>
                  </a:lnTo>
                  <a:lnTo>
                    <a:pt x="0" y="115570"/>
                  </a:lnTo>
                  <a:lnTo>
                    <a:pt x="3562350" y="115570"/>
                  </a:lnTo>
                  <a:lnTo>
                    <a:pt x="3562350" y="113030"/>
                  </a:lnTo>
                  <a:close/>
                </a:path>
                <a:path w="3562350" h="1155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EE3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5006340" y="5593079"/>
              <a:ext cx="3562350" cy="109220"/>
            </a:xfrm>
            <a:custGeom>
              <a:avLst/>
              <a:gdLst/>
              <a:ahLst/>
              <a:cxnLst/>
              <a:rect l="l" t="t" r="r" b="b"/>
              <a:pathLst>
                <a:path w="3562350" h="109220">
                  <a:moveTo>
                    <a:pt x="3562350" y="105410"/>
                  </a:moveTo>
                  <a:lnTo>
                    <a:pt x="0" y="105410"/>
                  </a:lnTo>
                  <a:lnTo>
                    <a:pt x="0" y="109220"/>
                  </a:lnTo>
                  <a:lnTo>
                    <a:pt x="3562350" y="109220"/>
                  </a:lnTo>
                  <a:lnTo>
                    <a:pt x="3562350" y="105410"/>
                  </a:lnTo>
                  <a:close/>
                </a:path>
                <a:path w="3562350" h="10922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DE2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5006340" y="5595620"/>
              <a:ext cx="3562350" cy="102870"/>
            </a:xfrm>
            <a:custGeom>
              <a:avLst/>
              <a:gdLst/>
              <a:ahLst/>
              <a:cxnLst/>
              <a:rect l="l" t="t" r="r" b="b"/>
              <a:pathLst>
                <a:path w="3562350" h="102870">
                  <a:moveTo>
                    <a:pt x="3562350" y="95250"/>
                  </a:moveTo>
                  <a:lnTo>
                    <a:pt x="0" y="95250"/>
                  </a:lnTo>
                  <a:lnTo>
                    <a:pt x="0" y="99060"/>
                  </a:lnTo>
                  <a:lnTo>
                    <a:pt x="0" y="102870"/>
                  </a:lnTo>
                  <a:lnTo>
                    <a:pt x="3562350" y="102870"/>
                  </a:lnTo>
                  <a:lnTo>
                    <a:pt x="3562350" y="99060"/>
                  </a:lnTo>
                  <a:lnTo>
                    <a:pt x="3562350" y="95250"/>
                  </a:lnTo>
                  <a:close/>
                </a:path>
                <a:path w="3562350" h="1028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0" y="7620"/>
                  </a:lnTo>
                  <a:lnTo>
                    <a:pt x="3562350" y="762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CE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5006340" y="5603240"/>
              <a:ext cx="3562350" cy="87630"/>
            </a:xfrm>
            <a:custGeom>
              <a:avLst/>
              <a:gdLst/>
              <a:ahLst/>
              <a:cxnLst/>
              <a:rect l="l" t="t" r="r" b="b"/>
              <a:pathLst>
                <a:path w="3562350" h="87629">
                  <a:moveTo>
                    <a:pt x="3562350" y="83820"/>
                  </a:moveTo>
                  <a:lnTo>
                    <a:pt x="0" y="83820"/>
                  </a:lnTo>
                  <a:lnTo>
                    <a:pt x="0" y="87630"/>
                  </a:lnTo>
                  <a:lnTo>
                    <a:pt x="3562350" y="87630"/>
                  </a:lnTo>
                  <a:lnTo>
                    <a:pt x="3562350" y="83820"/>
                  </a:lnTo>
                  <a:close/>
                </a:path>
                <a:path w="3562350" h="876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AE0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5006340" y="5607050"/>
              <a:ext cx="3562350" cy="80010"/>
            </a:xfrm>
            <a:custGeom>
              <a:avLst/>
              <a:gdLst/>
              <a:ahLst/>
              <a:cxnLst/>
              <a:rect l="l" t="t" r="r" b="b"/>
              <a:pathLst>
                <a:path w="3562350" h="80010">
                  <a:moveTo>
                    <a:pt x="3562350" y="76200"/>
                  </a:moveTo>
                  <a:lnTo>
                    <a:pt x="0" y="76200"/>
                  </a:lnTo>
                  <a:lnTo>
                    <a:pt x="0" y="80010"/>
                  </a:lnTo>
                  <a:lnTo>
                    <a:pt x="3562350" y="80010"/>
                  </a:lnTo>
                  <a:lnTo>
                    <a:pt x="3562350" y="76200"/>
                  </a:lnTo>
                  <a:close/>
                </a:path>
                <a:path w="3562350" h="800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8DF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5006340" y="5610859"/>
              <a:ext cx="3562350" cy="72390"/>
            </a:xfrm>
            <a:custGeom>
              <a:avLst/>
              <a:gdLst/>
              <a:ahLst/>
              <a:cxnLst/>
              <a:rect l="l" t="t" r="r" b="b"/>
              <a:pathLst>
                <a:path w="3562350" h="72389">
                  <a:moveTo>
                    <a:pt x="3562350" y="68580"/>
                  </a:moveTo>
                  <a:lnTo>
                    <a:pt x="0" y="68580"/>
                  </a:lnTo>
                  <a:lnTo>
                    <a:pt x="0" y="72390"/>
                  </a:lnTo>
                  <a:lnTo>
                    <a:pt x="3562350" y="72390"/>
                  </a:lnTo>
                  <a:lnTo>
                    <a:pt x="3562350" y="68580"/>
                  </a:lnTo>
                  <a:close/>
                </a:path>
                <a:path w="3562350" h="723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7DE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5006340" y="5614670"/>
              <a:ext cx="3562350" cy="64769"/>
            </a:xfrm>
            <a:custGeom>
              <a:avLst/>
              <a:gdLst/>
              <a:ahLst/>
              <a:cxnLst/>
              <a:rect l="l" t="t" r="r" b="b"/>
              <a:pathLst>
                <a:path w="3562350" h="64770">
                  <a:moveTo>
                    <a:pt x="3562350" y="60960"/>
                  </a:moveTo>
                  <a:lnTo>
                    <a:pt x="0" y="60960"/>
                  </a:lnTo>
                  <a:lnTo>
                    <a:pt x="0" y="64770"/>
                  </a:lnTo>
                  <a:lnTo>
                    <a:pt x="3562350" y="64770"/>
                  </a:lnTo>
                  <a:lnTo>
                    <a:pt x="3562350" y="60960"/>
                  </a:lnTo>
                  <a:close/>
                </a:path>
                <a:path w="3562350" h="647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6DE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5006340" y="5618479"/>
              <a:ext cx="3562350" cy="57150"/>
            </a:xfrm>
            <a:custGeom>
              <a:avLst/>
              <a:gdLst/>
              <a:ahLst/>
              <a:cxnLst/>
              <a:rect l="l" t="t" r="r" b="b"/>
              <a:pathLst>
                <a:path w="3562350" h="57150">
                  <a:moveTo>
                    <a:pt x="3562350" y="54610"/>
                  </a:moveTo>
                  <a:lnTo>
                    <a:pt x="0" y="54610"/>
                  </a:lnTo>
                  <a:lnTo>
                    <a:pt x="0" y="57150"/>
                  </a:lnTo>
                  <a:lnTo>
                    <a:pt x="3562350" y="57150"/>
                  </a:lnTo>
                  <a:lnTo>
                    <a:pt x="3562350" y="54610"/>
                  </a:lnTo>
                  <a:close/>
                </a:path>
                <a:path w="3562350" h="5715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5DD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5006340" y="5622290"/>
              <a:ext cx="3562350" cy="50800"/>
            </a:xfrm>
            <a:custGeom>
              <a:avLst/>
              <a:gdLst/>
              <a:ahLst/>
              <a:cxnLst/>
              <a:rect l="l" t="t" r="r" b="b"/>
              <a:pathLst>
                <a:path w="3562350" h="50800">
                  <a:moveTo>
                    <a:pt x="3562350" y="46990"/>
                  </a:moveTo>
                  <a:lnTo>
                    <a:pt x="0" y="46990"/>
                  </a:lnTo>
                  <a:lnTo>
                    <a:pt x="0" y="50800"/>
                  </a:lnTo>
                  <a:lnTo>
                    <a:pt x="3562350" y="50800"/>
                  </a:lnTo>
                  <a:lnTo>
                    <a:pt x="3562350" y="46990"/>
                  </a:lnTo>
                  <a:close/>
                </a:path>
                <a:path w="3562350" h="5080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4DC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006340" y="5624829"/>
              <a:ext cx="3562350" cy="44450"/>
            </a:xfrm>
            <a:custGeom>
              <a:avLst/>
              <a:gdLst/>
              <a:ahLst/>
              <a:cxnLst/>
              <a:rect l="l" t="t" r="r" b="b"/>
              <a:pathLst>
                <a:path w="3562350" h="44450">
                  <a:moveTo>
                    <a:pt x="3562350" y="40640"/>
                  </a:moveTo>
                  <a:lnTo>
                    <a:pt x="0" y="40640"/>
                  </a:lnTo>
                  <a:lnTo>
                    <a:pt x="0" y="44450"/>
                  </a:lnTo>
                  <a:lnTo>
                    <a:pt x="3562350" y="44450"/>
                  </a:lnTo>
                  <a:lnTo>
                    <a:pt x="3562350" y="40640"/>
                  </a:lnTo>
                  <a:close/>
                </a:path>
                <a:path w="3562350" h="44450">
                  <a:moveTo>
                    <a:pt x="3562350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3562350" y="508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2DB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5006340" y="5629909"/>
              <a:ext cx="3562350" cy="35560"/>
            </a:xfrm>
            <a:custGeom>
              <a:avLst/>
              <a:gdLst/>
              <a:ahLst/>
              <a:cxnLst/>
              <a:rect l="l" t="t" r="r" b="b"/>
              <a:pathLst>
                <a:path w="3562350" h="35560">
                  <a:moveTo>
                    <a:pt x="3562350" y="31750"/>
                  </a:moveTo>
                  <a:lnTo>
                    <a:pt x="0" y="31750"/>
                  </a:lnTo>
                  <a:lnTo>
                    <a:pt x="0" y="35560"/>
                  </a:lnTo>
                  <a:lnTo>
                    <a:pt x="3562350" y="35560"/>
                  </a:lnTo>
                  <a:lnTo>
                    <a:pt x="3562350" y="31750"/>
                  </a:lnTo>
                  <a:close/>
                </a:path>
                <a:path w="3562350" h="3556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1DB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5006340" y="5632450"/>
              <a:ext cx="3562350" cy="29209"/>
            </a:xfrm>
            <a:custGeom>
              <a:avLst/>
              <a:gdLst/>
              <a:ahLst/>
              <a:cxnLst/>
              <a:rect l="l" t="t" r="r" b="b"/>
              <a:pathLst>
                <a:path w="3562350" h="29210">
                  <a:moveTo>
                    <a:pt x="3562350" y="25400"/>
                  </a:moveTo>
                  <a:lnTo>
                    <a:pt x="0" y="25400"/>
                  </a:lnTo>
                  <a:lnTo>
                    <a:pt x="0" y="29210"/>
                  </a:lnTo>
                  <a:lnTo>
                    <a:pt x="3562350" y="29210"/>
                  </a:lnTo>
                  <a:lnTo>
                    <a:pt x="3562350" y="25400"/>
                  </a:lnTo>
                  <a:close/>
                </a:path>
                <a:path w="3562350" h="292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0DA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5006340" y="5636259"/>
              <a:ext cx="3562350" cy="21590"/>
            </a:xfrm>
            <a:custGeom>
              <a:avLst/>
              <a:gdLst/>
              <a:ahLst/>
              <a:cxnLst/>
              <a:rect l="l" t="t" r="r" b="b"/>
              <a:pathLst>
                <a:path w="3562350" h="21589">
                  <a:moveTo>
                    <a:pt x="3562350" y="17780"/>
                  </a:moveTo>
                  <a:lnTo>
                    <a:pt x="0" y="17780"/>
                  </a:lnTo>
                  <a:lnTo>
                    <a:pt x="0" y="21590"/>
                  </a:lnTo>
                  <a:lnTo>
                    <a:pt x="3562350" y="21590"/>
                  </a:lnTo>
                  <a:lnTo>
                    <a:pt x="3562350" y="17780"/>
                  </a:lnTo>
                  <a:close/>
                </a:path>
                <a:path w="3562350" h="215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BFD9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5006340" y="5640070"/>
              <a:ext cx="3562350" cy="13970"/>
            </a:xfrm>
            <a:custGeom>
              <a:avLst/>
              <a:gdLst/>
              <a:ahLst/>
              <a:cxnLst/>
              <a:rect l="l" t="t" r="r" b="b"/>
              <a:pathLst>
                <a:path w="3562350" h="13970">
                  <a:moveTo>
                    <a:pt x="3562350" y="10160"/>
                  </a:moveTo>
                  <a:lnTo>
                    <a:pt x="0" y="10160"/>
                  </a:lnTo>
                  <a:lnTo>
                    <a:pt x="0" y="13970"/>
                  </a:lnTo>
                  <a:lnTo>
                    <a:pt x="3562350" y="13970"/>
                  </a:lnTo>
                  <a:lnTo>
                    <a:pt x="3562350" y="10160"/>
                  </a:lnTo>
                  <a:close/>
                </a:path>
                <a:path w="3562350" h="139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BED8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006339" y="5643879"/>
              <a:ext cx="3562350" cy="6350"/>
            </a:xfrm>
            <a:custGeom>
              <a:avLst/>
              <a:gdLst/>
              <a:ahLst/>
              <a:cxnLst/>
              <a:rect l="l" t="t" r="r" b="b"/>
              <a:pathLst>
                <a:path w="3562350" h="6350">
                  <a:moveTo>
                    <a:pt x="0" y="0"/>
                  </a:moveTo>
                  <a:lnTo>
                    <a:pt x="3562350" y="0"/>
                  </a:lnTo>
                  <a:lnTo>
                    <a:pt x="3562350" y="6350"/>
                  </a:lnTo>
                  <a:lnTo>
                    <a:pt x="0" y="6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8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0" name="object 120"/>
          <p:cNvSpPr txBox="1"/>
          <p:nvPr/>
        </p:nvSpPr>
        <p:spPr>
          <a:xfrm>
            <a:off x="5655309" y="5511800"/>
            <a:ext cx="23768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7845" algn="l"/>
              </a:tabLst>
            </a:pP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图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2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	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器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保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护特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性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曲线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4999990" y="2759710"/>
            <a:ext cx="3571240" cy="2669540"/>
            <a:chOff x="4999990" y="2759710"/>
            <a:chExt cx="3571240" cy="2669540"/>
          </a:xfrm>
        </p:grpSpPr>
        <p:sp>
          <p:nvSpPr>
            <p:cNvPr id="122" name="object 122"/>
            <p:cNvSpPr/>
            <p:nvPr/>
          </p:nvSpPr>
          <p:spPr>
            <a:xfrm>
              <a:off x="4999990" y="2759710"/>
              <a:ext cx="3571240" cy="2669540"/>
            </a:xfrm>
            <a:custGeom>
              <a:avLst/>
              <a:gdLst/>
              <a:ahLst/>
              <a:cxnLst/>
              <a:rect l="l" t="t" r="r" b="b"/>
              <a:pathLst>
                <a:path w="3571240" h="2669540">
                  <a:moveTo>
                    <a:pt x="3571240" y="0"/>
                  </a:moveTo>
                  <a:lnTo>
                    <a:pt x="0" y="0"/>
                  </a:lnTo>
                  <a:lnTo>
                    <a:pt x="0" y="2669540"/>
                  </a:lnTo>
                  <a:lnTo>
                    <a:pt x="3571240" y="2669540"/>
                  </a:lnTo>
                  <a:lnTo>
                    <a:pt x="357124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3" name="object 1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04130" y="3007360"/>
              <a:ext cx="3426460" cy="209042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29860" y="5077460"/>
              <a:ext cx="3155949" cy="28956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79390" y="5123180"/>
              <a:ext cx="3007360" cy="162559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5269230" y="5111750"/>
              <a:ext cx="3028950" cy="184150"/>
            </a:xfrm>
            <a:custGeom>
              <a:avLst/>
              <a:gdLst/>
              <a:ahLst/>
              <a:cxnLst/>
              <a:rect l="l" t="t" r="r" b="b"/>
              <a:pathLst>
                <a:path w="3028950" h="184150">
                  <a:moveTo>
                    <a:pt x="3016250" y="0"/>
                  </a:moveTo>
                  <a:lnTo>
                    <a:pt x="17780" y="0"/>
                  </a:lnTo>
                  <a:lnTo>
                    <a:pt x="13970" y="2539"/>
                  </a:lnTo>
                  <a:lnTo>
                    <a:pt x="11430" y="3810"/>
                  </a:lnTo>
                  <a:lnTo>
                    <a:pt x="3810" y="8889"/>
                  </a:lnTo>
                  <a:lnTo>
                    <a:pt x="2540" y="12700"/>
                  </a:lnTo>
                  <a:lnTo>
                    <a:pt x="0" y="15239"/>
                  </a:lnTo>
                  <a:lnTo>
                    <a:pt x="0" y="171450"/>
                  </a:lnTo>
                  <a:lnTo>
                    <a:pt x="2540" y="173990"/>
                  </a:lnTo>
                  <a:lnTo>
                    <a:pt x="3810" y="176530"/>
                  </a:lnTo>
                  <a:lnTo>
                    <a:pt x="11430" y="182880"/>
                  </a:lnTo>
                  <a:lnTo>
                    <a:pt x="13970" y="184150"/>
                  </a:lnTo>
                  <a:lnTo>
                    <a:pt x="3018790" y="184150"/>
                  </a:lnTo>
                  <a:lnTo>
                    <a:pt x="3020060" y="181609"/>
                  </a:lnTo>
                  <a:lnTo>
                    <a:pt x="3026410" y="175259"/>
                  </a:lnTo>
                  <a:lnTo>
                    <a:pt x="3028950" y="173990"/>
                  </a:lnTo>
                  <a:lnTo>
                    <a:pt x="3028950" y="167640"/>
                  </a:lnTo>
                  <a:lnTo>
                    <a:pt x="21590" y="167640"/>
                  </a:lnTo>
                  <a:lnTo>
                    <a:pt x="20515" y="164416"/>
                  </a:lnTo>
                  <a:lnTo>
                    <a:pt x="19050" y="163830"/>
                  </a:lnTo>
                  <a:lnTo>
                    <a:pt x="20320" y="163830"/>
                  </a:lnTo>
                  <a:lnTo>
                    <a:pt x="19050" y="160019"/>
                  </a:lnTo>
                  <a:lnTo>
                    <a:pt x="21590" y="160019"/>
                  </a:lnTo>
                  <a:lnTo>
                    <a:pt x="21590" y="26669"/>
                  </a:lnTo>
                  <a:lnTo>
                    <a:pt x="19050" y="26669"/>
                  </a:lnTo>
                  <a:lnTo>
                    <a:pt x="20501" y="21589"/>
                  </a:lnTo>
                  <a:lnTo>
                    <a:pt x="19050" y="21589"/>
                  </a:lnTo>
                  <a:lnTo>
                    <a:pt x="20589" y="21282"/>
                  </a:lnTo>
                  <a:lnTo>
                    <a:pt x="21590" y="17780"/>
                  </a:lnTo>
                  <a:lnTo>
                    <a:pt x="3028950" y="17780"/>
                  </a:lnTo>
                  <a:lnTo>
                    <a:pt x="3028950" y="12700"/>
                  </a:lnTo>
                  <a:lnTo>
                    <a:pt x="3026410" y="10160"/>
                  </a:lnTo>
                  <a:lnTo>
                    <a:pt x="3020060" y="5080"/>
                  </a:lnTo>
                  <a:lnTo>
                    <a:pt x="3018790" y="2539"/>
                  </a:lnTo>
                  <a:lnTo>
                    <a:pt x="3016250" y="0"/>
                  </a:lnTo>
                  <a:close/>
                </a:path>
                <a:path w="3028950" h="184150">
                  <a:moveTo>
                    <a:pt x="21590" y="164846"/>
                  </a:moveTo>
                  <a:lnTo>
                    <a:pt x="21590" y="167640"/>
                  </a:lnTo>
                  <a:lnTo>
                    <a:pt x="3006090" y="167640"/>
                  </a:lnTo>
                  <a:lnTo>
                    <a:pt x="3007360" y="166369"/>
                  </a:lnTo>
                  <a:lnTo>
                    <a:pt x="25400" y="166369"/>
                  </a:lnTo>
                  <a:lnTo>
                    <a:pt x="21590" y="164846"/>
                  </a:lnTo>
                  <a:close/>
                </a:path>
                <a:path w="3028950" h="184150">
                  <a:moveTo>
                    <a:pt x="3008629" y="166116"/>
                  </a:moveTo>
                  <a:lnTo>
                    <a:pt x="3006090" y="167640"/>
                  </a:lnTo>
                  <a:lnTo>
                    <a:pt x="3008629" y="167640"/>
                  </a:lnTo>
                  <a:lnTo>
                    <a:pt x="3008629" y="166116"/>
                  </a:lnTo>
                  <a:close/>
                </a:path>
                <a:path w="3028950" h="184150">
                  <a:moveTo>
                    <a:pt x="3028950" y="161290"/>
                  </a:moveTo>
                  <a:lnTo>
                    <a:pt x="3012440" y="161290"/>
                  </a:lnTo>
                  <a:lnTo>
                    <a:pt x="3010916" y="163830"/>
                  </a:lnTo>
                  <a:lnTo>
                    <a:pt x="3012440" y="163830"/>
                  </a:lnTo>
                  <a:lnTo>
                    <a:pt x="3010058" y="165258"/>
                  </a:lnTo>
                  <a:lnTo>
                    <a:pt x="3008629" y="167640"/>
                  </a:lnTo>
                  <a:lnTo>
                    <a:pt x="3028950" y="167640"/>
                  </a:lnTo>
                  <a:lnTo>
                    <a:pt x="3028950" y="161290"/>
                  </a:lnTo>
                  <a:close/>
                </a:path>
                <a:path w="3028950" h="184150">
                  <a:moveTo>
                    <a:pt x="3008629" y="163830"/>
                  </a:moveTo>
                  <a:lnTo>
                    <a:pt x="22860" y="163830"/>
                  </a:lnTo>
                  <a:lnTo>
                    <a:pt x="25400" y="166369"/>
                  </a:lnTo>
                  <a:lnTo>
                    <a:pt x="3007360" y="166369"/>
                  </a:lnTo>
                  <a:lnTo>
                    <a:pt x="3008629" y="165100"/>
                  </a:lnTo>
                  <a:lnTo>
                    <a:pt x="3008629" y="163830"/>
                  </a:lnTo>
                  <a:close/>
                </a:path>
                <a:path w="3028950" h="184150">
                  <a:moveTo>
                    <a:pt x="3010916" y="163830"/>
                  </a:moveTo>
                  <a:lnTo>
                    <a:pt x="3009900" y="163830"/>
                  </a:lnTo>
                  <a:lnTo>
                    <a:pt x="3008629" y="165100"/>
                  </a:lnTo>
                  <a:lnTo>
                    <a:pt x="3008629" y="166116"/>
                  </a:lnTo>
                  <a:lnTo>
                    <a:pt x="3010058" y="165258"/>
                  </a:lnTo>
                  <a:lnTo>
                    <a:pt x="3010916" y="163830"/>
                  </a:lnTo>
                  <a:close/>
                </a:path>
                <a:path w="3028950" h="184150">
                  <a:moveTo>
                    <a:pt x="21590" y="163830"/>
                  </a:moveTo>
                  <a:lnTo>
                    <a:pt x="20320" y="163830"/>
                  </a:lnTo>
                  <a:lnTo>
                    <a:pt x="20515" y="164416"/>
                  </a:lnTo>
                  <a:lnTo>
                    <a:pt x="21590" y="164846"/>
                  </a:lnTo>
                  <a:lnTo>
                    <a:pt x="21590" y="163830"/>
                  </a:lnTo>
                  <a:close/>
                </a:path>
                <a:path w="3028950" h="184150">
                  <a:moveTo>
                    <a:pt x="21590" y="162560"/>
                  </a:moveTo>
                  <a:lnTo>
                    <a:pt x="21590" y="163830"/>
                  </a:lnTo>
                  <a:lnTo>
                    <a:pt x="22860" y="163830"/>
                  </a:lnTo>
                  <a:lnTo>
                    <a:pt x="21590" y="162560"/>
                  </a:lnTo>
                  <a:close/>
                </a:path>
                <a:path w="3028950" h="184150">
                  <a:moveTo>
                    <a:pt x="3008629" y="21589"/>
                  </a:moveTo>
                  <a:lnTo>
                    <a:pt x="3008629" y="163830"/>
                  </a:lnTo>
                  <a:lnTo>
                    <a:pt x="3009900" y="163830"/>
                  </a:lnTo>
                  <a:lnTo>
                    <a:pt x="3012440" y="161290"/>
                  </a:lnTo>
                  <a:lnTo>
                    <a:pt x="3028950" y="161290"/>
                  </a:lnTo>
                  <a:lnTo>
                    <a:pt x="3028950" y="25400"/>
                  </a:lnTo>
                  <a:lnTo>
                    <a:pt x="3012440" y="25400"/>
                  </a:lnTo>
                  <a:lnTo>
                    <a:pt x="3008629" y="21589"/>
                  </a:lnTo>
                  <a:close/>
                </a:path>
                <a:path w="3028950" h="184150">
                  <a:moveTo>
                    <a:pt x="21590" y="160019"/>
                  </a:moveTo>
                  <a:lnTo>
                    <a:pt x="19050" y="160019"/>
                  </a:lnTo>
                  <a:lnTo>
                    <a:pt x="21590" y="162560"/>
                  </a:lnTo>
                  <a:lnTo>
                    <a:pt x="21590" y="160019"/>
                  </a:lnTo>
                  <a:close/>
                </a:path>
                <a:path w="3028950" h="184150">
                  <a:moveTo>
                    <a:pt x="21590" y="24129"/>
                  </a:moveTo>
                  <a:lnTo>
                    <a:pt x="19050" y="26669"/>
                  </a:lnTo>
                  <a:lnTo>
                    <a:pt x="21590" y="26669"/>
                  </a:lnTo>
                  <a:lnTo>
                    <a:pt x="21590" y="24129"/>
                  </a:lnTo>
                  <a:close/>
                </a:path>
                <a:path w="3028950" h="184150">
                  <a:moveTo>
                    <a:pt x="3028950" y="17780"/>
                  </a:moveTo>
                  <a:lnTo>
                    <a:pt x="3008629" y="17780"/>
                  </a:lnTo>
                  <a:lnTo>
                    <a:pt x="3010058" y="20637"/>
                  </a:lnTo>
                  <a:lnTo>
                    <a:pt x="3012440" y="21589"/>
                  </a:lnTo>
                  <a:lnTo>
                    <a:pt x="3010534" y="21589"/>
                  </a:lnTo>
                  <a:lnTo>
                    <a:pt x="3012440" y="25400"/>
                  </a:lnTo>
                  <a:lnTo>
                    <a:pt x="3028950" y="25400"/>
                  </a:lnTo>
                  <a:lnTo>
                    <a:pt x="3028950" y="17780"/>
                  </a:lnTo>
                  <a:close/>
                </a:path>
                <a:path w="3028950" h="184150">
                  <a:moveTo>
                    <a:pt x="24129" y="21589"/>
                  </a:moveTo>
                  <a:lnTo>
                    <a:pt x="21590" y="21589"/>
                  </a:lnTo>
                  <a:lnTo>
                    <a:pt x="21590" y="24129"/>
                  </a:lnTo>
                  <a:lnTo>
                    <a:pt x="24129" y="21589"/>
                  </a:lnTo>
                  <a:close/>
                </a:path>
                <a:path w="3028950" h="184150">
                  <a:moveTo>
                    <a:pt x="21590" y="21081"/>
                  </a:moveTo>
                  <a:lnTo>
                    <a:pt x="20589" y="21282"/>
                  </a:lnTo>
                  <a:lnTo>
                    <a:pt x="20501" y="21589"/>
                  </a:lnTo>
                  <a:lnTo>
                    <a:pt x="21590" y="21589"/>
                  </a:lnTo>
                  <a:lnTo>
                    <a:pt x="21590" y="21081"/>
                  </a:lnTo>
                  <a:close/>
                </a:path>
                <a:path w="3028950" h="184150">
                  <a:moveTo>
                    <a:pt x="3007360" y="20319"/>
                  </a:moveTo>
                  <a:lnTo>
                    <a:pt x="25400" y="20319"/>
                  </a:lnTo>
                  <a:lnTo>
                    <a:pt x="24129" y="21589"/>
                  </a:lnTo>
                  <a:lnTo>
                    <a:pt x="3008629" y="21589"/>
                  </a:lnTo>
                  <a:lnTo>
                    <a:pt x="3007360" y="20319"/>
                  </a:lnTo>
                  <a:close/>
                </a:path>
                <a:path w="3028950" h="184150">
                  <a:moveTo>
                    <a:pt x="3008629" y="20065"/>
                  </a:moveTo>
                  <a:lnTo>
                    <a:pt x="3008629" y="21589"/>
                  </a:lnTo>
                  <a:lnTo>
                    <a:pt x="3010534" y="21589"/>
                  </a:lnTo>
                  <a:lnTo>
                    <a:pt x="3010058" y="20637"/>
                  </a:lnTo>
                  <a:lnTo>
                    <a:pt x="3008629" y="20065"/>
                  </a:lnTo>
                  <a:close/>
                </a:path>
                <a:path w="3028950" h="184150">
                  <a:moveTo>
                    <a:pt x="3008629" y="17780"/>
                  </a:moveTo>
                  <a:lnTo>
                    <a:pt x="21590" y="17780"/>
                  </a:lnTo>
                  <a:lnTo>
                    <a:pt x="21590" y="21081"/>
                  </a:lnTo>
                  <a:lnTo>
                    <a:pt x="25400" y="20319"/>
                  </a:lnTo>
                  <a:lnTo>
                    <a:pt x="3007360" y="20319"/>
                  </a:lnTo>
                  <a:lnTo>
                    <a:pt x="3006090" y="19050"/>
                  </a:lnTo>
                  <a:lnTo>
                    <a:pt x="3008629" y="19050"/>
                  </a:lnTo>
                  <a:lnTo>
                    <a:pt x="3008629" y="17780"/>
                  </a:lnTo>
                  <a:close/>
                </a:path>
                <a:path w="3028950" h="184150">
                  <a:moveTo>
                    <a:pt x="3008629" y="19050"/>
                  </a:moveTo>
                  <a:lnTo>
                    <a:pt x="3006090" y="19050"/>
                  </a:lnTo>
                  <a:lnTo>
                    <a:pt x="3008629" y="20065"/>
                  </a:lnTo>
                  <a:lnTo>
                    <a:pt x="3008629" y="1905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5269230" y="5111750"/>
              <a:ext cx="3028950" cy="184150"/>
            </a:xfrm>
            <a:custGeom>
              <a:avLst/>
              <a:gdLst/>
              <a:ahLst/>
              <a:cxnLst/>
              <a:rect l="l" t="t" r="r" b="b"/>
              <a:pathLst>
                <a:path w="3028950" h="184150">
                  <a:moveTo>
                    <a:pt x="0" y="17780"/>
                  </a:moveTo>
                  <a:lnTo>
                    <a:pt x="0" y="15239"/>
                  </a:lnTo>
                  <a:lnTo>
                    <a:pt x="2540" y="12700"/>
                  </a:lnTo>
                  <a:lnTo>
                    <a:pt x="3810" y="8889"/>
                  </a:lnTo>
                  <a:lnTo>
                    <a:pt x="11430" y="3810"/>
                  </a:lnTo>
                  <a:lnTo>
                    <a:pt x="13970" y="2539"/>
                  </a:lnTo>
                  <a:lnTo>
                    <a:pt x="17780" y="0"/>
                  </a:lnTo>
                  <a:lnTo>
                    <a:pt x="19050" y="0"/>
                  </a:lnTo>
                  <a:lnTo>
                    <a:pt x="3012440" y="0"/>
                  </a:lnTo>
                  <a:lnTo>
                    <a:pt x="3016250" y="0"/>
                  </a:lnTo>
                  <a:lnTo>
                    <a:pt x="3018790" y="2539"/>
                  </a:lnTo>
                  <a:lnTo>
                    <a:pt x="3020060" y="5080"/>
                  </a:lnTo>
                  <a:lnTo>
                    <a:pt x="3026410" y="10160"/>
                  </a:lnTo>
                  <a:lnTo>
                    <a:pt x="3028950" y="12700"/>
                  </a:lnTo>
                  <a:lnTo>
                    <a:pt x="3028950" y="15239"/>
                  </a:lnTo>
                  <a:lnTo>
                    <a:pt x="3028950" y="17780"/>
                  </a:lnTo>
                  <a:lnTo>
                    <a:pt x="3028950" y="167640"/>
                  </a:lnTo>
                  <a:lnTo>
                    <a:pt x="3028950" y="171450"/>
                  </a:lnTo>
                  <a:lnTo>
                    <a:pt x="3028950" y="173990"/>
                  </a:lnTo>
                  <a:lnTo>
                    <a:pt x="3026410" y="175259"/>
                  </a:lnTo>
                  <a:lnTo>
                    <a:pt x="3020060" y="181609"/>
                  </a:lnTo>
                  <a:lnTo>
                    <a:pt x="3018790" y="184150"/>
                  </a:lnTo>
                  <a:lnTo>
                    <a:pt x="3016250" y="184150"/>
                  </a:lnTo>
                  <a:lnTo>
                    <a:pt x="13970" y="184150"/>
                  </a:lnTo>
                  <a:lnTo>
                    <a:pt x="11430" y="182880"/>
                  </a:lnTo>
                  <a:lnTo>
                    <a:pt x="3810" y="176530"/>
                  </a:lnTo>
                  <a:lnTo>
                    <a:pt x="2540" y="173990"/>
                  </a:lnTo>
                  <a:lnTo>
                    <a:pt x="0" y="171450"/>
                  </a:lnTo>
                  <a:lnTo>
                    <a:pt x="0" y="167640"/>
                  </a:lnTo>
                  <a:lnTo>
                    <a:pt x="0" y="17780"/>
                  </a:lnTo>
                  <a:close/>
                </a:path>
                <a:path w="3028950" h="184150">
                  <a:moveTo>
                    <a:pt x="21590" y="167640"/>
                  </a:moveTo>
                  <a:lnTo>
                    <a:pt x="19050" y="160019"/>
                  </a:lnTo>
                  <a:lnTo>
                    <a:pt x="25400" y="166369"/>
                  </a:lnTo>
                  <a:lnTo>
                    <a:pt x="19050" y="163830"/>
                  </a:lnTo>
                  <a:lnTo>
                    <a:pt x="3012440" y="163830"/>
                  </a:lnTo>
                  <a:lnTo>
                    <a:pt x="3006090" y="167640"/>
                  </a:lnTo>
                  <a:lnTo>
                    <a:pt x="3012440" y="161290"/>
                  </a:lnTo>
                  <a:lnTo>
                    <a:pt x="3008629" y="167640"/>
                  </a:lnTo>
                  <a:lnTo>
                    <a:pt x="3008629" y="17780"/>
                  </a:lnTo>
                  <a:lnTo>
                    <a:pt x="3012440" y="25400"/>
                  </a:lnTo>
                  <a:lnTo>
                    <a:pt x="3006090" y="19050"/>
                  </a:lnTo>
                  <a:lnTo>
                    <a:pt x="3012440" y="21589"/>
                  </a:lnTo>
                  <a:lnTo>
                    <a:pt x="19050" y="21589"/>
                  </a:lnTo>
                  <a:lnTo>
                    <a:pt x="25400" y="20319"/>
                  </a:lnTo>
                  <a:lnTo>
                    <a:pt x="19050" y="26669"/>
                  </a:lnTo>
                  <a:lnTo>
                    <a:pt x="21590" y="17780"/>
                  </a:lnTo>
                  <a:lnTo>
                    <a:pt x="21590" y="167640"/>
                  </a:lnTo>
                  <a:close/>
                </a:path>
              </a:pathLst>
            </a:custGeom>
            <a:ln w="3175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8" name="object 128"/>
          <p:cNvSpPr txBox="1"/>
          <p:nvPr/>
        </p:nvSpPr>
        <p:spPr>
          <a:xfrm>
            <a:off x="5293359" y="5166359"/>
            <a:ext cx="2982595" cy="1003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500" b="1" spc="-15" dirty="0">
                <a:solidFill>
                  <a:srgbClr val="FFFFFF"/>
                </a:solidFill>
                <a:latin typeface="Microsoft YaHei UI"/>
                <a:cs typeface="Microsoft YaHei UI"/>
              </a:rPr>
              <a:t>图</a:t>
            </a:r>
            <a:r>
              <a:rPr sz="500" b="1" spc="-35" dirty="0">
                <a:solidFill>
                  <a:srgbClr val="FFFFFF"/>
                </a:solidFill>
                <a:latin typeface="Microsoft YaHei UI"/>
                <a:cs typeface="Microsoft YaHei UI"/>
              </a:rPr>
              <a:t>2</a:t>
            </a:r>
            <a:r>
              <a:rPr sz="500" b="1" spc="95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95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500" b="1" spc="-20" dirty="0">
                <a:solidFill>
                  <a:srgbClr val="FFFFFF"/>
                </a:solidFill>
                <a:latin typeface="Microsoft YaHei UI"/>
                <a:cs typeface="Microsoft YaHei UI"/>
              </a:rPr>
              <a:t>断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器</a:t>
            </a: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保</a:t>
            </a:r>
            <a:r>
              <a:rPr sz="500" b="1" spc="-20" dirty="0">
                <a:solidFill>
                  <a:srgbClr val="FFFFFF"/>
                </a:solidFill>
                <a:latin typeface="Microsoft YaHei UI"/>
                <a:cs typeface="Microsoft YaHei UI"/>
              </a:rPr>
              <a:t>护</a:t>
            </a: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特性曲线</a:t>
            </a:r>
            <a:endParaRPr sz="500">
              <a:latin typeface="Microsoft YaHei UI"/>
              <a:cs typeface="Microsoft YaHei UI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6176645" y="3326129"/>
            <a:ext cx="1423670" cy="1424305"/>
            <a:chOff x="6176645" y="3326129"/>
            <a:chExt cx="1423670" cy="1424305"/>
          </a:xfrm>
        </p:grpSpPr>
        <p:sp>
          <p:nvSpPr>
            <p:cNvPr id="130" name="object 130"/>
            <p:cNvSpPr/>
            <p:nvPr/>
          </p:nvSpPr>
          <p:spPr>
            <a:xfrm>
              <a:off x="6177280" y="3337559"/>
              <a:ext cx="96520" cy="1367790"/>
            </a:xfrm>
            <a:custGeom>
              <a:avLst/>
              <a:gdLst/>
              <a:ahLst/>
              <a:cxnLst/>
              <a:rect l="l" t="t" r="r" b="b"/>
              <a:pathLst>
                <a:path w="96520" h="1367789">
                  <a:moveTo>
                    <a:pt x="47686" y="38468"/>
                  </a:moveTo>
                  <a:lnTo>
                    <a:pt x="38065" y="55304"/>
                  </a:lnTo>
                  <a:lnTo>
                    <a:pt x="36830" y="1367789"/>
                  </a:lnTo>
                  <a:lnTo>
                    <a:pt x="57150" y="1367789"/>
                  </a:lnTo>
                  <a:lnTo>
                    <a:pt x="58384" y="56913"/>
                  </a:lnTo>
                  <a:lnTo>
                    <a:pt x="47686" y="38468"/>
                  </a:lnTo>
                  <a:close/>
                </a:path>
                <a:path w="96520" h="1367789">
                  <a:moveTo>
                    <a:pt x="38100" y="19050"/>
                  </a:moveTo>
                  <a:lnTo>
                    <a:pt x="3810" y="76200"/>
                  </a:lnTo>
                  <a:lnTo>
                    <a:pt x="0" y="81279"/>
                  </a:lnTo>
                  <a:lnTo>
                    <a:pt x="1270" y="87629"/>
                  </a:lnTo>
                  <a:lnTo>
                    <a:pt x="6350" y="90169"/>
                  </a:lnTo>
                  <a:lnTo>
                    <a:pt x="11430" y="93979"/>
                  </a:lnTo>
                  <a:lnTo>
                    <a:pt x="17780" y="91439"/>
                  </a:lnTo>
                  <a:lnTo>
                    <a:pt x="20320" y="86360"/>
                  </a:lnTo>
                  <a:lnTo>
                    <a:pt x="38065" y="55304"/>
                  </a:lnTo>
                  <a:lnTo>
                    <a:pt x="38100" y="19050"/>
                  </a:lnTo>
                  <a:close/>
                </a:path>
                <a:path w="96520" h="1367789">
                  <a:moveTo>
                    <a:pt x="49530" y="0"/>
                  </a:moveTo>
                  <a:lnTo>
                    <a:pt x="38100" y="19050"/>
                  </a:lnTo>
                  <a:lnTo>
                    <a:pt x="58420" y="19050"/>
                  </a:lnTo>
                  <a:lnTo>
                    <a:pt x="58384" y="56913"/>
                  </a:lnTo>
                  <a:lnTo>
                    <a:pt x="76200" y="87629"/>
                  </a:lnTo>
                  <a:lnTo>
                    <a:pt x="78740" y="91439"/>
                  </a:lnTo>
                  <a:lnTo>
                    <a:pt x="85090" y="93979"/>
                  </a:lnTo>
                  <a:lnTo>
                    <a:pt x="90170" y="90169"/>
                  </a:lnTo>
                  <a:lnTo>
                    <a:pt x="93980" y="87629"/>
                  </a:lnTo>
                  <a:lnTo>
                    <a:pt x="96520" y="81279"/>
                  </a:lnTo>
                  <a:lnTo>
                    <a:pt x="92710" y="76200"/>
                  </a:lnTo>
                  <a:lnTo>
                    <a:pt x="49530" y="0"/>
                  </a:lnTo>
                  <a:close/>
                </a:path>
                <a:path w="96520" h="1367789">
                  <a:moveTo>
                    <a:pt x="55880" y="24129"/>
                  </a:moveTo>
                  <a:lnTo>
                    <a:pt x="39370" y="24129"/>
                  </a:lnTo>
                  <a:lnTo>
                    <a:pt x="47686" y="38468"/>
                  </a:lnTo>
                  <a:lnTo>
                    <a:pt x="55880" y="24129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6214110" y="3356609"/>
              <a:ext cx="21590" cy="1348740"/>
            </a:xfrm>
            <a:custGeom>
              <a:avLst/>
              <a:gdLst/>
              <a:ahLst/>
              <a:cxnLst/>
              <a:rect l="l" t="t" r="r" b="b"/>
              <a:pathLst>
                <a:path w="21589" h="1348739">
                  <a:moveTo>
                    <a:pt x="0" y="1348739"/>
                  </a:moveTo>
                  <a:lnTo>
                    <a:pt x="1269" y="0"/>
                  </a:lnTo>
                  <a:lnTo>
                    <a:pt x="21589" y="0"/>
                  </a:lnTo>
                  <a:lnTo>
                    <a:pt x="20319" y="1348739"/>
                  </a:lnTo>
                  <a:lnTo>
                    <a:pt x="0" y="1348739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2" name="object 1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176645" y="3336924"/>
              <a:ext cx="97790" cy="95250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6224270" y="4654549"/>
              <a:ext cx="1375410" cy="95250"/>
            </a:xfrm>
            <a:custGeom>
              <a:avLst/>
              <a:gdLst/>
              <a:ahLst/>
              <a:cxnLst/>
              <a:rect l="l" t="t" r="r" b="b"/>
              <a:pathLst>
                <a:path w="1375409" h="95250">
                  <a:moveTo>
                    <a:pt x="1291589" y="0"/>
                  </a:moveTo>
                  <a:lnTo>
                    <a:pt x="1285239" y="1269"/>
                  </a:lnTo>
                  <a:lnTo>
                    <a:pt x="1280159" y="11430"/>
                  </a:lnTo>
                  <a:lnTo>
                    <a:pt x="1281429" y="17780"/>
                  </a:lnTo>
                  <a:lnTo>
                    <a:pt x="1286509" y="20319"/>
                  </a:lnTo>
                  <a:lnTo>
                    <a:pt x="1315402" y="36830"/>
                  </a:lnTo>
                  <a:lnTo>
                    <a:pt x="1353820" y="36830"/>
                  </a:lnTo>
                  <a:lnTo>
                    <a:pt x="1353820" y="58419"/>
                  </a:lnTo>
                  <a:lnTo>
                    <a:pt x="1315402" y="58419"/>
                  </a:lnTo>
                  <a:lnTo>
                    <a:pt x="1286509" y="74930"/>
                  </a:lnTo>
                  <a:lnTo>
                    <a:pt x="1281429" y="78739"/>
                  </a:lnTo>
                  <a:lnTo>
                    <a:pt x="1280159" y="83819"/>
                  </a:lnTo>
                  <a:lnTo>
                    <a:pt x="1285239" y="93980"/>
                  </a:lnTo>
                  <a:lnTo>
                    <a:pt x="1291589" y="95250"/>
                  </a:lnTo>
                  <a:lnTo>
                    <a:pt x="1296670" y="92710"/>
                  </a:lnTo>
                  <a:lnTo>
                    <a:pt x="1375409" y="48260"/>
                  </a:lnTo>
                  <a:lnTo>
                    <a:pt x="1296670" y="2539"/>
                  </a:lnTo>
                  <a:lnTo>
                    <a:pt x="1291589" y="0"/>
                  </a:lnTo>
                  <a:close/>
                </a:path>
                <a:path w="1375409" h="95250">
                  <a:moveTo>
                    <a:pt x="1315402" y="36830"/>
                  </a:moveTo>
                  <a:lnTo>
                    <a:pt x="0" y="36830"/>
                  </a:lnTo>
                  <a:lnTo>
                    <a:pt x="0" y="58419"/>
                  </a:lnTo>
                  <a:lnTo>
                    <a:pt x="1315402" y="58419"/>
                  </a:lnTo>
                  <a:lnTo>
                    <a:pt x="1334293" y="47625"/>
                  </a:lnTo>
                  <a:lnTo>
                    <a:pt x="1315402" y="36830"/>
                  </a:lnTo>
                  <a:close/>
                </a:path>
                <a:path w="1375409" h="95250">
                  <a:moveTo>
                    <a:pt x="1348739" y="39369"/>
                  </a:moveTo>
                  <a:lnTo>
                    <a:pt x="1334293" y="47625"/>
                  </a:lnTo>
                  <a:lnTo>
                    <a:pt x="1348739" y="55880"/>
                  </a:lnTo>
                  <a:lnTo>
                    <a:pt x="1348739" y="39369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6224270" y="4691379"/>
              <a:ext cx="1353820" cy="21590"/>
            </a:xfrm>
            <a:custGeom>
              <a:avLst/>
              <a:gdLst/>
              <a:ahLst/>
              <a:cxnLst/>
              <a:rect l="l" t="t" r="r" b="b"/>
              <a:pathLst>
                <a:path w="1353820" h="21589">
                  <a:moveTo>
                    <a:pt x="0" y="0"/>
                  </a:moveTo>
                  <a:lnTo>
                    <a:pt x="1353820" y="0"/>
                  </a:lnTo>
                  <a:lnTo>
                    <a:pt x="1353820" y="21590"/>
                  </a:lnTo>
                  <a:lnTo>
                    <a:pt x="0" y="215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5" name="object 1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503795" y="4653914"/>
              <a:ext cx="96519" cy="96520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6224270" y="4400549"/>
              <a:ext cx="57150" cy="20320"/>
            </a:xfrm>
            <a:custGeom>
              <a:avLst/>
              <a:gdLst/>
              <a:ahLst/>
              <a:cxnLst/>
              <a:rect l="l" t="t" r="r" b="b"/>
              <a:pathLst>
                <a:path w="57150" h="20320">
                  <a:moveTo>
                    <a:pt x="57150" y="0"/>
                  </a:moveTo>
                  <a:lnTo>
                    <a:pt x="0" y="0"/>
                  </a:lnTo>
                  <a:lnTo>
                    <a:pt x="0" y="20319"/>
                  </a:lnTo>
                  <a:lnTo>
                    <a:pt x="55879" y="20319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6224270" y="4400549"/>
              <a:ext cx="57150" cy="20320"/>
            </a:xfrm>
            <a:custGeom>
              <a:avLst/>
              <a:gdLst/>
              <a:ahLst/>
              <a:cxnLst/>
              <a:rect l="l" t="t" r="r" b="b"/>
              <a:pathLst>
                <a:path w="57150" h="20320">
                  <a:moveTo>
                    <a:pt x="0" y="0"/>
                  </a:moveTo>
                  <a:lnTo>
                    <a:pt x="57150" y="0"/>
                  </a:lnTo>
                  <a:lnTo>
                    <a:pt x="55879" y="20319"/>
                  </a:lnTo>
                  <a:lnTo>
                    <a:pt x="0" y="2031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6224270" y="4107179"/>
              <a:ext cx="57150" cy="20320"/>
            </a:xfrm>
            <a:custGeom>
              <a:avLst/>
              <a:gdLst/>
              <a:ahLst/>
              <a:cxnLst/>
              <a:rect l="l" t="t" r="r" b="b"/>
              <a:pathLst>
                <a:path w="57150" h="20320">
                  <a:moveTo>
                    <a:pt x="57150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55879" y="2032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6224270" y="4107179"/>
              <a:ext cx="57150" cy="20320"/>
            </a:xfrm>
            <a:custGeom>
              <a:avLst/>
              <a:gdLst/>
              <a:ahLst/>
              <a:cxnLst/>
              <a:rect l="l" t="t" r="r" b="b"/>
              <a:pathLst>
                <a:path w="57150" h="20320">
                  <a:moveTo>
                    <a:pt x="0" y="0"/>
                  </a:moveTo>
                  <a:lnTo>
                    <a:pt x="57150" y="0"/>
                  </a:lnTo>
                  <a:lnTo>
                    <a:pt x="55879" y="20320"/>
                  </a:lnTo>
                  <a:lnTo>
                    <a:pt x="0" y="2032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6224270" y="3815079"/>
              <a:ext cx="57150" cy="20320"/>
            </a:xfrm>
            <a:custGeom>
              <a:avLst/>
              <a:gdLst/>
              <a:ahLst/>
              <a:cxnLst/>
              <a:rect l="l" t="t" r="r" b="b"/>
              <a:pathLst>
                <a:path w="57150" h="20320">
                  <a:moveTo>
                    <a:pt x="57150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55879" y="2032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6224270" y="3815079"/>
              <a:ext cx="57150" cy="20320"/>
            </a:xfrm>
            <a:custGeom>
              <a:avLst/>
              <a:gdLst/>
              <a:ahLst/>
              <a:cxnLst/>
              <a:rect l="l" t="t" r="r" b="b"/>
              <a:pathLst>
                <a:path w="57150" h="20320">
                  <a:moveTo>
                    <a:pt x="0" y="0"/>
                  </a:moveTo>
                  <a:lnTo>
                    <a:pt x="57150" y="0"/>
                  </a:lnTo>
                  <a:lnTo>
                    <a:pt x="55879" y="20320"/>
                  </a:lnTo>
                  <a:lnTo>
                    <a:pt x="0" y="2032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6224270" y="3521709"/>
              <a:ext cx="57150" cy="21590"/>
            </a:xfrm>
            <a:custGeom>
              <a:avLst/>
              <a:gdLst/>
              <a:ahLst/>
              <a:cxnLst/>
              <a:rect l="l" t="t" r="r" b="b"/>
              <a:pathLst>
                <a:path w="57150" h="21589">
                  <a:moveTo>
                    <a:pt x="57150" y="0"/>
                  </a:moveTo>
                  <a:lnTo>
                    <a:pt x="0" y="0"/>
                  </a:lnTo>
                  <a:lnTo>
                    <a:pt x="0" y="21589"/>
                  </a:lnTo>
                  <a:lnTo>
                    <a:pt x="55879" y="21589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6224270" y="3521709"/>
              <a:ext cx="57150" cy="21590"/>
            </a:xfrm>
            <a:custGeom>
              <a:avLst/>
              <a:gdLst/>
              <a:ahLst/>
              <a:cxnLst/>
              <a:rect l="l" t="t" r="r" b="b"/>
              <a:pathLst>
                <a:path w="57150" h="21589">
                  <a:moveTo>
                    <a:pt x="0" y="0"/>
                  </a:moveTo>
                  <a:lnTo>
                    <a:pt x="57150" y="0"/>
                  </a:lnTo>
                  <a:lnTo>
                    <a:pt x="55879" y="21589"/>
                  </a:lnTo>
                  <a:lnTo>
                    <a:pt x="0" y="215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632587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89" h="55879">
                  <a:moveTo>
                    <a:pt x="21589" y="0"/>
                  </a:moveTo>
                  <a:lnTo>
                    <a:pt x="1269" y="0"/>
                  </a:lnTo>
                  <a:lnTo>
                    <a:pt x="0" y="54610"/>
                  </a:lnTo>
                  <a:lnTo>
                    <a:pt x="20319" y="5588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632587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89" h="55879">
                  <a:moveTo>
                    <a:pt x="21589" y="0"/>
                  </a:moveTo>
                  <a:lnTo>
                    <a:pt x="20319" y="55880"/>
                  </a:lnTo>
                  <a:lnTo>
                    <a:pt x="0" y="54610"/>
                  </a:lnTo>
                  <a:lnTo>
                    <a:pt x="1269" y="0"/>
                  </a:lnTo>
                  <a:lnTo>
                    <a:pt x="21589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643890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20" y="0"/>
                  </a:moveTo>
                  <a:lnTo>
                    <a:pt x="0" y="0"/>
                  </a:lnTo>
                  <a:lnTo>
                    <a:pt x="0" y="54610"/>
                  </a:lnTo>
                  <a:lnTo>
                    <a:pt x="20320" y="5588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643890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20" y="0"/>
                  </a:moveTo>
                  <a:lnTo>
                    <a:pt x="20320" y="55880"/>
                  </a:lnTo>
                  <a:lnTo>
                    <a:pt x="0" y="54610"/>
                  </a:lnTo>
                  <a:lnTo>
                    <a:pt x="0" y="0"/>
                  </a:lnTo>
                  <a:lnTo>
                    <a:pt x="2032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655066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90" h="55879">
                  <a:moveTo>
                    <a:pt x="21590" y="0"/>
                  </a:moveTo>
                  <a:lnTo>
                    <a:pt x="1270" y="0"/>
                  </a:lnTo>
                  <a:lnTo>
                    <a:pt x="0" y="54610"/>
                  </a:lnTo>
                  <a:lnTo>
                    <a:pt x="20320" y="5588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655066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90" h="55879">
                  <a:moveTo>
                    <a:pt x="21590" y="0"/>
                  </a:moveTo>
                  <a:lnTo>
                    <a:pt x="20320" y="55880"/>
                  </a:lnTo>
                  <a:lnTo>
                    <a:pt x="0" y="54610"/>
                  </a:lnTo>
                  <a:lnTo>
                    <a:pt x="1270" y="0"/>
                  </a:lnTo>
                  <a:lnTo>
                    <a:pt x="2159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666369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19" y="0"/>
                  </a:moveTo>
                  <a:lnTo>
                    <a:pt x="0" y="0"/>
                  </a:lnTo>
                  <a:lnTo>
                    <a:pt x="0" y="54610"/>
                  </a:lnTo>
                  <a:lnTo>
                    <a:pt x="20319" y="55880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666369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19" y="0"/>
                  </a:moveTo>
                  <a:lnTo>
                    <a:pt x="20319" y="55880"/>
                  </a:lnTo>
                  <a:lnTo>
                    <a:pt x="0" y="54610"/>
                  </a:lnTo>
                  <a:lnTo>
                    <a:pt x="0" y="0"/>
                  </a:lnTo>
                  <a:lnTo>
                    <a:pt x="20319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677545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20" y="0"/>
                  </a:moveTo>
                  <a:lnTo>
                    <a:pt x="0" y="0"/>
                  </a:lnTo>
                  <a:lnTo>
                    <a:pt x="0" y="54610"/>
                  </a:lnTo>
                  <a:lnTo>
                    <a:pt x="20320" y="5588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677545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20" y="0"/>
                  </a:moveTo>
                  <a:lnTo>
                    <a:pt x="20320" y="55880"/>
                  </a:lnTo>
                  <a:lnTo>
                    <a:pt x="0" y="54610"/>
                  </a:lnTo>
                  <a:lnTo>
                    <a:pt x="0" y="0"/>
                  </a:lnTo>
                  <a:lnTo>
                    <a:pt x="2032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688721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90" h="55879">
                  <a:moveTo>
                    <a:pt x="21590" y="0"/>
                  </a:moveTo>
                  <a:lnTo>
                    <a:pt x="1270" y="0"/>
                  </a:lnTo>
                  <a:lnTo>
                    <a:pt x="0" y="54610"/>
                  </a:lnTo>
                  <a:lnTo>
                    <a:pt x="20320" y="5588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688721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90" h="55879">
                  <a:moveTo>
                    <a:pt x="21590" y="0"/>
                  </a:moveTo>
                  <a:lnTo>
                    <a:pt x="20320" y="55880"/>
                  </a:lnTo>
                  <a:lnTo>
                    <a:pt x="0" y="54610"/>
                  </a:lnTo>
                  <a:lnTo>
                    <a:pt x="1270" y="0"/>
                  </a:lnTo>
                  <a:lnTo>
                    <a:pt x="2159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700024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19" y="0"/>
                  </a:moveTo>
                  <a:lnTo>
                    <a:pt x="0" y="0"/>
                  </a:lnTo>
                  <a:lnTo>
                    <a:pt x="0" y="54610"/>
                  </a:lnTo>
                  <a:lnTo>
                    <a:pt x="20319" y="55880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700024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19" y="0"/>
                  </a:moveTo>
                  <a:lnTo>
                    <a:pt x="20319" y="55880"/>
                  </a:lnTo>
                  <a:lnTo>
                    <a:pt x="0" y="54610"/>
                  </a:lnTo>
                  <a:lnTo>
                    <a:pt x="0" y="0"/>
                  </a:lnTo>
                  <a:lnTo>
                    <a:pt x="20319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711200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90" h="55879">
                  <a:moveTo>
                    <a:pt x="21590" y="0"/>
                  </a:moveTo>
                  <a:lnTo>
                    <a:pt x="0" y="0"/>
                  </a:lnTo>
                  <a:lnTo>
                    <a:pt x="0" y="54610"/>
                  </a:lnTo>
                  <a:lnTo>
                    <a:pt x="20320" y="5588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711200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90" h="55879">
                  <a:moveTo>
                    <a:pt x="21590" y="0"/>
                  </a:moveTo>
                  <a:lnTo>
                    <a:pt x="20320" y="55880"/>
                  </a:lnTo>
                  <a:lnTo>
                    <a:pt x="0" y="54610"/>
                  </a:lnTo>
                  <a:lnTo>
                    <a:pt x="0" y="0"/>
                  </a:lnTo>
                  <a:lnTo>
                    <a:pt x="2159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722503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20" y="0"/>
                  </a:moveTo>
                  <a:lnTo>
                    <a:pt x="0" y="0"/>
                  </a:lnTo>
                  <a:lnTo>
                    <a:pt x="0" y="54610"/>
                  </a:lnTo>
                  <a:lnTo>
                    <a:pt x="20320" y="5588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7225030" y="4650739"/>
              <a:ext cx="20320" cy="55880"/>
            </a:xfrm>
            <a:custGeom>
              <a:avLst/>
              <a:gdLst/>
              <a:ahLst/>
              <a:cxnLst/>
              <a:rect l="l" t="t" r="r" b="b"/>
              <a:pathLst>
                <a:path w="20320" h="55879">
                  <a:moveTo>
                    <a:pt x="20320" y="0"/>
                  </a:moveTo>
                  <a:lnTo>
                    <a:pt x="20320" y="55880"/>
                  </a:lnTo>
                  <a:lnTo>
                    <a:pt x="0" y="54610"/>
                  </a:lnTo>
                  <a:lnTo>
                    <a:pt x="0" y="0"/>
                  </a:lnTo>
                  <a:lnTo>
                    <a:pt x="2032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7335520" y="4650739"/>
              <a:ext cx="22860" cy="55880"/>
            </a:xfrm>
            <a:custGeom>
              <a:avLst/>
              <a:gdLst/>
              <a:ahLst/>
              <a:cxnLst/>
              <a:rect l="l" t="t" r="r" b="b"/>
              <a:pathLst>
                <a:path w="22859" h="55879">
                  <a:moveTo>
                    <a:pt x="22859" y="0"/>
                  </a:moveTo>
                  <a:lnTo>
                    <a:pt x="1270" y="0"/>
                  </a:lnTo>
                  <a:lnTo>
                    <a:pt x="0" y="54610"/>
                  </a:lnTo>
                  <a:lnTo>
                    <a:pt x="21589" y="5588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7335520" y="4650739"/>
              <a:ext cx="22860" cy="55880"/>
            </a:xfrm>
            <a:custGeom>
              <a:avLst/>
              <a:gdLst/>
              <a:ahLst/>
              <a:cxnLst/>
              <a:rect l="l" t="t" r="r" b="b"/>
              <a:pathLst>
                <a:path w="22859" h="55879">
                  <a:moveTo>
                    <a:pt x="22859" y="0"/>
                  </a:moveTo>
                  <a:lnTo>
                    <a:pt x="21589" y="55880"/>
                  </a:lnTo>
                  <a:lnTo>
                    <a:pt x="0" y="54610"/>
                  </a:lnTo>
                  <a:lnTo>
                    <a:pt x="1270" y="0"/>
                  </a:lnTo>
                  <a:lnTo>
                    <a:pt x="22859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744855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90" h="55879">
                  <a:moveTo>
                    <a:pt x="21590" y="0"/>
                  </a:moveTo>
                  <a:lnTo>
                    <a:pt x="0" y="0"/>
                  </a:lnTo>
                  <a:lnTo>
                    <a:pt x="0" y="54610"/>
                  </a:lnTo>
                  <a:lnTo>
                    <a:pt x="21590" y="5588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7448550" y="4650739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90" h="55879">
                  <a:moveTo>
                    <a:pt x="21590" y="0"/>
                  </a:moveTo>
                  <a:lnTo>
                    <a:pt x="21590" y="55880"/>
                  </a:lnTo>
                  <a:lnTo>
                    <a:pt x="0" y="54610"/>
                  </a:lnTo>
                  <a:lnTo>
                    <a:pt x="0" y="0"/>
                  </a:lnTo>
                  <a:lnTo>
                    <a:pt x="21590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6389370" y="3336289"/>
              <a:ext cx="0" cy="1369060"/>
            </a:xfrm>
            <a:custGeom>
              <a:avLst/>
              <a:gdLst/>
              <a:ahLst/>
              <a:cxnLst/>
              <a:rect l="l" t="t" r="r" b="b"/>
              <a:pathLst>
                <a:path h="1369060">
                  <a:moveTo>
                    <a:pt x="0" y="0"/>
                  </a:moveTo>
                  <a:lnTo>
                    <a:pt x="0" y="1369060"/>
                  </a:lnTo>
                </a:path>
              </a:pathLst>
            </a:custGeom>
            <a:ln w="20319">
              <a:solidFill>
                <a:srgbClr val="001F5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6379210" y="3336289"/>
              <a:ext cx="20320" cy="1369060"/>
            </a:xfrm>
            <a:custGeom>
              <a:avLst/>
              <a:gdLst/>
              <a:ahLst/>
              <a:cxnLst/>
              <a:rect l="l" t="t" r="r" b="b"/>
              <a:pathLst>
                <a:path w="20320" h="1369060">
                  <a:moveTo>
                    <a:pt x="0" y="1369060"/>
                  </a:moveTo>
                  <a:lnTo>
                    <a:pt x="0" y="1286510"/>
                  </a:lnTo>
                  <a:lnTo>
                    <a:pt x="20319" y="1286510"/>
                  </a:lnTo>
                  <a:lnTo>
                    <a:pt x="20319" y="1369060"/>
                  </a:lnTo>
                  <a:lnTo>
                    <a:pt x="0" y="1369060"/>
                  </a:lnTo>
                  <a:close/>
                </a:path>
                <a:path w="20320" h="1369060">
                  <a:moveTo>
                    <a:pt x="0" y="1225550"/>
                  </a:moveTo>
                  <a:lnTo>
                    <a:pt x="0" y="1143000"/>
                  </a:lnTo>
                  <a:lnTo>
                    <a:pt x="20319" y="1143000"/>
                  </a:lnTo>
                  <a:lnTo>
                    <a:pt x="20319" y="1225550"/>
                  </a:lnTo>
                  <a:lnTo>
                    <a:pt x="0" y="1225550"/>
                  </a:lnTo>
                  <a:close/>
                </a:path>
                <a:path w="20320" h="1369060">
                  <a:moveTo>
                    <a:pt x="0" y="1080770"/>
                  </a:moveTo>
                  <a:lnTo>
                    <a:pt x="0" y="996950"/>
                  </a:lnTo>
                  <a:lnTo>
                    <a:pt x="20319" y="996950"/>
                  </a:lnTo>
                  <a:lnTo>
                    <a:pt x="20319" y="1080770"/>
                  </a:lnTo>
                  <a:lnTo>
                    <a:pt x="0" y="1080770"/>
                  </a:lnTo>
                  <a:close/>
                </a:path>
                <a:path w="20320" h="1369060">
                  <a:moveTo>
                    <a:pt x="0" y="934720"/>
                  </a:moveTo>
                  <a:lnTo>
                    <a:pt x="0" y="852170"/>
                  </a:lnTo>
                  <a:lnTo>
                    <a:pt x="20319" y="852170"/>
                  </a:lnTo>
                  <a:lnTo>
                    <a:pt x="20319" y="934720"/>
                  </a:lnTo>
                  <a:lnTo>
                    <a:pt x="0" y="934720"/>
                  </a:lnTo>
                  <a:close/>
                </a:path>
                <a:path w="20320" h="1369060">
                  <a:moveTo>
                    <a:pt x="0" y="789940"/>
                  </a:moveTo>
                  <a:lnTo>
                    <a:pt x="0" y="707390"/>
                  </a:lnTo>
                  <a:lnTo>
                    <a:pt x="20319" y="707390"/>
                  </a:lnTo>
                  <a:lnTo>
                    <a:pt x="20319" y="789940"/>
                  </a:lnTo>
                  <a:lnTo>
                    <a:pt x="0" y="789940"/>
                  </a:lnTo>
                  <a:close/>
                </a:path>
                <a:path w="20320" h="1369060">
                  <a:moveTo>
                    <a:pt x="0" y="643890"/>
                  </a:moveTo>
                  <a:lnTo>
                    <a:pt x="0" y="561340"/>
                  </a:lnTo>
                  <a:lnTo>
                    <a:pt x="20319" y="561340"/>
                  </a:lnTo>
                  <a:lnTo>
                    <a:pt x="20319" y="643890"/>
                  </a:lnTo>
                  <a:lnTo>
                    <a:pt x="0" y="643890"/>
                  </a:lnTo>
                  <a:close/>
                </a:path>
                <a:path w="20320" h="1369060">
                  <a:moveTo>
                    <a:pt x="0" y="499110"/>
                  </a:moveTo>
                  <a:lnTo>
                    <a:pt x="0" y="416560"/>
                  </a:lnTo>
                  <a:lnTo>
                    <a:pt x="20319" y="416560"/>
                  </a:lnTo>
                  <a:lnTo>
                    <a:pt x="20319" y="499110"/>
                  </a:lnTo>
                  <a:lnTo>
                    <a:pt x="0" y="499110"/>
                  </a:lnTo>
                  <a:close/>
                </a:path>
                <a:path w="20320" h="1369060">
                  <a:moveTo>
                    <a:pt x="0" y="354330"/>
                  </a:moveTo>
                  <a:lnTo>
                    <a:pt x="0" y="271780"/>
                  </a:lnTo>
                  <a:lnTo>
                    <a:pt x="20319" y="271780"/>
                  </a:lnTo>
                  <a:lnTo>
                    <a:pt x="20319" y="354330"/>
                  </a:lnTo>
                  <a:lnTo>
                    <a:pt x="0" y="354330"/>
                  </a:lnTo>
                  <a:close/>
                </a:path>
                <a:path w="20320" h="1369060">
                  <a:moveTo>
                    <a:pt x="0" y="209550"/>
                  </a:moveTo>
                  <a:lnTo>
                    <a:pt x="0" y="127000"/>
                  </a:lnTo>
                  <a:lnTo>
                    <a:pt x="20319" y="127000"/>
                  </a:lnTo>
                  <a:lnTo>
                    <a:pt x="20319" y="209550"/>
                  </a:lnTo>
                  <a:lnTo>
                    <a:pt x="0" y="209550"/>
                  </a:lnTo>
                  <a:close/>
                </a:path>
                <a:path w="20320" h="1369060">
                  <a:moveTo>
                    <a:pt x="0" y="64770"/>
                  </a:moveTo>
                  <a:lnTo>
                    <a:pt x="0" y="0"/>
                  </a:lnTo>
                  <a:lnTo>
                    <a:pt x="20319" y="0"/>
                  </a:lnTo>
                  <a:lnTo>
                    <a:pt x="20319" y="64770"/>
                  </a:lnTo>
                  <a:lnTo>
                    <a:pt x="0" y="6477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6413500" y="3361689"/>
              <a:ext cx="1022350" cy="1277620"/>
            </a:xfrm>
            <a:custGeom>
              <a:avLst/>
              <a:gdLst/>
              <a:ahLst/>
              <a:cxnLst/>
              <a:rect l="l" t="t" r="r" b="b"/>
              <a:pathLst>
                <a:path w="1022350" h="1277620">
                  <a:moveTo>
                    <a:pt x="21589" y="0"/>
                  </a:moveTo>
                  <a:lnTo>
                    <a:pt x="0" y="1270"/>
                  </a:lnTo>
                  <a:lnTo>
                    <a:pt x="19050" y="252730"/>
                  </a:lnTo>
                  <a:lnTo>
                    <a:pt x="52070" y="492760"/>
                  </a:lnTo>
                  <a:lnTo>
                    <a:pt x="78739" y="604520"/>
                  </a:lnTo>
                  <a:lnTo>
                    <a:pt x="111759" y="709930"/>
                  </a:lnTo>
                  <a:lnTo>
                    <a:pt x="156209" y="806450"/>
                  </a:lnTo>
                  <a:lnTo>
                    <a:pt x="157479" y="807720"/>
                  </a:lnTo>
                  <a:lnTo>
                    <a:pt x="213359" y="892810"/>
                  </a:lnTo>
                  <a:lnTo>
                    <a:pt x="213359" y="894080"/>
                  </a:lnTo>
                  <a:lnTo>
                    <a:pt x="214629" y="894080"/>
                  </a:lnTo>
                  <a:lnTo>
                    <a:pt x="251459" y="932180"/>
                  </a:lnTo>
                  <a:lnTo>
                    <a:pt x="251459" y="934720"/>
                  </a:lnTo>
                  <a:lnTo>
                    <a:pt x="297179" y="971550"/>
                  </a:lnTo>
                  <a:lnTo>
                    <a:pt x="411479" y="1043940"/>
                  </a:lnTo>
                  <a:lnTo>
                    <a:pt x="543559" y="1109980"/>
                  </a:lnTo>
                  <a:lnTo>
                    <a:pt x="679450" y="1165860"/>
                  </a:lnTo>
                  <a:lnTo>
                    <a:pt x="807720" y="1212850"/>
                  </a:lnTo>
                  <a:lnTo>
                    <a:pt x="864870" y="1231900"/>
                  </a:lnTo>
                  <a:lnTo>
                    <a:pt x="914400" y="1247140"/>
                  </a:lnTo>
                  <a:lnTo>
                    <a:pt x="956309" y="1261110"/>
                  </a:lnTo>
                  <a:lnTo>
                    <a:pt x="988059" y="1268730"/>
                  </a:lnTo>
                  <a:lnTo>
                    <a:pt x="1009650" y="1275080"/>
                  </a:lnTo>
                  <a:lnTo>
                    <a:pt x="1013459" y="1277620"/>
                  </a:lnTo>
                  <a:lnTo>
                    <a:pt x="1022350" y="1258570"/>
                  </a:lnTo>
                  <a:lnTo>
                    <a:pt x="1013459" y="1254760"/>
                  </a:lnTo>
                  <a:lnTo>
                    <a:pt x="994409" y="1249680"/>
                  </a:lnTo>
                  <a:lnTo>
                    <a:pt x="962659" y="1240790"/>
                  </a:lnTo>
                  <a:lnTo>
                    <a:pt x="871220" y="1212850"/>
                  </a:lnTo>
                  <a:lnTo>
                    <a:pt x="688340" y="1146810"/>
                  </a:lnTo>
                  <a:lnTo>
                    <a:pt x="552450" y="1090930"/>
                  </a:lnTo>
                  <a:lnTo>
                    <a:pt x="424179" y="1027430"/>
                  </a:lnTo>
                  <a:lnTo>
                    <a:pt x="311150" y="955040"/>
                  </a:lnTo>
                  <a:lnTo>
                    <a:pt x="264159" y="918210"/>
                  </a:lnTo>
                  <a:lnTo>
                    <a:pt x="265429" y="918210"/>
                  </a:lnTo>
                  <a:lnTo>
                    <a:pt x="228600" y="880110"/>
                  </a:lnTo>
                  <a:lnTo>
                    <a:pt x="230318" y="880110"/>
                  </a:lnTo>
                  <a:lnTo>
                    <a:pt x="176903" y="797560"/>
                  </a:lnTo>
                  <a:lnTo>
                    <a:pt x="176529" y="797560"/>
                  </a:lnTo>
                  <a:lnTo>
                    <a:pt x="175259" y="795020"/>
                  </a:lnTo>
                  <a:lnTo>
                    <a:pt x="132079" y="703580"/>
                  </a:lnTo>
                  <a:lnTo>
                    <a:pt x="97790" y="600710"/>
                  </a:lnTo>
                  <a:lnTo>
                    <a:pt x="72389" y="488950"/>
                  </a:lnTo>
                  <a:lnTo>
                    <a:pt x="39370" y="251460"/>
                  </a:lnTo>
                  <a:lnTo>
                    <a:pt x="21589" y="0"/>
                  </a:lnTo>
                  <a:close/>
                </a:path>
                <a:path w="1022350" h="1277620">
                  <a:moveTo>
                    <a:pt x="230318" y="880110"/>
                  </a:moveTo>
                  <a:lnTo>
                    <a:pt x="228600" y="880110"/>
                  </a:lnTo>
                  <a:lnTo>
                    <a:pt x="231140" y="881380"/>
                  </a:lnTo>
                  <a:lnTo>
                    <a:pt x="230318" y="880110"/>
                  </a:lnTo>
                  <a:close/>
                </a:path>
                <a:path w="1022350" h="1277620">
                  <a:moveTo>
                    <a:pt x="175515" y="795414"/>
                  </a:moveTo>
                  <a:lnTo>
                    <a:pt x="176529" y="797560"/>
                  </a:lnTo>
                  <a:lnTo>
                    <a:pt x="176903" y="797560"/>
                  </a:lnTo>
                  <a:lnTo>
                    <a:pt x="175515" y="795414"/>
                  </a:lnTo>
                  <a:close/>
                </a:path>
                <a:path w="1022350" h="1277620">
                  <a:moveTo>
                    <a:pt x="175328" y="795020"/>
                  </a:moveTo>
                  <a:lnTo>
                    <a:pt x="175515" y="795414"/>
                  </a:lnTo>
                  <a:lnTo>
                    <a:pt x="175328" y="79502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6413500" y="3361689"/>
              <a:ext cx="1022350" cy="1277620"/>
            </a:xfrm>
            <a:custGeom>
              <a:avLst/>
              <a:gdLst/>
              <a:ahLst/>
              <a:cxnLst/>
              <a:rect l="l" t="t" r="r" b="b"/>
              <a:pathLst>
                <a:path w="1022350" h="1277620">
                  <a:moveTo>
                    <a:pt x="21589" y="0"/>
                  </a:moveTo>
                  <a:lnTo>
                    <a:pt x="39370" y="251460"/>
                  </a:lnTo>
                  <a:lnTo>
                    <a:pt x="72389" y="488950"/>
                  </a:lnTo>
                  <a:lnTo>
                    <a:pt x="97790" y="600710"/>
                  </a:lnTo>
                  <a:lnTo>
                    <a:pt x="132079" y="703580"/>
                  </a:lnTo>
                  <a:lnTo>
                    <a:pt x="176529" y="797560"/>
                  </a:lnTo>
                  <a:lnTo>
                    <a:pt x="175259" y="795020"/>
                  </a:lnTo>
                  <a:lnTo>
                    <a:pt x="231140" y="881380"/>
                  </a:lnTo>
                  <a:lnTo>
                    <a:pt x="228600" y="880110"/>
                  </a:lnTo>
                  <a:lnTo>
                    <a:pt x="265429" y="918210"/>
                  </a:lnTo>
                  <a:lnTo>
                    <a:pt x="264159" y="918210"/>
                  </a:lnTo>
                  <a:lnTo>
                    <a:pt x="311150" y="955040"/>
                  </a:lnTo>
                  <a:lnTo>
                    <a:pt x="424179" y="1027430"/>
                  </a:lnTo>
                  <a:lnTo>
                    <a:pt x="552450" y="1090930"/>
                  </a:lnTo>
                  <a:lnTo>
                    <a:pt x="688340" y="1146810"/>
                  </a:lnTo>
                  <a:lnTo>
                    <a:pt x="815340" y="1192530"/>
                  </a:lnTo>
                  <a:lnTo>
                    <a:pt x="871220" y="1212850"/>
                  </a:lnTo>
                  <a:lnTo>
                    <a:pt x="920750" y="1228090"/>
                  </a:lnTo>
                  <a:lnTo>
                    <a:pt x="962659" y="1240790"/>
                  </a:lnTo>
                  <a:lnTo>
                    <a:pt x="994409" y="1249680"/>
                  </a:lnTo>
                  <a:lnTo>
                    <a:pt x="1013459" y="1254760"/>
                  </a:lnTo>
                  <a:lnTo>
                    <a:pt x="1022350" y="1258570"/>
                  </a:lnTo>
                  <a:lnTo>
                    <a:pt x="1013459" y="1277620"/>
                  </a:lnTo>
                  <a:lnTo>
                    <a:pt x="1009650" y="1275080"/>
                  </a:lnTo>
                  <a:lnTo>
                    <a:pt x="988059" y="1268730"/>
                  </a:lnTo>
                  <a:lnTo>
                    <a:pt x="956309" y="1261110"/>
                  </a:lnTo>
                  <a:lnTo>
                    <a:pt x="914400" y="1247140"/>
                  </a:lnTo>
                  <a:lnTo>
                    <a:pt x="864870" y="1231900"/>
                  </a:lnTo>
                  <a:lnTo>
                    <a:pt x="807720" y="1212850"/>
                  </a:lnTo>
                  <a:lnTo>
                    <a:pt x="679450" y="1165860"/>
                  </a:lnTo>
                  <a:lnTo>
                    <a:pt x="543559" y="1109980"/>
                  </a:lnTo>
                  <a:lnTo>
                    <a:pt x="411479" y="1043940"/>
                  </a:lnTo>
                  <a:lnTo>
                    <a:pt x="297179" y="971550"/>
                  </a:lnTo>
                  <a:lnTo>
                    <a:pt x="251459" y="934720"/>
                  </a:lnTo>
                  <a:lnTo>
                    <a:pt x="251459" y="932180"/>
                  </a:lnTo>
                  <a:lnTo>
                    <a:pt x="214629" y="894080"/>
                  </a:lnTo>
                  <a:lnTo>
                    <a:pt x="213359" y="894080"/>
                  </a:lnTo>
                  <a:lnTo>
                    <a:pt x="213359" y="892810"/>
                  </a:lnTo>
                  <a:lnTo>
                    <a:pt x="157479" y="807720"/>
                  </a:lnTo>
                  <a:lnTo>
                    <a:pt x="156209" y="806450"/>
                  </a:lnTo>
                  <a:lnTo>
                    <a:pt x="111759" y="709930"/>
                  </a:lnTo>
                  <a:lnTo>
                    <a:pt x="78739" y="604520"/>
                  </a:lnTo>
                  <a:lnTo>
                    <a:pt x="52070" y="492760"/>
                  </a:lnTo>
                  <a:lnTo>
                    <a:pt x="19050" y="252730"/>
                  </a:lnTo>
                  <a:lnTo>
                    <a:pt x="0" y="1270"/>
                  </a:lnTo>
                  <a:lnTo>
                    <a:pt x="21589" y="0"/>
                  </a:lnTo>
                  <a:close/>
                </a:path>
              </a:pathLst>
            </a:custGeom>
            <a:ln w="31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0" name="object 170"/>
          <p:cNvSpPr txBox="1"/>
          <p:nvPr/>
        </p:nvSpPr>
        <p:spPr>
          <a:xfrm>
            <a:off x="5990590" y="3264747"/>
            <a:ext cx="199390" cy="12185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52070" algn="r">
              <a:lnSpc>
                <a:spcPct val="100000"/>
              </a:lnSpc>
              <a:spcBef>
                <a:spcPts val="120"/>
              </a:spcBef>
            </a:pPr>
            <a:r>
              <a:rPr sz="650" b="1" spc="-35" dirty="0">
                <a:solidFill>
                  <a:srgbClr val="FF0000"/>
                </a:solidFill>
                <a:latin typeface="Microsoft YaHei UI"/>
                <a:cs typeface="Microsoft YaHei UI"/>
              </a:rPr>
              <a:t>t</a:t>
            </a:r>
            <a:r>
              <a:rPr sz="650" b="1" spc="45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650" b="1" spc="-40" dirty="0">
                <a:solidFill>
                  <a:srgbClr val="FF0000"/>
                </a:solidFill>
                <a:latin typeface="Microsoft YaHei UI"/>
                <a:cs typeface="Microsoft YaHei UI"/>
              </a:rPr>
              <a:t>/</a:t>
            </a:r>
            <a:r>
              <a:rPr sz="650" b="1" spc="-135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650" b="1" spc="-40" dirty="0">
                <a:solidFill>
                  <a:srgbClr val="FF0000"/>
                </a:solidFill>
                <a:latin typeface="Microsoft YaHei UI"/>
                <a:cs typeface="Microsoft YaHei UI"/>
              </a:rPr>
              <a:t>s</a:t>
            </a:r>
            <a:endParaRPr sz="65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550">
              <a:latin typeface="Microsoft YaHei UI"/>
              <a:cs typeface="Microsoft YaHei UI"/>
            </a:endParaRPr>
          </a:p>
          <a:p>
            <a:pPr algn="r">
              <a:lnSpc>
                <a:spcPct val="100000"/>
              </a:lnSpc>
            </a:pPr>
            <a:r>
              <a:rPr sz="650" b="1" spc="-60" dirty="0">
                <a:solidFill>
                  <a:srgbClr val="FF0000"/>
                </a:solidFill>
                <a:latin typeface="Microsoft YaHei UI"/>
                <a:cs typeface="Microsoft YaHei UI"/>
              </a:rPr>
              <a:t>40</a:t>
            </a:r>
            <a:endParaRPr sz="65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750">
              <a:latin typeface="Microsoft YaHei UI"/>
              <a:cs typeface="Microsoft YaHei UI"/>
            </a:endParaRPr>
          </a:p>
          <a:p>
            <a:pPr algn="r">
              <a:lnSpc>
                <a:spcPct val="100000"/>
              </a:lnSpc>
            </a:pPr>
            <a:r>
              <a:rPr sz="650" b="1" spc="-60" dirty="0">
                <a:solidFill>
                  <a:srgbClr val="FF0000"/>
                </a:solidFill>
                <a:latin typeface="Microsoft YaHei UI"/>
                <a:cs typeface="Microsoft YaHei UI"/>
              </a:rPr>
              <a:t>30</a:t>
            </a:r>
            <a:endParaRPr sz="65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50">
              <a:latin typeface="Microsoft YaHei UI"/>
              <a:cs typeface="Microsoft YaHei UI"/>
            </a:endParaRPr>
          </a:p>
          <a:p>
            <a:pPr algn="r">
              <a:lnSpc>
                <a:spcPct val="100000"/>
              </a:lnSpc>
            </a:pPr>
            <a:r>
              <a:rPr sz="650" b="1" spc="-60" dirty="0">
                <a:solidFill>
                  <a:srgbClr val="FF0000"/>
                </a:solidFill>
                <a:latin typeface="Microsoft YaHei UI"/>
                <a:cs typeface="Microsoft YaHei UI"/>
              </a:rPr>
              <a:t>20</a:t>
            </a:r>
            <a:endParaRPr sz="65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800">
              <a:latin typeface="Microsoft YaHei UI"/>
              <a:cs typeface="Microsoft YaHei UI"/>
            </a:endParaRPr>
          </a:p>
          <a:p>
            <a:pPr algn="r">
              <a:lnSpc>
                <a:spcPct val="100000"/>
              </a:lnSpc>
            </a:pPr>
            <a:r>
              <a:rPr sz="650" b="1" spc="-60" dirty="0">
                <a:solidFill>
                  <a:srgbClr val="FF0000"/>
                </a:solidFill>
                <a:latin typeface="Microsoft YaHei UI"/>
                <a:cs typeface="Microsoft YaHei UI"/>
              </a:rPr>
              <a:t>10</a:t>
            </a:r>
            <a:endParaRPr sz="650">
              <a:latin typeface="Microsoft YaHei UI"/>
              <a:cs typeface="Microsoft YaHei UI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6158229" y="4663017"/>
            <a:ext cx="5016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650" b="1" spc="-40" dirty="0">
                <a:solidFill>
                  <a:srgbClr val="FF0000"/>
                </a:solidFill>
                <a:latin typeface="Microsoft YaHei UI"/>
                <a:cs typeface="Microsoft YaHei UI"/>
              </a:rPr>
              <a:t>o</a:t>
            </a:r>
            <a:endParaRPr sz="650">
              <a:latin typeface="Microsoft YaHei UI"/>
              <a:cs typeface="Microsoft YaHei UI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6334759" y="4741757"/>
            <a:ext cx="177800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650" b="1" spc="-50" dirty="0">
                <a:solidFill>
                  <a:srgbClr val="FF0000"/>
                </a:solidFill>
                <a:latin typeface="Microsoft YaHei UI"/>
                <a:cs typeface="Microsoft YaHei UI"/>
              </a:rPr>
              <a:t>I</a:t>
            </a:r>
            <a:r>
              <a:rPr sz="500" b="1" spc="-50" dirty="0">
                <a:solidFill>
                  <a:srgbClr val="FF0000"/>
                </a:solidFill>
                <a:latin typeface="Microsoft YaHei UI"/>
                <a:cs typeface="Microsoft YaHei UI"/>
              </a:rPr>
              <a:t>N</a:t>
            </a:r>
            <a:r>
              <a:rPr sz="500" b="1" spc="50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650" b="1" spc="-50" dirty="0">
                <a:solidFill>
                  <a:srgbClr val="FF0000"/>
                </a:solidFill>
                <a:latin typeface="Microsoft YaHei UI"/>
                <a:cs typeface="Microsoft YaHei UI"/>
              </a:rPr>
              <a:t>I</a:t>
            </a:r>
            <a:r>
              <a:rPr sz="500" b="1" spc="-50" dirty="0">
                <a:solidFill>
                  <a:srgbClr val="FF0000"/>
                </a:solidFill>
                <a:latin typeface="Microsoft YaHei UI"/>
                <a:cs typeface="Microsoft YaHei UI"/>
              </a:rPr>
              <a:t>R</a:t>
            </a:r>
            <a:endParaRPr sz="500">
              <a:latin typeface="Microsoft YaHei UI"/>
              <a:cs typeface="Microsoft YaHei UI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7448550" y="4718898"/>
            <a:ext cx="17335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650" b="1" spc="-30" dirty="0">
                <a:solidFill>
                  <a:srgbClr val="FF0000"/>
                </a:solidFill>
                <a:latin typeface="Microsoft YaHei UI"/>
                <a:cs typeface="Microsoft YaHei UI"/>
              </a:rPr>
              <a:t>I</a:t>
            </a:r>
            <a:r>
              <a:rPr sz="650" b="1" spc="-30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650" b="1" spc="-90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650" b="1" spc="-40" dirty="0">
                <a:solidFill>
                  <a:srgbClr val="FF0000"/>
                </a:solidFill>
                <a:latin typeface="Microsoft YaHei UI"/>
                <a:cs typeface="Microsoft YaHei UI"/>
              </a:rPr>
              <a:t>/</a:t>
            </a:r>
            <a:r>
              <a:rPr sz="650" b="1" spc="-135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650" b="1" spc="-50" dirty="0">
                <a:solidFill>
                  <a:srgbClr val="FF0000"/>
                </a:solidFill>
                <a:latin typeface="Microsoft YaHei UI"/>
                <a:cs typeface="Microsoft YaHei UI"/>
              </a:rPr>
              <a:t>A</a:t>
            </a:r>
            <a:endParaRPr sz="650">
              <a:latin typeface="Microsoft YaHei UI"/>
              <a:cs typeface="Microsoft YaHei UI"/>
            </a:endParaRPr>
          </a:p>
        </p:txBody>
      </p:sp>
      <p:pic>
        <p:nvPicPr>
          <p:cNvPr id="174" name="object 17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142990" y="2903220"/>
            <a:ext cx="1558289" cy="351789"/>
          </a:xfrm>
          <a:prstGeom prst="rect">
            <a:avLst/>
          </a:prstGeom>
        </p:spPr>
      </p:pic>
      <p:sp>
        <p:nvSpPr>
          <p:cNvPr id="175" name="object 175"/>
          <p:cNvSpPr txBox="1"/>
          <p:nvPr/>
        </p:nvSpPr>
        <p:spPr>
          <a:xfrm>
            <a:off x="6455410" y="3007360"/>
            <a:ext cx="1388110" cy="112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5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650" b="1" spc="114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65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650" b="1" spc="114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65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650" b="1" spc="12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65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650" b="1" spc="10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65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安</a:t>
            </a:r>
            <a:r>
              <a:rPr sz="650" b="1" spc="12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65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秒</a:t>
            </a:r>
            <a:r>
              <a:rPr sz="650" b="1" spc="114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65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特</a:t>
            </a:r>
            <a:r>
              <a:rPr sz="650" b="1" spc="12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65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性</a:t>
            </a:r>
            <a:endParaRPr sz="650">
              <a:latin typeface="Microsoft YaHei UI"/>
              <a:cs typeface="Microsoft YaHei UI"/>
            </a:endParaRPr>
          </a:p>
        </p:txBody>
      </p:sp>
      <p:grpSp>
        <p:nvGrpSpPr>
          <p:cNvPr id="176" name="object 176"/>
          <p:cNvGrpSpPr/>
          <p:nvPr/>
        </p:nvGrpSpPr>
        <p:grpSpPr>
          <a:xfrm>
            <a:off x="703580" y="2642870"/>
            <a:ext cx="5854700" cy="3277870"/>
            <a:chOff x="703580" y="2642870"/>
            <a:chExt cx="5854700" cy="3277870"/>
          </a:xfrm>
        </p:grpSpPr>
        <p:pic>
          <p:nvPicPr>
            <p:cNvPr id="177" name="object 17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018530" y="2882900"/>
              <a:ext cx="539750" cy="393700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060439" y="2904490"/>
              <a:ext cx="353060" cy="289560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3580" y="2642870"/>
              <a:ext cx="3947160" cy="3277870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2105660" y="3141980"/>
              <a:ext cx="1207770" cy="3810"/>
            </a:xfrm>
            <a:custGeom>
              <a:avLst/>
              <a:gdLst/>
              <a:ahLst/>
              <a:cxnLst/>
              <a:rect l="l" t="t" r="r" b="b"/>
              <a:pathLst>
                <a:path w="1207770" h="3810">
                  <a:moveTo>
                    <a:pt x="0" y="3810"/>
                  </a:moveTo>
                  <a:lnTo>
                    <a:pt x="21589" y="2540"/>
                  </a:lnTo>
                </a:path>
                <a:path w="1207770" h="3810">
                  <a:moveTo>
                    <a:pt x="1186179" y="1270"/>
                  </a:moveTo>
                  <a:lnTo>
                    <a:pt x="1207769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1" name="object 181"/>
          <p:cNvSpPr txBox="1"/>
          <p:nvPr/>
        </p:nvSpPr>
        <p:spPr>
          <a:xfrm>
            <a:off x="805180" y="2740660"/>
            <a:ext cx="3801110" cy="19304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88900" marR="55880" indent="-17780">
              <a:lnSpc>
                <a:spcPct val="148000"/>
              </a:lnSpc>
              <a:spcBef>
                <a:spcPts val="255"/>
              </a:spcBef>
              <a:tabLst>
                <a:tab pos="615315" algn="l"/>
                <a:tab pos="2237105" algn="l"/>
                <a:tab pos="3736975" algn="l"/>
              </a:tabLst>
            </a:pPr>
            <a:r>
              <a:rPr sz="1600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断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器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的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熔体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断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时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间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与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通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过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体</a:t>
            </a:r>
            <a:r>
              <a:rPr sz="1600" b="1" u="heavy" spc="-994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电 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流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的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关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系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叫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断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器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的</a:t>
            </a:r>
            <a:r>
              <a:rPr sz="1600" b="1" u="heavy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安秒</a:t>
            </a:r>
            <a:r>
              <a:rPr sz="1600" b="1" u="heavy" spc="-10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特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性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其曲	</a:t>
            </a:r>
            <a:r>
              <a:rPr sz="1600" b="1" u="heavy" spc="-163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线 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如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右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图所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示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。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图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中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50" b="1" spc="-75" dirty="0">
                <a:solidFill>
                  <a:srgbClr val="001F5F"/>
                </a:solidFill>
                <a:latin typeface="Microsoft YaHei UI"/>
                <a:cs typeface="Microsoft YaHei UI"/>
              </a:rPr>
              <a:t>I</a:t>
            </a:r>
            <a:r>
              <a:rPr sz="1350" b="1" spc="-112" baseline="-25000" dirty="0">
                <a:solidFill>
                  <a:srgbClr val="001F5F"/>
                </a:solidFill>
                <a:latin typeface="Microsoft YaHei UI"/>
                <a:cs typeface="Microsoft YaHei UI"/>
              </a:rPr>
              <a:t>R	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为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最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小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化电流</a:t>
            </a:r>
            <a:endParaRPr sz="1600">
              <a:latin typeface="Microsoft YaHei UI"/>
              <a:cs typeface="Microsoft YaHei UI"/>
            </a:endParaRPr>
          </a:p>
          <a:p>
            <a:pPr marL="88900" marR="55880">
              <a:lnSpc>
                <a:spcPts val="3260"/>
              </a:lnSpc>
              <a:tabLst>
                <a:tab pos="2083435" algn="l"/>
                <a:tab pos="3047365" algn="l"/>
                <a:tab pos="3736975" algn="l"/>
              </a:tabLst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额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电流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50" b="1" spc="-110" dirty="0">
                <a:solidFill>
                  <a:srgbClr val="001F5F"/>
                </a:solidFill>
                <a:latin typeface="Microsoft YaHei UI"/>
                <a:cs typeface="Microsoft YaHei UI"/>
              </a:rPr>
              <a:t>I</a:t>
            </a:r>
            <a:r>
              <a:rPr sz="1350" b="1" spc="-75" baseline="-25000" dirty="0">
                <a:solidFill>
                  <a:srgbClr val="001F5F"/>
                </a:solidFill>
                <a:latin typeface="Microsoft YaHei UI"/>
                <a:cs typeface="Microsoft YaHei UI"/>
              </a:rPr>
              <a:t>N</a:t>
            </a:r>
            <a:r>
              <a:rPr sz="1350" b="1" baseline="-25000" dirty="0">
                <a:solidFill>
                  <a:srgbClr val="001F5F"/>
                </a:solidFill>
                <a:latin typeface="Microsoft YaHei UI"/>
                <a:cs typeface="Microsoft YaHei UI"/>
              </a:rPr>
              <a:t>	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应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小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50" b="1" spc="-110" dirty="0">
                <a:solidFill>
                  <a:srgbClr val="001F5F"/>
                </a:solidFill>
                <a:latin typeface="Microsoft YaHei UI"/>
                <a:cs typeface="Microsoft YaHei UI"/>
              </a:rPr>
              <a:t>I</a:t>
            </a:r>
            <a:r>
              <a:rPr sz="1350" b="1" spc="-75" baseline="-25000" dirty="0">
                <a:solidFill>
                  <a:srgbClr val="001F5F"/>
                </a:solidFill>
                <a:latin typeface="Microsoft YaHei UI"/>
                <a:cs typeface="Microsoft YaHei UI"/>
              </a:rPr>
              <a:t>R</a:t>
            </a:r>
            <a:r>
              <a:rPr sz="1350" b="1" baseline="-25000" dirty="0">
                <a:solidFill>
                  <a:srgbClr val="001F5F"/>
                </a:solidFill>
                <a:latin typeface="Microsoft YaHei UI"/>
                <a:cs typeface="Microsoft YaHei UI"/>
              </a:rPr>
              <a:t>	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。熔化</a:t>
            </a:r>
            <a:r>
              <a:rPr sz="1600" b="1" u="heavy" spc="-100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电 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流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与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熔体</a:t>
            </a:r>
            <a:r>
              <a:rPr sz="1600" b="1" u="heavy" spc="-1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额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比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称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为熔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断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器	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881380" y="4782820"/>
            <a:ext cx="34715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的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化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系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数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它</a:t>
            </a:r>
            <a:r>
              <a:rPr sz="1600" b="1" u="heavy" spc="-1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是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表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征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断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器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灵敏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度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881380" y="5026659"/>
            <a:ext cx="34715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6000"/>
              </a:lnSpc>
              <a:spcBef>
                <a:spcPts val="100"/>
              </a:spcBef>
            </a:pP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指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标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。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熔化</a:t>
            </a:r>
            <a:r>
              <a:rPr sz="1600" b="1" u="heavy" spc="-1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系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数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取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决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strike="sngStrike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trike="sngStrike" dirty="0">
                <a:solidFill>
                  <a:srgbClr val="001F5F"/>
                </a:solidFill>
                <a:latin typeface="Microsoft YaHei UI"/>
                <a:cs typeface="Microsoft YaHei UI"/>
              </a:rPr>
              <a:t>材料</a:t>
            </a:r>
            <a:r>
              <a:rPr sz="1600" b="1" strike="sng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和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工 </a:t>
            </a:r>
            <a:r>
              <a:rPr sz="1600" b="1" strike="no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作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温</a:t>
            </a:r>
            <a:r>
              <a:rPr sz="1600" b="1" strike="no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度</a:t>
            </a:r>
            <a:r>
              <a:rPr sz="1600" b="1" strike="noStrike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以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及</a:t>
            </a:r>
            <a:r>
              <a:rPr sz="1600" b="1" strike="no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它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trike="noStrike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结</a:t>
            </a:r>
            <a:r>
              <a:rPr sz="1600" b="1" strike="noStrike" dirty="0">
                <a:solidFill>
                  <a:srgbClr val="001F5F"/>
                </a:solidFill>
                <a:latin typeface="Microsoft YaHei UI"/>
                <a:cs typeface="Microsoft YaHei UI"/>
              </a:rPr>
              <a:t>构。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876300" y="3514090"/>
            <a:ext cx="3666490" cy="1841500"/>
          </a:xfrm>
          <a:custGeom>
            <a:avLst/>
            <a:gdLst/>
            <a:ahLst/>
            <a:cxnLst/>
            <a:rect l="l" t="t" r="r" b="b"/>
            <a:pathLst>
              <a:path w="3666490" h="1841500">
                <a:moveTo>
                  <a:pt x="394969" y="370840"/>
                </a:moveTo>
                <a:lnTo>
                  <a:pt x="416559" y="369570"/>
                </a:lnTo>
              </a:path>
              <a:path w="3666490" h="1841500">
                <a:moveTo>
                  <a:pt x="1581150" y="368300"/>
                </a:moveTo>
                <a:lnTo>
                  <a:pt x="1602739" y="367030"/>
                </a:lnTo>
              </a:path>
              <a:path w="3666490" h="1841500">
                <a:moveTo>
                  <a:pt x="1624330" y="367030"/>
                </a:moveTo>
                <a:lnTo>
                  <a:pt x="1647189" y="367030"/>
                </a:lnTo>
              </a:path>
              <a:path w="3666490" h="1841500">
                <a:moveTo>
                  <a:pt x="1668780" y="367030"/>
                </a:moveTo>
                <a:lnTo>
                  <a:pt x="1690370" y="367030"/>
                </a:lnTo>
              </a:path>
              <a:path w="3666490" h="1841500">
                <a:moveTo>
                  <a:pt x="1711960" y="367030"/>
                </a:moveTo>
                <a:lnTo>
                  <a:pt x="1734820" y="367030"/>
                </a:lnTo>
              </a:path>
              <a:path w="3666490" h="1841500">
                <a:moveTo>
                  <a:pt x="1756410" y="367030"/>
                </a:moveTo>
                <a:lnTo>
                  <a:pt x="1778000" y="367030"/>
                </a:lnTo>
              </a:path>
              <a:path w="3666490" h="1841500">
                <a:moveTo>
                  <a:pt x="1800860" y="367030"/>
                </a:moveTo>
                <a:lnTo>
                  <a:pt x="1822450" y="367030"/>
                </a:lnTo>
              </a:path>
              <a:path w="3666490" h="1841500">
                <a:moveTo>
                  <a:pt x="1844039" y="367030"/>
                </a:moveTo>
                <a:lnTo>
                  <a:pt x="1865630" y="367030"/>
                </a:lnTo>
              </a:path>
              <a:path w="3666490" h="1841500">
                <a:moveTo>
                  <a:pt x="1888489" y="367030"/>
                </a:moveTo>
                <a:lnTo>
                  <a:pt x="1910080" y="367030"/>
                </a:lnTo>
              </a:path>
              <a:path w="3666490" h="1841500">
                <a:moveTo>
                  <a:pt x="1931670" y="367030"/>
                </a:moveTo>
                <a:lnTo>
                  <a:pt x="1954530" y="367030"/>
                </a:lnTo>
              </a:path>
              <a:path w="3666490" h="1841500">
                <a:moveTo>
                  <a:pt x="1976120" y="367030"/>
                </a:moveTo>
                <a:lnTo>
                  <a:pt x="1997710" y="367030"/>
                </a:lnTo>
              </a:path>
              <a:path w="3666490" h="1841500">
                <a:moveTo>
                  <a:pt x="2019300" y="367030"/>
                </a:moveTo>
                <a:lnTo>
                  <a:pt x="2042160" y="367030"/>
                </a:lnTo>
              </a:path>
              <a:path w="3666490" h="1841500">
                <a:moveTo>
                  <a:pt x="2063750" y="367030"/>
                </a:moveTo>
                <a:lnTo>
                  <a:pt x="2085339" y="365760"/>
                </a:lnTo>
              </a:path>
              <a:path w="3666490" h="1841500">
                <a:moveTo>
                  <a:pt x="3249929" y="364490"/>
                </a:moveTo>
                <a:lnTo>
                  <a:pt x="3271520" y="363220"/>
                </a:lnTo>
              </a:path>
              <a:path w="3666490" h="1841500">
                <a:moveTo>
                  <a:pt x="0" y="739140"/>
                </a:moveTo>
                <a:lnTo>
                  <a:pt x="21590" y="739140"/>
                </a:lnTo>
              </a:path>
              <a:path w="3666490" h="1841500">
                <a:moveTo>
                  <a:pt x="43180" y="739140"/>
                </a:moveTo>
                <a:lnTo>
                  <a:pt x="66040" y="739140"/>
                </a:lnTo>
              </a:path>
              <a:path w="3666490" h="1841500">
                <a:moveTo>
                  <a:pt x="87630" y="739140"/>
                </a:moveTo>
                <a:lnTo>
                  <a:pt x="109219" y="739140"/>
                </a:lnTo>
              </a:path>
              <a:path w="3666490" h="1841500">
                <a:moveTo>
                  <a:pt x="130809" y="739140"/>
                </a:moveTo>
                <a:lnTo>
                  <a:pt x="153669" y="739140"/>
                </a:lnTo>
              </a:path>
              <a:path w="3666490" h="1841500">
                <a:moveTo>
                  <a:pt x="175259" y="739140"/>
                </a:moveTo>
                <a:lnTo>
                  <a:pt x="196850" y="739140"/>
                </a:lnTo>
              </a:path>
              <a:path w="3666490" h="1841500">
                <a:moveTo>
                  <a:pt x="219709" y="739140"/>
                </a:moveTo>
                <a:lnTo>
                  <a:pt x="241300" y="739140"/>
                </a:lnTo>
              </a:path>
              <a:path w="3666490" h="1841500">
                <a:moveTo>
                  <a:pt x="262890" y="739140"/>
                </a:moveTo>
                <a:lnTo>
                  <a:pt x="284480" y="739140"/>
                </a:lnTo>
              </a:path>
              <a:path w="3666490" h="1841500">
                <a:moveTo>
                  <a:pt x="307340" y="739140"/>
                </a:moveTo>
                <a:lnTo>
                  <a:pt x="328930" y="739140"/>
                </a:lnTo>
              </a:path>
              <a:path w="3666490" h="1841500">
                <a:moveTo>
                  <a:pt x="350519" y="739140"/>
                </a:moveTo>
                <a:lnTo>
                  <a:pt x="373380" y="739140"/>
                </a:lnTo>
              </a:path>
              <a:path w="3666490" h="1841500">
                <a:moveTo>
                  <a:pt x="394969" y="739140"/>
                </a:moveTo>
                <a:lnTo>
                  <a:pt x="416559" y="739140"/>
                </a:lnTo>
              </a:path>
              <a:path w="3666490" h="1841500">
                <a:moveTo>
                  <a:pt x="438150" y="739140"/>
                </a:moveTo>
                <a:lnTo>
                  <a:pt x="461009" y="739140"/>
                </a:lnTo>
              </a:path>
              <a:path w="3666490" h="1841500">
                <a:moveTo>
                  <a:pt x="482600" y="739140"/>
                </a:moveTo>
                <a:lnTo>
                  <a:pt x="504190" y="739140"/>
                </a:lnTo>
              </a:path>
              <a:path w="3666490" h="1841500">
                <a:moveTo>
                  <a:pt x="527050" y="739140"/>
                </a:moveTo>
                <a:lnTo>
                  <a:pt x="548640" y="739140"/>
                </a:lnTo>
              </a:path>
              <a:path w="3666490" h="1841500">
                <a:moveTo>
                  <a:pt x="570230" y="739140"/>
                </a:moveTo>
                <a:lnTo>
                  <a:pt x="593090" y="737870"/>
                </a:lnTo>
              </a:path>
              <a:path w="3666490" h="1841500">
                <a:moveTo>
                  <a:pt x="614680" y="737870"/>
                </a:moveTo>
                <a:lnTo>
                  <a:pt x="636269" y="737870"/>
                </a:lnTo>
              </a:path>
              <a:path w="3666490" h="1841500">
                <a:moveTo>
                  <a:pt x="657860" y="737870"/>
                </a:moveTo>
                <a:lnTo>
                  <a:pt x="680719" y="737870"/>
                </a:lnTo>
              </a:path>
              <a:path w="3666490" h="1841500">
                <a:moveTo>
                  <a:pt x="702310" y="737870"/>
                </a:moveTo>
                <a:lnTo>
                  <a:pt x="723900" y="737870"/>
                </a:lnTo>
              </a:path>
              <a:path w="3666490" h="1841500">
                <a:moveTo>
                  <a:pt x="746760" y="737870"/>
                </a:moveTo>
                <a:lnTo>
                  <a:pt x="768350" y="737870"/>
                </a:lnTo>
              </a:path>
              <a:path w="3666490" h="1841500">
                <a:moveTo>
                  <a:pt x="789939" y="737870"/>
                </a:moveTo>
                <a:lnTo>
                  <a:pt x="811530" y="737870"/>
                </a:lnTo>
              </a:path>
              <a:path w="3666490" h="1841500">
                <a:moveTo>
                  <a:pt x="834389" y="737870"/>
                </a:moveTo>
                <a:lnTo>
                  <a:pt x="855980" y="737870"/>
                </a:lnTo>
              </a:path>
              <a:path w="3666490" h="1841500">
                <a:moveTo>
                  <a:pt x="877569" y="737870"/>
                </a:moveTo>
                <a:lnTo>
                  <a:pt x="900430" y="737870"/>
                </a:lnTo>
              </a:path>
              <a:path w="3666490" h="1841500">
                <a:moveTo>
                  <a:pt x="922019" y="737870"/>
                </a:moveTo>
                <a:lnTo>
                  <a:pt x="943610" y="737870"/>
                </a:lnTo>
              </a:path>
              <a:path w="3666490" h="1841500">
                <a:moveTo>
                  <a:pt x="965200" y="737870"/>
                </a:moveTo>
                <a:lnTo>
                  <a:pt x="988060" y="737870"/>
                </a:lnTo>
              </a:path>
              <a:path w="3666490" h="1841500">
                <a:moveTo>
                  <a:pt x="1009650" y="737870"/>
                </a:moveTo>
                <a:lnTo>
                  <a:pt x="1031239" y="737870"/>
                </a:lnTo>
              </a:path>
              <a:path w="3666490" h="1841500">
                <a:moveTo>
                  <a:pt x="1054100" y="737870"/>
                </a:moveTo>
                <a:lnTo>
                  <a:pt x="1075689" y="737870"/>
                </a:lnTo>
              </a:path>
              <a:path w="3666490" h="1841500">
                <a:moveTo>
                  <a:pt x="1097280" y="736600"/>
                </a:moveTo>
                <a:lnTo>
                  <a:pt x="1120139" y="736600"/>
                </a:lnTo>
              </a:path>
              <a:path w="3666490" h="1841500">
                <a:moveTo>
                  <a:pt x="1141730" y="736600"/>
                </a:moveTo>
                <a:lnTo>
                  <a:pt x="1163320" y="736600"/>
                </a:lnTo>
              </a:path>
              <a:path w="3666490" h="1841500">
                <a:moveTo>
                  <a:pt x="1184910" y="736600"/>
                </a:moveTo>
                <a:lnTo>
                  <a:pt x="1207770" y="736600"/>
                </a:lnTo>
              </a:path>
              <a:path w="3666490" h="1841500">
                <a:moveTo>
                  <a:pt x="1229360" y="736600"/>
                </a:moveTo>
                <a:lnTo>
                  <a:pt x="1250950" y="736600"/>
                </a:lnTo>
              </a:path>
              <a:path w="3666490" h="1841500">
                <a:moveTo>
                  <a:pt x="1273810" y="736600"/>
                </a:moveTo>
                <a:lnTo>
                  <a:pt x="1295400" y="736600"/>
                </a:lnTo>
              </a:path>
              <a:path w="3666490" h="1841500">
                <a:moveTo>
                  <a:pt x="1316989" y="736600"/>
                </a:moveTo>
                <a:lnTo>
                  <a:pt x="1338580" y="736600"/>
                </a:lnTo>
              </a:path>
              <a:path w="3666490" h="1841500">
                <a:moveTo>
                  <a:pt x="1361439" y="736600"/>
                </a:moveTo>
                <a:lnTo>
                  <a:pt x="1383030" y="736600"/>
                </a:lnTo>
              </a:path>
              <a:path w="3666490" h="1841500">
                <a:moveTo>
                  <a:pt x="1404620" y="736600"/>
                </a:moveTo>
                <a:lnTo>
                  <a:pt x="1427480" y="736600"/>
                </a:lnTo>
              </a:path>
              <a:path w="3666490" h="1841500">
                <a:moveTo>
                  <a:pt x="1449070" y="736600"/>
                </a:moveTo>
                <a:lnTo>
                  <a:pt x="1470660" y="736600"/>
                </a:lnTo>
              </a:path>
              <a:path w="3666490" h="1841500">
                <a:moveTo>
                  <a:pt x="1492250" y="736600"/>
                </a:moveTo>
                <a:lnTo>
                  <a:pt x="1515110" y="736600"/>
                </a:lnTo>
              </a:path>
              <a:path w="3666490" h="1841500">
                <a:moveTo>
                  <a:pt x="1536700" y="736600"/>
                </a:moveTo>
                <a:lnTo>
                  <a:pt x="1558289" y="736600"/>
                </a:lnTo>
              </a:path>
              <a:path w="3666490" h="1841500">
                <a:moveTo>
                  <a:pt x="1581150" y="736600"/>
                </a:moveTo>
                <a:lnTo>
                  <a:pt x="1602739" y="736600"/>
                </a:lnTo>
              </a:path>
              <a:path w="3666490" h="1841500">
                <a:moveTo>
                  <a:pt x="1624330" y="736600"/>
                </a:moveTo>
                <a:lnTo>
                  <a:pt x="1647189" y="736600"/>
                </a:lnTo>
              </a:path>
              <a:path w="3666490" h="1841500">
                <a:moveTo>
                  <a:pt x="1668780" y="736600"/>
                </a:moveTo>
                <a:lnTo>
                  <a:pt x="1690370" y="736600"/>
                </a:lnTo>
              </a:path>
              <a:path w="3666490" h="1841500">
                <a:moveTo>
                  <a:pt x="1711960" y="736600"/>
                </a:moveTo>
                <a:lnTo>
                  <a:pt x="1734820" y="736600"/>
                </a:lnTo>
              </a:path>
              <a:path w="3666490" h="1841500">
                <a:moveTo>
                  <a:pt x="1756410" y="735330"/>
                </a:moveTo>
                <a:lnTo>
                  <a:pt x="1778000" y="735330"/>
                </a:lnTo>
              </a:path>
              <a:path w="3666490" h="1841500">
                <a:moveTo>
                  <a:pt x="1800860" y="735330"/>
                </a:moveTo>
                <a:lnTo>
                  <a:pt x="1822450" y="735330"/>
                </a:lnTo>
              </a:path>
              <a:path w="3666490" h="1841500">
                <a:moveTo>
                  <a:pt x="1844039" y="735330"/>
                </a:moveTo>
                <a:lnTo>
                  <a:pt x="1865630" y="735330"/>
                </a:lnTo>
              </a:path>
              <a:path w="3666490" h="1841500">
                <a:moveTo>
                  <a:pt x="1888489" y="735330"/>
                </a:moveTo>
                <a:lnTo>
                  <a:pt x="1910080" y="735330"/>
                </a:lnTo>
              </a:path>
              <a:path w="3666490" h="1841500">
                <a:moveTo>
                  <a:pt x="1931670" y="735330"/>
                </a:moveTo>
                <a:lnTo>
                  <a:pt x="1954530" y="735330"/>
                </a:lnTo>
              </a:path>
              <a:path w="3666490" h="1841500">
                <a:moveTo>
                  <a:pt x="1976120" y="735330"/>
                </a:moveTo>
                <a:lnTo>
                  <a:pt x="1997710" y="735330"/>
                </a:lnTo>
              </a:path>
              <a:path w="3666490" h="1841500">
                <a:moveTo>
                  <a:pt x="2019300" y="735330"/>
                </a:moveTo>
                <a:lnTo>
                  <a:pt x="2042160" y="735330"/>
                </a:lnTo>
              </a:path>
              <a:path w="3666490" h="1841500">
                <a:moveTo>
                  <a:pt x="2063750" y="735330"/>
                </a:moveTo>
                <a:lnTo>
                  <a:pt x="2085339" y="735330"/>
                </a:lnTo>
              </a:path>
              <a:path w="3666490" h="1841500">
                <a:moveTo>
                  <a:pt x="2108200" y="735330"/>
                </a:moveTo>
                <a:lnTo>
                  <a:pt x="2129790" y="735330"/>
                </a:lnTo>
              </a:path>
              <a:path w="3666490" h="1841500">
                <a:moveTo>
                  <a:pt x="2151380" y="735330"/>
                </a:moveTo>
                <a:lnTo>
                  <a:pt x="2174240" y="735330"/>
                </a:lnTo>
              </a:path>
              <a:path w="3666490" h="1841500">
                <a:moveTo>
                  <a:pt x="2195830" y="735330"/>
                </a:moveTo>
                <a:lnTo>
                  <a:pt x="2217420" y="735330"/>
                </a:lnTo>
              </a:path>
              <a:path w="3666490" h="1841500">
                <a:moveTo>
                  <a:pt x="2239010" y="735330"/>
                </a:moveTo>
                <a:lnTo>
                  <a:pt x="2261870" y="734060"/>
                </a:lnTo>
              </a:path>
              <a:path w="3666490" h="1841500">
                <a:moveTo>
                  <a:pt x="2283460" y="734060"/>
                </a:moveTo>
                <a:lnTo>
                  <a:pt x="2305050" y="734060"/>
                </a:lnTo>
              </a:path>
              <a:path w="3666490" h="1841500">
                <a:moveTo>
                  <a:pt x="2327910" y="734060"/>
                </a:moveTo>
                <a:lnTo>
                  <a:pt x="2349500" y="734060"/>
                </a:lnTo>
              </a:path>
              <a:path w="3666490" h="1841500">
                <a:moveTo>
                  <a:pt x="2371090" y="734060"/>
                </a:moveTo>
                <a:lnTo>
                  <a:pt x="2392679" y="734060"/>
                </a:lnTo>
              </a:path>
              <a:path w="3666490" h="1841500">
                <a:moveTo>
                  <a:pt x="2415540" y="734060"/>
                </a:moveTo>
                <a:lnTo>
                  <a:pt x="2437129" y="734060"/>
                </a:lnTo>
              </a:path>
              <a:path w="3666490" h="1841500">
                <a:moveTo>
                  <a:pt x="2458720" y="734060"/>
                </a:moveTo>
                <a:lnTo>
                  <a:pt x="2481579" y="734060"/>
                </a:lnTo>
              </a:path>
              <a:path w="3666490" h="1841500">
                <a:moveTo>
                  <a:pt x="2503170" y="734060"/>
                </a:moveTo>
                <a:lnTo>
                  <a:pt x="2524760" y="734060"/>
                </a:lnTo>
              </a:path>
              <a:path w="3666490" h="1841500">
                <a:moveTo>
                  <a:pt x="2546350" y="734060"/>
                </a:moveTo>
                <a:lnTo>
                  <a:pt x="2569210" y="734060"/>
                </a:lnTo>
              </a:path>
              <a:path w="3666490" h="1841500">
                <a:moveTo>
                  <a:pt x="2590800" y="734060"/>
                </a:moveTo>
                <a:lnTo>
                  <a:pt x="2612390" y="734060"/>
                </a:lnTo>
              </a:path>
              <a:path w="3666490" h="1841500">
                <a:moveTo>
                  <a:pt x="2635250" y="734060"/>
                </a:moveTo>
                <a:lnTo>
                  <a:pt x="2656840" y="734060"/>
                </a:lnTo>
              </a:path>
              <a:path w="3666490" h="1841500">
                <a:moveTo>
                  <a:pt x="2678429" y="734060"/>
                </a:moveTo>
                <a:lnTo>
                  <a:pt x="2701290" y="734060"/>
                </a:lnTo>
              </a:path>
              <a:path w="3666490" h="1841500">
                <a:moveTo>
                  <a:pt x="2722879" y="734060"/>
                </a:moveTo>
                <a:lnTo>
                  <a:pt x="2744470" y="734060"/>
                </a:lnTo>
              </a:path>
              <a:path w="3666490" h="1841500">
                <a:moveTo>
                  <a:pt x="2766060" y="734060"/>
                </a:moveTo>
                <a:lnTo>
                  <a:pt x="2788920" y="734060"/>
                </a:lnTo>
              </a:path>
              <a:path w="3666490" h="1841500">
                <a:moveTo>
                  <a:pt x="2810510" y="734060"/>
                </a:moveTo>
                <a:lnTo>
                  <a:pt x="2832100" y="734060"/>
                </a:lnTo>
              </a:path>
              <a:path w="3666490" h="1841500">
                <a:moveTo>
                  <a:pt x="2854960" y="734060"/>
                </a:moveTo>
                <a:lnTo>
                  <a:pt x="2876550" y="734060"/>
                </a:lnTo>
              </a:path>
              <a:path w="3666490" h="1841500">
                <a:moveTo>
                  <a:pt x="2898140" y="734060"/>
                </a:moveTo>
                <a:lnTo>
                  <a:pt x="2919729" y="732790"/>
                </a:lnTo>
              </a:path>
              <a:path w="3666490" h="1841500">
                <a:moveTo>
                  <a:pt x="746760" y="1107440"/>
                </a:moveTo>
                <a:lnTo>
                  <a:pt x="768350" y="1106170"/>
                </a:lnTo>
              </a:path>
              <a:path w="3666490" h="1841500">
                <a:moveTo>
                  <a:pt x="1229360" y="1106170"/>
                </a:moveTo>
                <a:lnTo>
                  <a:pt x="1250950" y="1104900"/>
                </a:lnTo>
              </a:path>
              <a:path w="3666490" h="1841500">
                <a:moveTo>
                  <a:pt x="1273810" y="1104900"/>
                </a:moveTo>
                <a:lnTo>
                  <a:pt x="1295400" y="1104900"/>
                </a:lnTo>
              </a:path>
              <a:path w="3666490" h="1841500">
                <a:moveTo>
                  <a:pt x="1316989" y="1104900"/>
                </a:moveTo>
                <a:lnTo>
                  <a:pt x="1338580" y="1104900"/>
                </a:lnTo>
              </a:path>
              <a:path w="3666490" h="1841500">
                <a:moveTo>
                  <a:pt x="1361439" y="1104900"/>
                </a:moveTo>
                <a:lnTo>
                  <a:pt x="1383030" y="1104900"/>
                </a:lnTo>
              </a:path>
              <a:path w="3666490" h="1841500">
                <a:moveTo>
                  <a:pt x="1404620" y="1104900"/>
                </a:moveTo>
                <a:lnTo>
                  <a:pt x="1427480" y="1104900"/>
                </a:lnTo>
              </a:path>
              <a:path w="3666490" h="1841500">
                <a:moveTo>
                  <a:pt x="1449070" y="1104900"/>
                </a:moveTo>
                <a:lnTo>
                  <a:pt x="1470660" y="1104900"/>
                </a:lnTo>
              </a:path>
              <a:path w="3666490" h="1841500">
                <a:moveTo>
                  <a:pt x="1492250" y="1104900"/>
                </a:moveTo>
                <a:lnTo>
                  <a:pt x="1515110" y="1104900"/>
                </a:lnTo>
              </a:path>
              <a:path w="3666490" h="1841500">
                <a:moveTo>
                  <a:pt x="1536700" y="1104900"/>
                </a:moveTo>
                <a:lnTo>
                  <a:pt x="1558289" y="1104900"/>
                </a:lnTo>
              </a:path>
              <a:path w="3666490" h="1841500">
                <a:moveTo>
                  <a:pt x="1581150" y="1104900"/>
                </a:moveTo>
                <a:lnTo>
                  <a:pt x="1602739" y="1104900"/>
                </a:lnTo>
              </a:path>
              <a:path w="3666490" h="1841500">
                <a:moveTo>
                  <a:pt x="1624330" y="1104900"/>
                </a:moveTo>
                <a:lnTo>
                  <a:pt x="1647189" y="1104900"/>
                </a:lnTo>
              </a:path>
              <a:path w="3666490" h="1841500">
                <a:moveTo>
                  <a:pt x="1668780" y="1104900"/>
                </a:moveTo>
                <a:lnTo>
                  <a:pt x="1690370" y="1104900"/>
                </a:lnTo>
              </a:path>
              <a:path w="3666490" h="1841500">
                <a:moveTo>
                  <a:pt x="1711960" y="1104900"/>
                </a:moveTo>
                <a:lnTo>
                  <a:pt x="1734820" y="1104900"/>
                </a:lnTo>
              </a:path>
              <a:path w="3666490" h="1841500">
                <a:moveTo>
                  <a:pt x="1756410" y="1104900"/>
                </a:moveTo>
                <a:lnTo>
                  <a:pt x="1778000" y="1104900"/>
                </a:lnTo>
              </a:path>
              <a:path w="3666490" h="1841500">
                <a:moveTo>
                  <a:pt x="1800860" y="1104900"/>
                </a:moveTo>
                <a:lnTo>
                  <a:pt x="1822450" y="1104900"/>
                </a:lnTo>
              </a:path>
              <a:path w="3666490" h="1841500">
                <a:moveTo>
                  <a:pt x="1844039" y="1104900"/>
                </a:moveTo>
                <a:lnTo>
                  <a:pt x="1865630" y="1104900"/>
                </a:lnTo>
              </a:path>
              <a:path w="3666490" h="1841500">
                <a:moveTo>
                  <a:pt x="1888489" y="1104900"/>
                </a:moveTo>
                <a:lnTo>
                  <a:pt x="1910080" y="1104900"/>
                </a:lnTo>
              </a:path>
              <a:path w="3666490" h="1841500">
                <a:moveTo>
                  <a:pt x="1931670" y="1103630"/>
                </a:moveTo>
                <a:lnTo>
                  <a:pt x="1954530" y="1103630"/>
                </a:lnTo>
              </a:path>
              <a:path w="3666490" h="1841500">
                <a:moveTo>
                  <a:pt x="1976120" y="1103630"/>
                </a:moveTo>
                <a:lnTo>
                  <a:pt x="1997710" y="1103630"/>
                </a:lnTo>
              </a:path>
              <a:path w="3666490" h="1841500">
                <a:moveTo>
                  <a:pt x="2019300" y="1103630"/>
                </a:moveTo>
                <a:lnTo>
                  <a:pt x="2042160" y="1103630"/>
                </a:lnTo>
              </a:path>
              <a:path w="3666490" h="1841500">
                <a:moveTo>
                  <a:pt x="2063750" y="1103630"/>
                </a:moveTo>
                <a:lnTo>
                  <a:pt x="2085339" y="1103630"/>
                </a:lnTo>
              </a:path>
              <a:path w="3666490" h="1841500">
                <a:moveTo>
                  <a:pt x="2108200" y="1103630"/>
                </a:moveTo>
                <a:lnTo>
                  <a:pt x="2129790" y="1103630"/>
                </a:lnTo>
              </a:path>
              <a:path w="3666490" h="1841500">
                <a:moveTo>
                  <a:pt x="2151380" y="1103630"/>
                </a:moveTo>
                <a:lnTo>
                  <a:pt x="2174240" y="1103630"/>
                </a:lnTo>
              </a:path>
              <a:path w="3666490" h="1841500">
                <a:moveTo>
                  <a:pt x="2195830" y="1103630"/>
                </a:moveTo>
                <a:lnTo>
                  <a:pt x="2217420" y="1103630"/>
                </a:lnTo>
              </a:path>
              <a:path w="3666490" h="1841500">
                <a:moveTo>
                  <a:pt x="2239010" y="1103630"/>
                </a:moveTo>
                <a:lnTo>
                  <a:pt x="2261870" y="1103630"/>
                </a:lnTo>
              </a:path>
              <a:path w="3666490" h="1841500">
                <a:moveTo>
                  <a:pt x="2283460" y="1103630"/>
                </a:moveTo>
                <a:lnTo>
                  <a:pt x="2305050" y="1103630"/>
                </a:lnTo>
              </a:path>
              <a:path w="3666490" h="1841500">
                <a:moveTo>
                  <a:pt x="2327910" y="1103630"/>
                </a:moveTo>
                <a:lnTo>
                  <a:pt x="2349500" y="1103630"/>
                </a:lnTo>
              </a:path>
              <a:path w="3666490" h="1841500">
                <a:moveTo>
                  <a:pt x="2371090" y="1103630"/>
                </a:moveTo>
                <a:lnTo>
                  <a:pt x="2392679" y="1103630"/>
                </a:lnTo>
              </a:path>
              <a:path w="3666490" h="1841500">
                <a:moveTo>
                  <a:pt x="2415540" y="1103630"/>
                </a:moveTo>
                <a:lnTo>
                  <a:pt x="2437129" y="1102360"/>
                </a:lnTo>
              </a:path>
              <a:path w="3666490" h="1841500">
                <a:moveTo>
                  <a:pt x="2063750" y="1473200"/>
                </a:moveTo>
                <a:lnTo>
                  <a:pt x="2085339" y="1471930"/>
                </a:lnTo>
              </a:path>
              <a:path w="3666490" h="1841500">
                <a:moveTo>
                  <a:pt x="3249929" y="1470660"/>
                </a:moveTo>
                <a:lnTo>
                  <a:pt x="3271520" y="1469390"/>
                </a:lnTo>
              </a:path>
              <a:path w="3666490" h="1841500">
                <a:moveTo>
                  <a:pt x="3293110" y="1469390"/>
                </a:moveTo>
                <a:lnTo>
                  <a:pt x="3315970" y="1469390"/>
                </a:lnTo>
              </a:path>
              <a:path w="3666490" h="1841500">
                <a:moveTo>
                  <a:pt x="3337560" y="1469390"/>
                </a:moveTo>
                <a:lnTo>
                  <a:pt x="3359150" y="1469390"/>
                </a:lnTo>
              </a:path>
              <a:path w="3666490" h="1841500">
                <a:moveTo>
                  <a:pt x="3382010" y="1469390"/>
                </a:moveTo>
                <a:lnTo>
                  <a:pt x="3403600" y="1469390"/>
                </a:lnTo>
              </a:path>
              <a:path w="3666490" h="1841500">
                <a:moveTo>
                  <a:pt x="3425190" y="1469390"/>
                </a:moveTo>
                <a:lnTo>
                  <a:pt x="3446779" y="1469390"/>
                </a:lnTo>
              </a:path>
              <a:path w="3666490" h="1841500">
                <a:moveTo>
                  <a:pt x="3469640" y="1469390"/>
                </a:moveTo>
                <a:lnTo>
                  <a:pt x="3491229" y="1469390"/>
                </a:lnTo>
              </a:path>
              <a:path w="3666490" h="1841500">
                <a:moveTo>
                  <a:pt x="3512820" y="1469390"/>
                </a:moveTo>
                <a:lnTo>
                  <a:pt x="3535679" y="1469390"/>
                </a:lnTo>
              </a:path>
              <a:path w="3666490" h="1841500">
                <a:moveTo>
                  <a:pt x="3557270" y="1469390"/>
                </a:moveTo>
                <a:lnTo>
                  <a:pt x="3578860" y="1469390"/>
                </a:lnTo>
              </a:path>
              <a:path w="3666490" h="1841500">
                <a:moveTo>
                  <a:pt x="3600450" y="1469390"/>
                </a:moveTo>
                <a:lnTo>
                  <a:pt x="3623310" y="1469390"/>
                </a:lnTo>
              </a:path>
              <a:path w="3666490" h="1841500">
                <a:moveTo>
                  <a:pt x="3644900" y="1469390"/>
                </a:moveTo>
                <a:lnTo>
                  <a:pt x="3666490" y="1469390"/>
                </a:lnTo>
              </a:path>
              <a:path w="3666490" h="1841500">
                <a:moveTo>
                  <a:pt x="2063750" y="1841500"/>
                </a:moveTo>
                <a:lnTo>
                  <a:pt x="2085339" y="1840230"/>
                </a:lnTo>
              </a:path>
              <a:path w="3666490" h="1841500">
                <a:moveTo>
                  <a:pt x="3249929" y="1838960"/>
                </a:moveTo>
                <a:lnTo>
                  <a:pt x="3271520" y="1837690"/>
                </a:lnTo>
              </a:path>
              <a:path w="3666490" h="1841500">
                <a:moveTo>
                  <a:pt x="3293110" y="1837690"/>
                </a:moveTo>
                <a:lnTo>
                  <a:pt x="3315970" y="1837690"/>
                </a:lnTo>
              </a:path>
              <a:path w="3666490" h="1841500">
                <a:moveTo>
                  <a:pt x="3337560" y="1837690"/>
                </a:moveTo>
                <a:lnTo>
                  <a:pt x="3359150" y="1837690"/>
                </a:lnTo>
              </a:path>
              <a:path w="3666490" h="1841500">
                <a:moveTo>
                  <a:pt x="3382010" y="1837690"/>
                </a:moveTo>
                <a:lnTo>
                  <a:pt x="3403600" y="1837690"/>
                </a:lnTo>
              </a:path>
              <a:path w="3666490" h="1841500">
                <a:moveTo>
                  <a:pt x="3425190" y="1837690"/>
                </a:moveTo>
                <a:lnTo>
                  <a:pt x="3446779" y="1837690"/>
                </a:lnTo>
              </a:path>
              <a:path w="3666490" h="1841500">
                <a:moveTo>
                  <a:pt x="3469640" y="1837690"/>
                </a:moveTo>
                <a:lnTo>
                  <a:pt x="3491229" y="1837690"/>
                </a:lnTo>
              </a:path>
              <a:path w="3666490" h="1841500">
                <a:moveTo>
                  <a:pt x="3512820" y="1837690"/>
                </a:moveTo>
                <a:lnTo>
                  <a:pt x="3535679" y="1837690"/>
                </a:lnTo>
              </a:path>
              <a:path w="3666490" h="1841500">
                <a:moveTo>
                  <a:pt x="3557270" y="1837690"/>
                </a:moveTo>
                <a:lnTo>
                  <a:pt x="3578860" y="1837690"/>
                </a:lnTo>
              </a:path>
              <a:path w="3666490" h="1841500">
                <a:moveTo>
                  <a:pt x="3600450" y="1837690"/>
                </a:moveTo>
                <a:lnTo>
                  <a:pt x="3623310" y="1837690"/>
                </a:lnTo>
              </a:path>
              <a:path w="3666490" h="1841500">
                <a:moveTo>
                  <a:pt x="3644900" y="1837690"/>
                </a:moveTo>
                <a:lnTo>
                  <a:pt x="3666490" y="1837690"/>
                </a:lnTo>
              </a:path>
              <a:path w="3666490" h="1841500">
                <a:moveTo>
                  <a:pt x="746760" y="1270"/>
                </a:moveTo>
                <a:lnTo>
                  <a:pt x="768350" y="0"/>
                </a:lnTo>
              </a:path>
            </a:pathLst>
          </a:custGeom>
          <a:ln w="22283">
            <a:solidFill>
              <a:srgbClr val="003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86" name="object 186"/>
          <p:cNvSpPr txBox="1"/>
          <p:nvPr/>
        </p:nvSpPr>
        <p:spPr>
          <a:xfrm>
            <a:off x="4126229" y="6479032"/>
            <a:ext cx="161925" cy="2355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1200" b="1" spc="-50" dirty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rPr>
            </a:fld>
            <a:endParaRPr sz="12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187" name="object 18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6400" y="29210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60069" y="2258060"/>
              <a:ext cx="8298180" cy="3811270"/>
            </a:xfrm>
            <a:custGeom>
              <a:avLst/>
              <a:gdLst/>
              <a:ahLst/>
              <a:cxnLst/>
              <a:rect l="l" t="t" r="r" b="b"/>
              <a:pathLst>
                <a:path w="8298180" h="3811270">
                  <a:moveTo>
                    <a:pt x="8134350" y="0"/>
                  </a:moveTo>
                  <a:lnTo>
                    <a:pt x="163829" y="0"/>
                  </a:lnTo>
                  <a:lnTo>
                    <a:pt x="123031" y="6402"/>
                  </a:lnTo>
                  <a:lnTo>
                    <a:pt x="84666" y="24129"/>
                  </a:lnTo>
                  <a:lnTo>
                    <a:pt x="50958" y="50958"/>
                  </a:lnTo>
                  <a:lnTo>
                    <a:pt x="24129" y="84666"/>
                  </a:lnTo>
                  <a:lnTo>
                    <a:pt x="6402" y="123031"/>
                  </a:lnTo>
                  <a:lnTo>
                    <a:pt x="0" y="163829"/>
                  </a:lnTo>
                  <a:lnTo>
                    <a:pt x="0" y="3647440"/>
                  </a:lnTo>
                  <a:lnTo>
                    <a:pt x="6402" y="3687797"/>
                  </a:lnTo>
                  <a:lnTo>
                    <a:pt x="24130" y="3726038"/>
                  </a:lnTo>
                  <a:lnTo>
                    <a:pt x="50958" y="3759834"/>
                  </a:lnTo>
                  <a:lnTo>
                    <a:pt x="84666" y="3786857"/>
                  </a:lnTo>
                  <a:lnTo>
                    <a:pt x="123031" y="3804778"/>
                  </a:lnTo>
                  <a:lnTo>
                    <a:pt x="163829" y="3811269"/>
                  </a:lnTo>
                  <a:lnTo>
                    <a:pt x="8134350" y="3811269"/>
                  </a:lnTo>
                  <a:lnTo>
                    <a:pt x="8182599" y="3802034"/>
                  </a:lnTo>
                  <a:lnTo>
                    <a:pt x="8227131" y="3777010"/>
                  </a:lnTo>
                  <a:lnTo>
                    <a:pt x="8263920" y="3740221"/>
                  </a:lnTo>
                  <a:lnTo>
                    <a:pt x="8288944" y="3695689"/>
                  </a:lnTo>
                  <a:lnTo>
                    <a:pt x="8298180" y="3647440"/>
                  </a:lnTo>
                  <a:lnTo>
                    <a:pt x="8298180" y="163829"/>
                  </a:lnTo>
                  <a:lnTo>
                    <a:pt x="8291688" y="123031"/>
                  </a:lnTo>
                  <a:lnTo>
                    <a:pt x="8273767" y="84666"/>
                  </a:lnTo>
                  <a:lnTo>
                    <a:pt x="8246745" y="50958"/>
                  </a:lnTo>
                  <a:lnTo>
                    <a:pt x="8212948" y="24130"/>
                  </a:lnTo>
                  <a:lnTo>
                    <a:pt x="8174707" y="6402"/>
                  </a:lnTo>
                  <a:lnTo>
                    <a:pt x="813435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1021" y="2239011"/>
              <a:ext cx="232407" cy="21335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41021" y="256540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19">
                  <a:moveTo>
                    <a:pt x="0" y="0"/>
                  </a:moveTo>
                  <a:lnTo>
                    <a:pt x="38097" y="0"/>
                  </a:lnTo>
                </a:path>
                <a:path w="38100" h="680719">
                  <a:moveTo>
                    <a:pt x="0" y="76200"/>
                  </a:moveTo>
                  <a:lnTo>
                    <a:pt x="38097" y="76200"/>
                  </a:lnTo>
                </a:path>
                <a:path w="38100" h="680719">
                  <a:moveTo>
                    <a:pt x="0" y="151129"/>
                  </a:moveTo>
                  <a:lnTo>
                    <a:pt x="38097" y="151129"/>
                  </a:lnTo>
                </a:path>
                <a:path w="38100" h="680719">
                  <a:moveTo>
                    <a:pt x="0" y="227329"/>
                  </a:moveTo>
                  <a:lnTo>
                    <a:pt x="38097" y="227329"/>
                  </a:lnTo>
                </a:path>
                <a:path w="38100" h="680719">
                  <a:moveTo>
                    <a:pt x="0" y="302260"/>
                  </a:moveTo>
                  <a:lnTo>
                    <a:pt x="38097" y="302260"/>
                  </a:lnTo>
                </a:path>
                <a:path w="38100" h="680719">
                  <a:moveTo>
                    <a:pt x="0" y="378460"/>
                  </a:moveTo>
                  <a:lnTo>
                    <a:pt x="38097" y="378460"/>
                  </a:lnTo>
                </a:path>
                <a:path w="38100" h="680719">
                  <a:moveTo>
                    <a:pt x="0" y="453389"/>
                  </a:moveTo>
                  <a:lnTo>
                    <a:pt x="38097" y="453389"/>
                  </a:lnTo>
                </a:path>
                <a:path w="38100" h="680719">
                  <a:moveTo>
                    <a:pt x="0" y="529589"/>
                  </a:moveTo>
                  <a:lnTo>
                    <a:pt x="38097" y="529589"/>
                  </a:lnTo>
                </a:path>
                <a:path w="38100" h="680719">
                  <a:moveTo>
                    <a:pt x="0" y="604520"/>
                  </a:moveTo>
                  <a:lnTo>
                    <a:pt x="38097" y="604520"/>
                  </a:lnTo>
                </a:path>
                <a:path w="38100" h="680719">
                  <a:moveTo>
                    <a:pt x="0" y="680720"/>
                  </a:moveTo>
                  <a:lnTo>
                    <a:pt x="38097" y="68072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41021" y="400177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199"/>
                  </a:moveTo>
                  <a:lnTo>
                    <a:pt x="38097" y="7619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41021" y="5287009"/>
              <a:ext cx="38100" cy="529590"/>
            </a:xfrm>
            <a:custGeom>
              <a:avLst/>
              <a:gdLst/>
              <a:ahLst/>
              <a:cxnLst/>
              <a:rect l="l" t="t" r="r" b="b"/>
              <a:pathLst>
                <a:path w="38100" h="529589">
                  <a:moveTo>
                    <a:pt x="0" y="0"/>
                  </a:moveTo>
                  <a:lnTo>
                    <a:pt x="38097" y="0"/>
                  </a:lnTo>
                </a:path>
                <a:path w="38100" h="529589">
                  <a:moveTo>
                    <a:pt x="0" y="76199"/>
                  </a:moveTo>
                  <a:lnTo>
                    <a:pt x="38097" y="76199"/>
                  </a:lnTo>
                </a:path>
                <a:path w="38100" h="529589">
                  <a:moveTo>
                    <a:pt x="0" y="151129"/>
                  </a:moveTo>
                  <a:lnTo>
                    <a:pt x="38097" y="151129"/>
                  </a:lnTo>
                </a:path>
                <a:path w="38100" h="529589">
                  <a:moveTo>
                    <a:pt x="0" y="227329"/>
                  </a:moveTo>
                  <a:lnTo>
                    <a:pt x="38097" y="227329"/>
                  </a:lnTo>
                </a:path>
                <a:path w="38100" h="529589">
                  <a:moveTo>
                    <a:pt x="0" y="302259"/>
                  </a:moveTo>
                  <a:lnTo>
                    <a:pt x="38097" y="302259"/>
                  </a:lnTo>
                </a:path>
                <a:path w="38100" h="529589">
                  <a:moveTo>
                    <a:pt x="0" y="378459"/>
                  </a:moveTo>
                  <a:lnTo>
                    <a:pt x="38097" y="378459"/>
                  </a:lnTo>
                </a:path>
                <a:path w="38100" h="529589">
                  <a:moveTo>
                    <a:pt x="0" y="453389"/>
                  </a:moveTo>
                  <a:lnTo>
                    <a:pt x="38097" y="453389"/>
                  </a:lnTo>
                </a:path>
                <a:path w="38100" h="529589">
                  <a:moveTo>
                    <a:pt x="0" y="529589"/>
                  </a:moveTo>
                  <a:lnTo>
                    <a:pt x="38097" y="52958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1021" y="5872479"/>
              <a:ext cx="237488" cy="21589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16610" y="6069329"/>
              <a:ext cx="7748270" cy="0"/>
            </a:xfrm>
            <a:custGeom>
              <a:avLst/>
              <a:gdLst/>
              <a:ahLst/>
              <a:cxnLst/>
              <a:rect l="l" t="t" r="r" b="b"/>
              <a:pathLst>
                <a:path w="7748270">
                  <a:moveTo>
                    <a:pt x="0" y="0"/>
                  </a:moveTo>
                  <a:lnTo>
                    <a:pt x="36830" y="0"/>
                  </a:lnTo>
                </a:path>
                <a:path w="7748270">
                  <a:moveTo>
                    <a:pt x="74930" y="0"/>
                  </a:moveTo>
                  <a:lnTo>
                    <a:pt x="113030" y="0"/>
                  </a:lnTo>
                </a:path>
                <a:path w="7748270">
                  <a:moveTo>
                    <a:pt x="151130" y="0"/>
                  </a:moveTo>
                  <a:lnTo>
                    <a:pt x="187959" y="0"/>
                  </a:lnTo>
                </a:path>
                <a:path w="7748270">
                  <a:moveTo>
                    <a:pt x="226059" y="0"/>
                  </a:moveTo>
                  <a:lnTo>
                    <a:pt x="264159" y="0"/>
                  </a:lnTo>
                </a:path>
                <a:path w="7748270">
                  <a:moveTo>
                    <a:pt x="302259" y="0"/>
                  </a:moveTo>
                  <a:lnTo>
                    <a:pt x="339090" y="0"/>
                  </a:lnTo>
                </a:path>
                <a:path w="7748270">
                  <a:moveTo>
                    <a:pt x="377190" y="0"/>
                  </a:moveTo>
                  <a:lnTo>
                    <a:pt x="415290" y="0"/>
                  </a:lnTo>
                </a:path>
                <a:path w="7748270">
                  <a:moveTo>
                    <a:pt x="453390" y="0"/>
                  </a:moveTo>
                  <a:lnTo>
                    <a:pt x="491490" y="0"/>
                  </a:lnTo>
                </a:path>
                <a:path w="7748270">
                  <a:moveTo>
                    <a:pt x="528320" y="0"/>
                  </a:moveTo>
                  <a:lnTo>
                    <a:pt x="566420" y="0"/>
                  </a:lnTo>
                </a:path>
                <a:path w="7748270">
                  <a:moveTo>
                    <a:pt x="604520" y="0"/>
                  </a:moveTo>
                  <a:lnTo>
                    <a:pt x="642620" y="0"/>
                  </a:lnTo>
                </a:path>
                <a:path w="7748270">
                  <a:moveTo>
                    <a:pt x="679450" y="0"/>
                  </a:moveTo>
                  <a:lnTo>
                    <a:pt x="717550" y="0"/>
                  </a:lnTo>
                </a:path>
                <a:path w="7748270">
                  <a:moveTo>
                    <a:pt x="755650" y="0"/>
                  </a:moveTo>
                  <a:lnTo>
                    <a:pt x="793750" y="0"/>
                  </a:lnTo>
                </a:path>
                <a:path w="7748270">
                  <a:moveTo>
                    <a:pt x="830579" y="0"/>
                  </a:moveTo>
                  <a:lnTo>
                    <a:pt x="868679" y="0"/>
                  </a:lnTo>
                </a:path>
                <a:path w="7748270">
                  <a:moveTo>
                    <a:pt x="906779" y="0"/>
                  </a:moveTo>
                  <a:lnTo>
                    <a:pt x="944879" y="0"/>
                  </a:lnTo>
                </a:path>
                <a:path w="7748270">
                  <a:moveTo>
                    <a:pt x="981710" y="0"/>
                  </a:moveTo>
                  <a:lnTo>
                    <a:pt x="1019810" y="0"/>
                  </a:lnTo>
                </a:path>
                <a:path w="7748270">
                  <a:moveTo>
                    <a:pt x="1057910" y="0"/>
                  </a:moveTo>
                  <a:lnTo>
                    <a:pt x="1096010" y="0"/>
                  </a:lnTo>
                </a:path>
                <a:path w="7748270">
                  <a:moveTo>
                    <a:pt x="1134110" y="0"/>
                  </a:moveTo>
                  <a:lnTo>
                    <a:pt x="1170940" y="0"/>
                  </a:lnTo>
                </a:path>
                <a:path w="7748270">
                  <a:moveTo>
                    <a:pt x="1209040" y="0"/>
                  </a:moveTo>
                  <a:lnTo>
                    <a:pt x="1247140" y="0"/>
                  </a:lnTo>
                </a:path>
                <a:path w="7748270">
                  <a:moveTo>
                    <a:pt x="1285240" y="0"/>
                  </a:moveTo>
                  <a:lnTo>
                    <a:pt x="1322070" y="0"/>
                  </a:lnTo>
                </a:path>
                <a:path w="7748270">
                  <a:moveTo>
                    <a:pt x="1360170" y="0"/>
                  </a:moveTo>
                  <a:lnTo>
                    <a:pt x="1398270" y="0"/>
                  </a:lnTo>
                </a:path>
                <a:path w="7748270">
                  <a:moveTo>
                    <a:pt x="1436370" y="0"/>
                  </a:moveTo>
                  <a:lnTo>
                    <a:pt x="1473200" y="0"/>
                  </a:lnTo>
                </a:path>
                <a:path w="7748270">
                  <a:moveTo>
                    <a:pt x="1511300" y="0"/>
                  </a:moveTo>
                  <a:lnTo>
                    <a:pt x="1549400" y="0"/>
                  </a:lnTo>
                </a:path>
                <a:path w="7748270">
                  <a:moveTo>
                    <a:pt x="1587500" y="0"/>
                  </a:moveTo>
                  <a:lnTo>
                    <a:pt x="1624330" y="0"/>
                  </a:lnTo>
                </a:path>
                <a:path w="7748270">
                  <a:moveTo>
                    <a:pt x="1662429" y="0"/>
                  </a:moveTo>
                  <a:lnTo>
                    <a:pt x="1700529" y="0"/>
                  </a:lnTo>
                </a:path>
                <a:path w="7748270">
                  <a:moveTo>
                    <a:pt x="1738629" y="0"/>
                  </a:moveTo>
                  <a:lnTo>
                    <a:pt x="1776729" y="0"/>
                  </a:lnTo>
                </a:path>
                <a:path w="7748270">
                  <a:moveTo>
                    <a:pt x="1813560" y="0"/>
                  </a:moveTo>
                  <a:lnTo>
                    <a:pt x="1851660" y="0"/>
                  </a:lnTo>
                </a:path>
                <a:path w="7748270">
                  <a:moveTo>
                    <a:pt x="1889760" y="0"/>
                  </a:moveTo>
                  <a:lnTo>
                    <a:pt x="1927860" y="0"/>
                  </a:lnTo>
                </a:path>
                <a:path w="7748270">
                  <a:moveTo>
                    <a:pt x="1964689" y="0"/>
                  </a:moveTo>
                  <a:lnTo>
                    <a:pt x="2002789" y="0"/>
                  </a:lnTo>
                </a:path>
                <a:path w="7748270">
                  <a:moveTo>
                    <a:pt x="2040889" y="0"/>
                  </a:moveTo>
                  <a:lnTo>
                    <a:pt x="2078989" y="0"/>
                  </a:lnTo>
                </a:path>
                <a:path w="7748270">
                  <a:moveTo>
                    <a:pt x="2115820" y="0"/>
                  </a:moveTo>
                  <a:lnTo>
                    <a:pt x="2153920" y="0"/>
                  </a:lnTo>
                </a:path>
                <a:path w="7748270">
                  <a:moveTo>
                    <a:pt x="2192020" y="0"/>
                  </a:moveTo>
                  <a:lnTo>
                    <a:pt x="2230120" y="0"/>
                  </a:lnTo>
                </a:path>
                <a:path w="7748270">
                  <a:moveTo>
                    <a:pt x="2266950" y="0"/>
                  </a:moveTo>
                  <a:lnTo>
                    <a:pt x="2305050" y="0"/>
                  </a:lnTo>
                </a:path>
                <a:path w="7748270">
                  <a:moveTo>
                    <a:pt x="2343150" y="0"/>
                  </a:moveTo>
                  <a:lnTo>
                    <a:pt x="2381250" y="0"/>
                  </a:lnTo>
                </a:path>
                <a:path w="7748270">
                  <a:moveTo>
                    <a:pt x="2418079" y="0"/>
                  </a:moveTo>
                  <a:lnTo>
                    <a:pt x="2456179" y="0"/>
                  </a:lnTo>
                </a:path>
                <a:path w="7748270">
                  <a:moveTo>
                    <a:pt x="2494279" y="0"/>
                  </a:moveTo>
                  <a:lnTo>
                    <a:pt x="2532379" y="0"/>
                  </a:lnTo>
                </a:path>
                <a:path w="7748270">
                  <a:moveTo>
                    <a:pt x="2570479" y="0"/>
                  </a:moveTo>
                  <a:lnTo>
                    <a:pt x="2607310" y="0"/>
                  </a:lnTo>
                </a:path>
                <a:path w="7748270">
                  <a:moveTo>
                    <a:pt x="2645410" y="0"/>
                  </a:moveTo>
                  <a:lnTo>
                    <a:pt x="2683510" y="0"/>
                  </a:lnTo>
                </a:path>
                <a:path w="7748270">
                  <a:moveTo>
                    <a:pt x="2721610" y="0"/>
                  </a:moveTo>
                  <a:lnTo>
                    <a:pt x="2758440" y="0"/>
                  </a:lnTo>
                </a:path>
                <a:path w="7748270">
                  <a:moveTo>
                    <a:pt x="2796540" y="0"/>
                  </a:moveTo>
                  <a:lnTo>
                    <a:pt x="2834640" y="0"/>
                  </a:lnTo>
                </a:path>
                <a:path w="7748270">
                  <a:moveTo>
                    <a:pt x="2872740" y="0"/>
                  </a:moveTo>
                  <a:lnTo>
                    <a:pt x="2909569" y="0"/>
                  </a:lnTo>
                </a:path>
                <a:path w="7748270">
                  <a:moveTo>
                    <a:pt x="2947669" y="0"/>
                  </a:moveTo>
                  <a:lnTo>
                    <a:pt x="2985769" y="0"/>
                  </a:lnTo>
                </a:path>
                <a:path w="7748270">
                  <a:moveTo>
                    <a:pt x="3023869" y="0"/>
                  </a:moveTo>
                  <a:lnTo>
                    <a:pt x="3060700" y="0"/>
                  </a:lnTo>
                </a:path>
                <a:path w="7748270">
                  <a:moveTo>
                    <a:pt x="3098800" y="0"/>
                  </a:moveTo>
                  <a:lnTo>
                    <a:pt x="3136900" y="0"/>
                  </a:lnTo>
                </a:path>
                <a:path w="7748270">
                  <a:moveTo>
                    <a:pt x="3175000" y="0"/>
                  </a:moveTo>
                  <a:lnTo>
                    <a:pt x="3213100" y="0"/>
                  </a:lnTo>
                </a:path>
                <a:path w="7748270">
                  <a:moveTo>
                    <a:pt x="3249929" y="0"/>
                  </a:moveTo>
                  <a:lnTo>
                    <a:pt x="3288029" y="0"/>
                  </a:lnTo>
                </a:path>
                <a:path w="7748270">
                  <a:moveTo>
                    <a:pt x="3326129" y="0"/>
                  </a:moveTo>
                  <a:lnTo>
                    <a:pt x="3364229" y="0"/>
                  </a:lnTo>
                </a:path>
                <a:path w="7748270">
                  <a:moveTo>
                    <a:pt x="3401060" y="0"/>
                  </a:moveTo>
                  <a:lnTo>
                    <a:pt x="3439160" y="0"/>
                  </a:lnTo>
                </a:path>
                <a:path w="7748270">
                  <a:moveTo>
                    <a:pt x="3477260" y="0"/>
                  </a:moveTo>
                  <a:lnTo>
                    <a:pt x="3515360" y="0"/>
                  </a:lnTo>
                </a:path>
                <a:path w="7748270">
                  <a:moveTo>
                    <a:pt x="3552190" y="0"/>
                  </a:moveTo>
                  <a:lnTo>
                    <a:pt x="3590290" y="0"/>
                  </a:lnTo>
                </a:path>
                <a:path w="7748270">
                  <a:moveTo>
                    <a:pt x="3628390" y="0"/>
                  </a:moveTo>
                  <a:lnTo>
                    <a:pt x="3666490" y="0"/>
                  </a:lnTo>
                </a:path>
                <a:path w="7748270">
                  <a:moveTo>
                    <a:pt x="3703319" y="0"/>
                  </a:moveTo>
                  <a:lnTo>
                    <a:pt x="3741419" y="0"/>
                  </a:lnTo>
                </a:path>
                <a:path w="7748270">
                  <a:moveTo>
                    <a:pt x="3779519" y="0"/>
                  </a:moveTo>
                  <a:lnTo>
                    <a:pt x="3817619" y="0"/>
                  </a:lnTo>
                </a:path>
                <a:path w="7748270">
                  <a:moveTo>
                    <a:pt x="3855719" y="0"/>
                  </a:moveTo>
                  <a:lnTo>
                    <a:pt x="3892550" y="0"/>
                  </a:lnTo>
                </a:path>
                <a:path w="7748270">
                  <a:moveTo>
                    <a:pt x="3930650" y="0"/>
                  </a:moveTo>
                  <a:lnTo>
                    <a:pt x="3968750" y="0"/>
                  </a:lnTo>
                </a:path>
                <a:path w="7748270">
                  <a:moveTo>
                    <a:pt x="4006850" y="0"/>
                  </a:moveTo>
                  <a:lnTo>
                    <a:pt x="4043679" y="0"/>
                  </a:lnTo>
                </a:path>
                <a:path w="7748270">
                  <a:moveTo>
                    <a:pt x="4081779" y="0"/>
                  </a:moveTo>
                  <a:lnTo>
                    <a:pt x="4119879" y="0"/>
                  </a:lnTo>
                </a:path>
                <a:path w="7748270">
                  <a:moveTo>
                    <a:pt x="4157979" y="0"/>
                  </a:moveTo>
                  <a:lnTo>
                    <a:pt x="4194810" y="0"/>
                  </a:lnTo>
                </a:path>
                <a:path w="7748270">
                  <a:moveTo>
                    <a:pt x="4232910" y="0"/>
                  </a:moveTo>
                  <a:lnTo>
                    <a:pt x="4271010" y="0"/>
                  </a:lnTo>
                </a:path>
                <a:path w="7748270">
                  <a:moveTo>
                    <a:pt x="4309110" y="0"/>
                  </a:moveTo>
                  <a:lnTo>
                    <a:pt x="4345940" y="0"/>
                  </a:lnTo>
                </a:path>
                <a:path w="7748270">
                  <a:moveTo>
                    <a:pt x="4384040" y="0"/>
                  </a:moveTo>
                  <a:lnTo>
                    <a:pt x="4422140" y="0"/>
                  </a:lnTo>
                </a:path>
                <a:path w="7748270">
                  <a:moveTo>
                    <a:pt x="4460240" y="0"/>
                  </a:moveTo>
                  <a:lnTo>
                    <a:pt x="4498340" y="0"/>
                  </a:lnTo>
                </a:path>
                <a:path w="7748270">
                  <a:moveTo>
                    <a:pt x="4535170" y="0"/>
                  </a:moveTo>
                  <a:lnTo>
                    <a:pt x="4573270" y="0"/>
                  </a:lnTo>
                </a:path>
                <a:path w="7748270">
                  <a:moveTo>
                    <a:pt x="4611370" y="0"/>
                  </a:moveTo>
                  <a:lnTo>
                    <a:pt x="4649470" y="0"/>
                  </a:lnTo>
                </a:path>
                <a:path w="7748270">
                  <a:moveTo>
                    <a:pt x="4686300" y="0"/>
                  </a:moveTo>
                  <a:lnTo>
                    <a:pt x="4724400" y="0"/>
                  </a:lnTo>
                </a:path>
                <a:path w="7748270">
                  <a:moveTo>
                    <a:pt x="4762500" y="0"/>
                  </a:moveTo>
                  <a:lnTo>
                    <a:pt x="4800600" y="0"/>
                  </a:lnTo>
                </a:path>
                <a:path w="7748270">
                  <a:moveTo>
                    <a:pt x="4837430" y="0"/>
                  </a:moveTo>
                  <a:lnTo>
                    <a:pt x="4875530" y="0"/>
                  </a:lnTo>
                </a:path>
                <a:path w="7748270">
                  <a:moveTo>
                    <a:pt x="4913630" y="0"/>
                  </a:moveTo>
                  <a:lnTo>
                    <a:pt x="4951730" y="0"/>
                  </a:lnTo>
                </a:path>
                <a:path w="7748270">
                  <a:moveTo>
                    <a:pt x="4988560" y="0"/>
                  </a:moveTo>
                  <a:lnTo>
                    <a:pt x="5026660" y="0"/>
                  </a:lnTo>
                </a:path>
                <a:path w="7748270">
                  <a:moveTo>
                    <a:pt x="5064760" y="0"/>
                  </a:moveTo>
                  <a:lnTo>
                    <a:pt x="5102860" y="0"/>
                  </a:lnTo>
                </a:path>
                <a:path w="7748270">
                  <a:moveTo>
                    <a:pt x="5139690" y="0"/>
                  </a:moveTo>
                  <a:lnTo>
                    <a:pt x="5177790" y="0"/>
                  </a:lnTo>
                </a:path>
                <a:path w="7748270">
                  <a:moveTo>
                    <a:pt x="5215890" y="0"/>
                  </a:moveTo>
                  <a:lnTo>
                    <a:pt x="5253990" y="0"/>
                  </a:lnTo>
                </a:path>
                <a:path w="7748270">
                  <a:moveTo>
                    <a:pt x="5292090" y="0"/>
                  </a:moveTo>
                  <a:lnTo>
                    <a:pt x="5328920" y="0"/>
                  </a:lnTo>
                </a:path>
                <a:path w="7748270">
                  <a:moveTo>
                    <a:pt x="5367020" y="0"/>
                  </a:moveTo>
                  <a:lnTo>
                    <a:pt x="5405120" y="0"/>
                  </a:lnTo>
                </a:path>
                <a:path w="7748270">
                  <a:moveTo>
                    <a:pt x="5443220" y="0"/>
                  </a:moveTo>
                  <a:lnTo>
                    <a:pt x="5480050" y="0"/>
                  </a:lnTo>
                </a:path>
                <a:path w="7748270">
                  <a:moveTo>
                    <a:pt x="5518150" y="0"/>
                  </a:moveTo>
                  <a:lnTo>
                    <a:pt x="5556250" y="0"/>
                  </a:lnTo>
                </a:path>
                <a:path w="7748270">
                  <a:moveTo>
                    <a:pt x="5594350" y="0"/>
                  </a:moveTo>
                  <a:lnTo>
                    <a:pt x="5631180" y="0"/>
                  </a:lnTo>
                </a:path>
                <a:path w="7748270">
                  <a:moveTo>
                    <a:pt x="5669280" y="0"/>
                  </a:moveTo>
                  <a:lnTo>
                    <a:pt x="5707380" y="0"/>
                  </a:lnTo>
                </a:path>
                <a:path w="7748270">
                  <a:moveTo>
                    <a:pt x="5745480" y="0"/>
                  </a:moveTo>
                  <a:lnTo>
                    <a:pt x="5782310" y="0"/>
                  </a:lnTo>
                </a:path>
                <a:path w="7748270">
                  <a:moveTo>
                    <a:pt x="5820410" y="0"/>
                  </a:moveTo>
                  <a:lnTo>
                    <a:pt x="5858510" y="0"/>
                  </a:lnTo>
                </a:path>
                <a:path w="7748270">
                  <a:moveTo>
                    <a:pt x="5896610" y="0"/>
                  </a:moveTo>
                  <a:lnTo>
                    <a:pt x="5934710" y="0"/>
                  </a:lnTo>
                </a:path>
                <a:path w="7748270">
                  <a:moveTo>
                    <a:pt x="5971540" y="0"/>
                  </a:moveTo>
                  <a:lnTo>
                    <a:pt x="6009640" y="0"/>
                  </a:lnTo>
                </a:path>
                <a:path w="7748270">
                  <a:moveTo>
                    <a:pt x="6047740" y="0"/>
                  </a:moveTo>
                  <a:lnTo>
                    <a:pt x="6085840" y="0"/>
                  </a:lnTo>
                </a:path>
                <a:path w="7748270">
                  <a:moveTo>
                    <a:pt x="6122670" y="0"/>
                  </a:moveTo>
                  <a:lnTo>
                    <a:pt x="6160770" y="0"/>
                  </a:lnTo>
                </a:path>
                <a:path w="7748270">
                  <a:moveTo>
                    <a:pt x="6198870" y="0"/>
                  </a:moveTo>
                  <a:lnTo>
                    <a:pt x="6236970" y="0"/>
                  </a:lnTo>
                </a:path>
                <a:path w="7748270">
                  <a:moveTo>
                    <a:pt x="6273799" y="0"/>
                  </a:moveTo>
                  <a:lnTo>
                    <a:pt x="6311899" y="0"/>
                  </a:lnTo>
                </a:path>
                <a:path w="7748270">
                  <a:moveTo>
                    <a:pt x="6349999" y="0"/>
                  </a:moveTo>
                  <a:lnTo>
                    <a:pt x="6388099" y="0"/>
                  </a:lnTo>
                </a:path>
                <a:path w="7748270">
                  <a:moveTo>
                    <a:pt x="6424930" y="0"/>
                  </a:moveTo>
                  <a:lnTo>
                    <a:pt x="6463030" y="0"/>
                  </a:lnTo>
                </a:path>
                <a:path w="7748270">
                  <a:moveTo>
                    <a:pt x="6501130" y="0"/>
                  </a:moveTo>
                  <a:lnTo>
                    <a:pt x="6539230" y="0"/>
                  </a:lnTo>
                </a:path>
                <a:path w="7748270">
                  <a:moveTo>
                    <a:pt x="6577330" y="0"/>
                  </a:moveTo>
                  <a:lnTo>
                    <a:pt x="6614160" y="0"/>
                  </a:lnTo>
                </a:path>
                <a:path w="7748270">
                  <a:moveTo>
                    <a:pt x="6652260" y="0"/>
                  </a:moveTo>
                  <a:lnTo>
                    <a:pt x="6690360" y="0"/>
                  </a:lnTo>
                </a:path>
                <a:path w="7748270">
                  <a:moveTo>
                    <a:pt x="6728460" y="0"/>
                  </a:moveTo>
                  <a:lnTo>
                    <a:pt x="6765290" y="0"/>
                  </a:lnTo>
                </a:path>
                <a:path w="7748270">
                  <a:moveTo>
                    <a:pt x="6803390" y="0"/>
                  </a:moveTo>
                  <a:lnTo>
                    <a:pt x="6841490" y="0"/>
                  </a:lnTo>
                </a:path>
                <a:path w="7748270">
                  <a:moveTo>
                    <a:pt x="6879590" y="0"/>
                  </a:moveTo>
                  <a:lnTo>
                    <a:pt x="6916420" y="0"/>
                  </a:lnTo>
                </a:path>
                <a:path w="7748270">
                  <a:moveTo>
                    <a:pt x="6954520" y="0"/>
                  </a:moveTo>
                  <a:lnTo>
                    <a:pt x="6992620" y="0"/>
                  </a:lnTo>
                </a:path>
                <a:path w="7748270">
                  <a:moveTo>
                    <a:pt x="7030720" y="0"/>
                  </a:moveTo>
                  <a:lnTo>
                    <a:pt x="7067550" y="0"/>
                  </a:lnTo>
                </a:path>
                <a:path w="7748270">
                  <a:moveTo>
                    <a:pt x="7105650" y="0"/>
                  </a:moveTo>
                  <a:lnTo>
                    <a:pt x="7143750" y="0"/>
                  </a:lnTo>
                </a:path>
                <a:path w="7748270">
                  <a:moveTo>
                    <a:pt x="7181850" y="0"/>
                  </a:moveTo>
                  <a:lnTo>
                    <a:pt x="7218680" y="0"/>
                  </a:lnTo>
                </a:path>
                <a:path w="7748270">
                  <a:moveTo>
                    <a:pt x="7256780" y="0"/>
                  </a:moveTo>
                  <a:lnTo>
                    <a:pt x="7294880" y="0"/>
                  </a:lnTo>
                </a:path>
                <a:path w="7748270">
                  <a:moveTo>
                    <a:pt x="7332980" y="0"/>
                  </a:moveTo>
                  <a:lnTo>
                    <a:pt x="7371080" y="0"/>
                  </a:lnTo>
                </a:path>
                <a:path w="7748270">
                  <a:moveTo>
                    <a:pt x="7407910" y="0"/>
                  </a:moveTo>
                  <a:lnTo>
                    <a:pt x="7446010" y="0"/>
                  </a:lnTo>
                </a:path>
                <a:path w="7748270">
                  <a:moveTo>
                    <a:pt x="7484110" y="0"/>
                  </a:moveTo>
                  <a:lnTo>
                    <a:pt x="7522210" y="0"/>
                  </a:lnTo>
                </a:path>
                <a:path w="7748270">
                  <a:moveTo>
                    <a:pt x="7559040" y="0"/>
                  </a:moveTo>
                  <a:lnTo>
                    <a:pt x="7597140" y="0"/>
                  </a:lnTo>
                </a:path>
                <a:path w="7748270">
                  <a:moveTo>
                    <a:pt x="7635240" y="0"/>
                  </a:moveTo>
                  <a:lnTo>
                    <a:pt x="7673340" y="0"/>
                  </a:lnTo>
                </a:path>
                <a:path w="7748270">
                  <a:moveTo>
                    <a:pt x="7710170" y="0"/>
                  </a:moveTo>
                  <a:lnTo>
                    <a:pt x="774827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02980" y="5890261"/>
              <a:ext cx="274318" cy="19811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839201" y="5323840"/>
              <a:ext cx="38100" cy="453390"/>
            </a:xfrm>
            <a:custGeom>
              <a:avLst/>
              <a:gdLst/>
              <a:ahLst/>
              <a:cxnLst/>
              <a:rect l="l" t="t" r="r" b="b"/>
              <a:pathLst>
                <a:path w="38100" h="453389">
                  <a:moveTo>
                    <a:pt x="0" y="453390"/>
                  </a:moveTo>
                  <a:lnTo>
                    <a:pt x="38097" y="453390"/>
                  </a:lnTo>
                </a:path>
                <a:path w="38100" h="453389">
                  <a:moveTo>
                    <a:pt x="0" y="377190"/>
                  </a:moveTo>
                  <a:lnTo>
                    <a:pt x="38097" y="377190"/>
                  </a:lnTo>
                </a:path>
                <a:path w="38100" h="453389">
                  <a:moveTo>
                    <a:pt x="0" y="302260"/>
                  </a:moveTo>
                  <a:lnTo>
                    <a:pt x="38097" y="302260"/>
                  </a:lnTo>
                </a:path>
                <a:path w="38100" h="453389">
                  <a:moveTo>
                    <a:pt x="0" y="226060"/>
                  </a:moveTo>
                  <a:lnTo>
                    <a:pt x="38097" y="226060"/>
                  </a:lnTo>
                </a:path>
                <a:path w="38100" h="453389">
                  <a:moveTo>
                    <a:pt x="0" y="151130"/>
                  </a:moveTo>
                  <a:lnTo>
                    <a:pt x="38097" y="151130"/>
                  </a:lnTo>
                </a:path>
                <a:path w="38100" h="453389">
                  <a:moveTo>
                    <a:pt x="0" y="74930"/>
                  </a:moveTo>
                  <a:lnTo>
                    <a:pt x="38097" y="74930"/>
                  </a:lnTo>
                </a:path>
                <a:path w="38100" h="45338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839201" y="4945379"/>
              <a:ext cx="38100" cy="227329"/>
            </a:xfrm>
            <a:custGeom>
              <a:avLst/>
              <a:gdLst/>
              <a:ahLst/>
              <a:cxnLst/>
              <a:rect l="l" t="t" r="r" b="b"/>
              <a:pathLst>
                <a:path w="38100" h="227329">
                  <a:moveTo>
                    <a:pt x="0" y="227330"/>
                  </a:moveTo>
                  <a:lnTo>
                    <a:pt x="38097" y="227330"/>
                  </a:lnTo>
                </a:path>
                <a:path w="38100" h="227329">
                  <a:moveTo>
                    <a:pt x="0" y="151130"/>
                  </a:moveTo>
                  <a:lnTo>
                    <a:pt x="38097" y="151130"/>
                  </a:lnTo>
                </a:path>
                <a:path w="38100" h="227329">
                  <a:moveTo>
                    <a:pt x="0" y="76200"/>
                  </a:moveTo>
                  <a:lnTo>
                    <a:pt x="38097" y="76200"/>
                  </a:lnTo>
                </a:path>
                <a:path w="38100" h="22732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839201" y="366014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839201" y="2451100"/>
              <a:ext cx="38100" cy="604520"/>
            </a:xfrm>
            <a:custGeom>
              <a:avLst/>
              <a:gdLst/>
              <a:ahLst/>
              <a:cxnLst/>
              <a:rect l="l" t="t" r="r" b="b"/>
              <a:pathLst>
                <a:path w="38100" h="604519">
                  <a:moveTo>
                    <a:pt x="0" y="604520"/>
                  </a:moveTo>
                  <a:lnTo>
                    <a:pt x="38097" y="604520"/>
                  </a:lnTo>
                </a:path>
                <a:path w="38100" h="604519">
                  <a:moveTo>
                    <a:pt x="0" y="528320"/>
                  </a:moveTo>
                  <a:lnTo>
                    <a:pt x="38097" y="528320"/>
                  </a:lnTo>
                </a:path>
                <a:path w="38100" h="604519">
                  <a:moveTo>
                    <a:pt x="0" y="453389"/>
                  </a:moveTo>
                  <a:lnTo>
                    <a:pt x="38097" y="453389"/>
                  </a:lnTo>
                </a:path>
                <a:path w="38100" h="604519">
                  <a:moveTo>
                    <a:pt x="0" y="377189"/>
                  </a:moveTo>
                  <a:lnTo>
                    <a:pt x="38097" y="377189"/>
                  </a:lnTo>
                </a:path>
                <a:path w="38100" h="604519">
                  <a:moveTo>
                    <a:pt x="0" y="302260"/>
                  </a:moveTo>
                  <a:lnTo>
                    <a:pt x="38097" y="302260"/>
                  </a:lnTo>
                </a:path>
                <a:path w="38100" h="604519">
                  <a:moveTo>
                    <a:pt x="0" y="226060"/>
                  </a:moveTo>
                  <a:lnTo>
                    <a:pt x="38097" y="226060"/>
                  </a:lnTo>
                </a:path>
                <a:path w="38100" h="604519">
                  <a:moveTo>
                    <a:pt x="0" y="151129"/>
                  </a:moveTo>
                  <a:lnTo>
                    <a:pt x="38097" y="151129"/>
                  </a:lnTo>
                </a:path>
                <a:path w="38100" h="604519">
                  <a:moveTo>
                    <a:pt x="0" y="74929"/>
                  </a:moveTo>
                  <a:lnTo>
                    <a:pt x="38097" y="74929"/>
                  </a:lnTo>
                </a:path>
                <a:path w="38100" h="60451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55050" y="2239011"/>
              <a:ext cx="218438" cy="17398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92480" y="2258060"/>
              <a:ext cx="7824470" cy="0"/>
            </a:xfrm>
            <a:custGeom>
              <a:avLst/>
              <a:gdLst/>
              <a:ahLst/>
              <a:cxnLst/>
              <a:rect l="l" t="t" r="r" b="b"/>
              <a:pathLst>
                <a:path w="7824470">
                  <a:moveTo>
                    <a:pt x="7824470" y="0"/>
                  </a:moveTo>
                  <a:lnTo>
                    <a:pt x="7787640" y="0"/>
                  </a:lnTo>
                </a:path>
                <a:path w="7824470">
                  <a:moveTo>
                    <a:pt x="7749540" y="0"/>
                  </a:moveTo>
                  <a:lnTo>
                    <a:pt x="7711440" y="0"/>
                  </a:lnTo>
                </a:path>
                <a:path w="7824470">
                  <a:moveTo>
                    <a:pt x="7673340" y="0"/>
                  </a:moveTo>
                  <a:lnTo>
                    <a:pt x="7635240" y="0"/>
                  </a:lnTo>
                </a:path>
                <a:path w="7824470">
                  <a:moveTo>
                    <a:pt x="7598410" y="0"/>
                  </a:moveTo>
                  <a:lnTo>
                    <a:pt x="7560310" y="0"/>
                  </a:lnTo>
                </a:path>
                <a:path w="7824470">
                  <a:moveTo>
                    <a:pt x="7522210" y="0"/>
                  </a:moveTo>
                  <a:lnTo>
                    <a:pt x="7484110" y="0"/>
                  </a:lnTo>
                </a:path>
                <a:path w="7824470">
                  <a:moveTo>
                    <a:pt x="7447280" y="0"/>
                  </a:moveTo>
                  <a:lnTo>
                    <a:pt x="7409180" y="0"/>
                  </a:lnTo>
                </a:path>
                <a:path w="7824470">
                  <a:moveTo>
                    <a:pt x="7371080" y="0"/>
                  </a:moveTo>
                  <a:lnTo>
                    <a:pt x="7332980" y="0"/>
                  </a:lnTo>
                </a:path>
                <a:path w="7824470">
                  <a:moveTo>
                    <a:pt x="7296150" y="0"/>
                  </a:moveTo>
                  <a:lnTo>
                    <a:pt x="7258050" y="0"/>
                  </a:lnTo>
                </a:path>
                <a:path w="7824470">
                  <a:moveTo>
                    <a:pt x="7219950" y="0"/>
                  </a:moveTo>
                  <a:lnTo>
                    <a:pt x="7181850" y="0"/>
                  </a:lnTo>
                </a:path>
                <a:path w="7824470">
                  <a:moveTo>
                    <a:pt x="7145020" y="0"/>
                  </a:moveTo>
                  <a:lnTo>
                    <a:pt x="7106920" y="0"/>
                  </a:lnTo>
                </a:path>
                <a:path w="7824470">
                  <a:moveTo>
                    <a:pt x="7068820" y="0"/>
                  </a:moveTo>
                  <a:lnTo>
                    <a:pt x="7030720" y="0"/>
                  </a:lnTo>
                </a:path>
                <a:path w="7824470">
                  <a:moveTo>
                    <a:pt x="6992620" y="0"/>
                  </a:moveTo>
                  <a:lnTo>
                    <a:pt x="6955790" y="0"/>
                  </a:lnTo>
                </a:path>
                <a:path w="7824470">
                  <a:moveTo>
                    <a:pt x="6917690" y="0"/>
                  </a:moveTo>
                  <a:lnTo>
                    <a:pt x="6879590" y="0"/>
                  </a:lnTo>
                </a:path>
                <a:path w="7824470">
                  <a:moveTo>
                    <a:pt x="6841490" y="0"/>
                  </a:moveTo>
                  <a:lnTo>
                    <a:pt x="6804660" y="0"/>
                  </a:lnTo>
                </a:path>
                <a:path w="7824470">
                  <a:moveTo>
                    <a:pt x="6766560" y="0"/>
                  </a:moveTo>
                  <a:lnTo>
                    <a:pt x="6728460" y="0"/>
                  </a:lnTo>
                </a:path>
                <a:path w="7824470">
                  <a:moveTo>
                    <a:pt x="6690360" y="0"/>
                  </a:moveTo>
                  <a:lnTo>
                    <a:pt x="6653530" y="0"/>
                  </a:lnTo>
                </a:path>
                <a:path w="7824470">
                  <a:moveTo>
                    <a:pt x="6615430" y="0"/>
                  </a:moveTo>
                  <a:lnTo>
                    <a:pt x="6577330" y="0"/>
                  </a:lnTo>
                </a:path>
                <a:path w="7824470">
                  <a:moveTo>
                    <a:pt x="6539230" y="0"/>
                  </a:moveTo>
                  <a:lnTo>
                    <a:pt x="6502400" y="0"/>
                  </a:lnTo>
                </a:path>
                <a:path w="7824470">
                  <a:moveTo>
                    <a:pt x="6464300" y="0"/>
                  </a:moveTo>
                  <a:lnTo>
                    <a:pt x="6426200" y="0"/>
                  </a:lnTo>
                </a:path>
                <a:path w="7824470">
                  <a:moveTo>
                    <a:pt x="6388100" y="0"/>
                  </a:moveTo>
                  <a:lnTo>
                    <a:pt x="6351270" y="0"/>
                  </a:lnTo>
                </a:path>
                <a:path w="7824470">
                  <a:moveTo>
                    <a:pt x="6313170" y="0"/>
                  </a:moveTo>
                  <a:lnTo>
                    <a:pt x="6275070" y="0"/>
                  </a:lnTo>
                </a:path>
                <a:path w="7824470">
                  <a:moveTo>
                    <a:pt x="6236970" y="0"/>
                  </a:moveTo>
                  <a:lnTo>
                    <a:pt x="6198870" y="0"/>
                  </a:lnTo>
                </a:path>
                <a:path w="7824470">
                  <a:moveTo>
                    <a:pt x="6162040" y="0"/>
                  </a:moveTo>
                  <a:lnTo>
                    <a:pt x="6123940" y="0"/>
                  </a:lnTo>
                </a:path>
                <a:path w="7824470">
                  <a:moveTo>
                    <a:pt x="6085840" y="0"/>
                  </a:moveTo>
                  <a:lnTo>
                    <a:pt x="6047740" y="0"/>
                  </a:lnTo>
                </a:path>
                <a:path w="7824470">
                  <a:moveTo>
                    <a:pt x="6010910" y="0"/>
                  </a:moveTo>
                  <a:lnTo>
                    <a:pt x="5972810" y="0"/>
                  </a:lnTo>
                </a:path>
                <a:path w="7824470">
                  <a:moveTo>
                    <a:pt x="5934710" y="0"/>
                  </a:moveTo>
                  <a:lnTo>
                    <a:pt x="5896610" y="0"/>
                  </a:lnTo>
                </a:path>
                <a:path w="7824470">
                  <a:moveTo>
                    <a:pt x="5859780" y="0"/>
                  </a:moveTo>
                  <a:lnTo>
                    <a:pt x="5821680" y="0"/>
                  </a:lnTo>
                </a:path>
                <a:path w="7824470">
                  <a:moveTo>
                    <a:pt x="5783580" y="0"/>
                  </a:moveTo>
                  <a:lnTo>
                    <a:pt x="5745480" y="0"/>
                  </a:lnTo>
                </a:path>
                <a:path w="7824470">
                  <a:moveTo>
                    <a:pt x="5708650" y="0"/>
                  </a:moveTo>
                  <a:lnTo>
                    <a:pt x="5670550" y="0"/>
                  </a:lnTo>
                </a:path>
                <a:path w="7824470">
                  <a:moveTo>
                    <a:pt x="5632450" y="0"/>
                  </a:moveTo>
                  <a:lnTo>
                    <a:pt x="5594350" y="0"/>
                  </a:lnTo>
                </a:path>
                <a:path w="7824470">
                  <a:moveTo>
                    <a:pt x="5556250" y="0"/>
                  </a:moveTo>
                  <a:lnTo>
                    <a:pt x="5519420" y="0"/>
                  </a:lnTo>
                </a:path>
                <a:path w="7824470">
                  <a:moveTo>
                    <a:pt x="5481320" y="0"/>
                  </a:moveTo>
                  <a:lnTo>
                    <a:pt x="5443220" y="0"/>
                  </a:lnTo>
                </a:path>
                <a:path w="7824470">
                  <a:moveTo>
                    <a:pt x="5405120" y="0"/>
                  </a:moveTo>
                  <a:lnTo>
                    <a:pt x="5368290" y="0"/>
                  </a:lnTo>
                </a:path>
                <a:path w="7824470">
                  <a:moveTo>
                    <a:pt x="5330190" y="0"/>
                  </a:moveTo>
                  <a:lnTo>
                    <a:pt x="5292090" y="0"/>
                  </a:lnTo>
                </a:path>
                <a:path w="7824470">
                  <a:moveTo>
                    <a:pt x="5253990" y="0"/>
                  </a:moveTo>
                  <a:lnTo>
                    <a:pt x="5217160" y="0"/>
                  </a:lnTo>
                </a:path>
                <a:path w="7824470">
                  <a:moveTo>
                    <a:pt x="5179060" y="0"/>
                  </a:moveTo>
                  <a:lnTo>
                    <a:pt x="5140960" y="0"/>
                  </a:lnTo>
                </a:path>
                <a:path w="7824470">
                  <a:moveTo>
                    <a:pt x="5102860" y="0"/>
                  </a:moveTo>
                  <a:lnTo>
                    <a:pt x="5066030" y="0"/>
                  </a:lnTo>
                </a:path>
                <a:path w="7824470">
                  <a:moveTo>
                    <a:pt x="5027930" y="0"/>
                  </a:moveTo>
                  <a:lnTo>
                    <a:pt x="4989830" y="0"/>
                  </a:lnTo>
                </a:path>
                <a:path w="7824470">
                  <a:moveTo>
                    <a:pt x="4951730" y="0"/>
                  </a:moveTo>
                  <a:lnTo>
                    <a:pt x="4913630" y="0"/>
                  </a:lnTo>
                </a:path>
                <a:path w="7824470">
                  <a:moveTo>
                    <a:pt x="4876800" y="0"/>
                  </a:moveTo>
                  <a:lnTo>
                    <a:pt x="4838700" y="0"/>
                  </a:lnTo>
                </a:path>
                <a:path w="7824470">
                  <a:moveTo>
                    <a:pt x="4800600" y="0"/>
                  </a:moveTo>
                  <a:lnTo>
                    <a:pt x="4762500" y="0"/>
                  </a:lnTo>
                </a:path>
                <a:path w="7824470">
                  <a:moveTo>
                    <a:pt x="4725670" y="0"/>
                  </a:moveTo>
                  <a:lnTo>
                    <a:pt x="4687570" y="0"/>
                  </a:lnTo>
                </a:path>
                <a:path w="7824470">
                  <a:moveTo>
                    <a:pt x="4649470" y="0"/>
                  </a:moveTo>
                  <a:lnTo>
                    <a:pt x="4611370" y="0"/>
                  </a:lnTo>
                </a:path>
                <a:path w="7824470">
                  <a:moveTo>
                    <a:pt x="4574540" y="0"/>
                  </a:moveTo>
                  <a:lnTo>
                    <a:pt x="4536440" y="0"/>
                  </a:lnTo>
                </a:path>
                <a:path w="7824470">
                  <a:moveTo>
                    <a:pt x="4498340" y="0"/>
                  </a:moveTo>
                  <a:lnTo>
                    <a:pt x="4460240" y="0"/>
                  </a:lnTo>
                </a:path>
                <a:path w="7824470">
                  <a:moveTo>
                    <a:pt x="4423410" y="0"/>
                  </a:moveTo>
                  <a:lnTo>
                    <a:pt x="4385310" y="0"/>
                  </a:lnTo>
                </a:path>
                <a:path w="7824470">
                  <a:moveTo>
                    <a:pt x="4347210" y="0"/>
                  </a:moveTo>
                  <a:lnTo>
                    <a:pt x="4309110" y="0"/>
                  </a:lnTo>
                </a:path>
                <a:path w="7824470">
                  <a:moveTo>
                    <a:pt x="4271010" y="0"/>
                  </a:moveTo>
                  <a:lnTo>
                    <a:pt x="4234180" y="0"/>
                  </a:lnTo>
                </a:path>
                <a:path w="7824470">
                  <a:moveTo>
                    <a:pt x="4196080" y="0"/>
                  </a:moveTo>
                  <a:lnTo>
                    <a:pt x="4157980" y="0"/>
                  </a:lnTo>
                </a:path>
                <a:path w="7824470">
                  <a:moveTo>
                    <a:pt x="4119880" y="0"/>
                  </a:moveTo>
                  <a:lnTo>
                    <a:pt x="4083050" y="0"/>
                  </a:lnTo>
                </a:path>
                <a:path w="7824470">
                  <a:moveTo>
                    <a:pt x="4044950" y="0"/>
                  </a:moveTo>
                  <a:lnTo>
                    <a:pt x="4006850" y="0"/>
                  </a:lnTo>
                </a:path>
                <a:path w="7824470">
                  <a:moveTo>
                    <a:pt x="3968750" y="0"/>
                  </a:moveTo>
                  <a:lnTo>
                    <a:pt x="3931920" y="0"/>
                  </a:lnTo>
                </a:path>
                <a:path w="7824470">
                  <a:moveTo>
                    <a:pt x="3893820" y="0"/>
                  </a:moveTo>
                  <a:lnTo>
                    <a:pt x="3855720" y="0"/>
                  </a:lnTo>
                </a:path>
                <a:path w="7824470">
                  <a:moveTo>
                    <a:pt x="3817620" y="0"/>
                  </a:moveTo>
                  <a:lnTo>
                    <a:pt x="3780790" y="0"/>
                  </a:lnTo>
                </a:path>
                <a:path w="7824470">
                  <a:moveTo>
                    <a:pt x="3742690" y="0"/>
                  </a:moveTo>
                  <a:lnTo>
                    <a:pt x="3704590" y="0"/>
                  </a:lnTo>
                </a:path>
                <a:path w="7824470">
                  <a:moveTo>
                    <a:pt x="3666490" y="0"/>
                  </a:moveTo>
                  <a:lnTo>
                    <a:pt x="3629660" y="0"/>
                  </a:lnTo>
                </a:path>
                <a:path w="7824470">
                  <a:moveTo>
                    <a:pt x="3591560" y="0"/>
                  </a:moveTo>
                  <a:lnTo>
                    <a:pt x="3553460" y="0"/>
                  </a:lnTo>
                </a:path>
                <a:path w="7824470">
                  <a:moveTo>
                    <a:pt x="3515360" y="0"/>
                  </a:moveTo>
                  <a:lnTo>
                    <a:pt x="3477260" y="0"/>
                  </a:lnTo>
                </a:path>
                <a:path w="7824470">
                  <a:moveTo>
                    <a:pt x="3440430" y="0"/>
                  </a:moveTo>
                  <a:lnTo>
                    <a:pt x="3402330" y="0"/>
                  </a:lnTo>
                </a:path>
                <a:path w="7824470">
                  <a:moveTo>
                    <a:pt x="3364230" y="0"/>
                  </a:moveTo>
                  <a:lnTo>
                    <a:pt x="3326130" y="0"/>
                  </a:lnTo>
                </a:path>
                <a:path w="7824470">
                  <a:moveTo>
                    <a:pt x="3289300" y="0"/>
                  </a:moveTo>
                  <a:lnTo>
                    <a:pt x="3251199" y="0"/>
                  </a:lnTo>
                </a:path>
                <a:path w="7824470">
                  <a:moveTo>
                    <a:pt x="3213099" y="0"/>
                  </a:moveTo>
                  <a:lnTo>
                    <a:pt x="3174999" y="0"/>
                  </a:lnTo>
                </a:path>
                <a:path w="7824470">
                  <a:moveTo>
                    <a:pt x="3138170" y="0"/>
                  </a:moveTo>
                  <a:lnTo>
                    <a:pt x="3100070" y="0"/>
                  </a:lnTo>
                </a:path>
                <a:path w="7824470">
                  <a:moveTo>
                    <a:pt x="3061970" y="0"/>
                  </a:moveTo>
                  <a:lnTo>
                    <a:pt x="3023870" y="0"/>
                  </a:lnTo>
                </a:path>
                <a:path w="7824470">
                  <a:moveTo>
                    <a:pt x="2987040" y="0"/>
                  </a:moveTo>
                  <a:lnTo>
                    <a:pt x="2948940" y="0"/>
                  </a:lnTo>
                </a:path>
                <a:path w="7824470">
                  <a:moveTo>
                    <a:pt x="2910840" y="0"/>
                  </a:moveTo>
                  <a:lnTo>
                    <a:pt x="2872740" y="0"/>
                  </a:lnTo>
                </a:path>
                <a:path w="7824470">
                  <a:moveTo>
                    <a:pt x="2834640" y="0"/>
                  </a:moveTo>
                  <a:lnTo>
                    <a:pt x="2797810" y="0"/>
                  </a:lnTo>
                </a:path>
                <a:path w="7824470">
                  <a:moveTo>
                    <a:pt x="2759710" y="0"/>
                  </a:moveTo>
                  <a:lnTo>
                    <a:pt x="2721610" y="0"/>
                  </a:lnTo>
                </a:path>
                <a:path w="7824470">
                  <a:moveTo>
                    <a:pt x="2683510" y="0"/>
                  </a:moveTo>
                  <a:lnTo>
                    <a:pt x="2646680" y="0"/>
                  </a:lnTo>
                </a:path>
                <a:path w="7824470">
                  <a:moveTo>
                    <a:pt x="2608580" y="0"/>
                  </a:moveTo>
                  <a:lnTo>
                    <a:pt x="2570480" y="0"/>
                  </a:lnTo>
                </a:path>
                <a:path w="7824470">
                  <a:moveTo>
                    <a:pt x="2532380" y="0"/>
                  </a:moveTo>
                  <a:lnTo>
                    <a:pt x="2495549" y="0"/>
                  </a:lnTo>
                </a:path>
                <a:path w="7824470">
                  <a:moveTo>
                    <a:pt x="2457450" y="0"/>
                  </a:moveTo>
                  <a:lnTo>
                    <a:pt x="2419350" y="0"/>
                  </a:lnTo>
                </a:path>
                <a:path w="7824470">
                  <a:moveTo>
                    <a:pt x="2381250" y="0"/>
                  </a:moveTo>
                  <a:lnTo>
                    <a:pt x="2344420" y="0"/>
                  </a:lnTo>
                </a:path>
                <a:path w="7824470">
                  <a:moveTo>
                    <a:pt x="2306320" y="0"/>
                  </a:moveTo>
                  <a:lnTo>
                    <a:pt x="2268220" y="0"/>
                  </a:lnTo>
                </a:path>
                <a:path w="7824470">
                  <a:moveTo>
                    <a:pt x="2230120" y="0"/>
                  </a:moveTo>
                  <a:lnTo>
                    <a:pt x="2192020" y="0"/>
                  </a:lnTo>
                </a:path>
                <a:path w="7824470">
                  <a:moveTo>
                    <a:pt x="2155190" y="0"/>
                  </a:moveTo>
                  <a:lnTo>
                    <a:pt x="2117090" y="0"/>
                  </a:lnTo>
                </a:path>
                <a:path w="7824470">
                  <a:moveTo>
                    <a:pt x="2078989" y="0"/>
                  </a:moveTo>
                  <a:lnTo>
                    <a:pt x="2040889" y="0"/>
                  </a:lnTo>
                </a:path>
                <a:path w="7824470">
                  <a:moveTo>
                    <a:pt x="2004059" y="0"/>
                  </a:moveTo>
                  <a:lnTo>
                    <a:pt x="1965959" y="0"/>
                  </a:lnTo>
                </a:path>
                <a:path w="7824470">
                  <a:moveTo>
                    <a:pt x="1927859" y="0"/>
                  </a:moveTo>
                  <a:lnTo>
                    <a:pt x="1889759" y="0"/>
                  </a:lnTo>
                </a:path>
                <a:path w="7824470">
                  <a:moveTo>
                    <a:pt x="1852930" y="0"/>
                  </a:moveTo>
                  <a:lnTo>
                    <a:pt x="1814830" y="0"/>
                  </a:lnTo>
                </a:path>
                <a:path w="7824470">
                  <a:moveTo>
                    <a:pt x="1776730" y="0"/>
                  </a:moveTo>
                  <a:lnTo>
                    <a:pt x="1738630" y="0"/>
                  </a:lnTo>
                </a:path>
                <a:path w="7824470">
                  <a:moveTo>
                    <a:pt x="1701800" y="0"/>
                  </a:moveTo>
                  <a:lnTo>
                    <a:pt x="1663700" y="0"/>
                  </a:lnTo>
                </a:path>
                <a:path w="7824470">
                  <a:moveTo>
                    <a:pt x="1625600" y="0"/>
                  </a:moveTo>
                  <a:lnTo>
                    <a:pt x="1587500" y="0"/>
                  </a:lnTo>
                </a:path>
                <a:path w="7824470">
                  <a:moveTo>
                    <a:pt x="1550670" y="0"/>
                  </a:moveTo>
                  <a:lnTo>
                    <a:pt x="1512570" y="0"/>
                  </a:lnTo>
                </a:path>
                <a:path w="7824470">
                  <a:moveTo>
                    <a:pt x="1474470" y="0"/>
                  </a:moveTo>
                  <a:lnTo>
                    <a:pt x="1436370" y="0"/>
                  </a:lnTo>
                </a:path>
                <a:path w="7824470">
                  <a:moveTo>
                    <a:pt x="1398270" y="0"/>
                  </a:moveTo>
                  <a:lnTo>
                    <a:pt x="1361439" y="0"/>
                  </a:lnTo>
                </a:path>
                <a:path w="7824470">
                  <a:moveTo>
                    <a:pt x="1323339" y="0"/>
                  </a:moveTo>
                  <a:lnTo>
                    <a:pt x="1285239" y="0"/>
                  </a:lnTo>
                </a:path>
                <a:path w="7824470">
                  <a:moveTo>
                    <a:pt x="1247139" y="0"/>
                  </a:moveTo>
                  <a:lnTo>
                    <a:pt x="1210309" y="0"/>
                  </a:lnTo>
                </a:path>
                <a:path w="7824470">
                  <a:moveTo>
                    <a:pt x="1172209" y="0"/>
                  </a:moveTo>
                  <a:lnTo>
                    <a:pt x="1134109" y="0"/>
                  </a:lnTo>
                </a:path>
                <a:path w="7824470">
                  <a:moveTo>
                    <a:pt x="1096009" y="0"/>
                  </a:moveTo>
                  <a:lnTo>
                    <a:pt x="1059180" y="0"/>
                  </a:lnTo>
                </a:path>
                <a:path w="7824470">
                  <a:moveTo>
                    <a:pt x="1021080" y="0"/>
                  </a:moveTo>
                  <a:lnTo>
                    <a:pt x="982980" y="0"/>
                  </a:lnTo>
                </a:path>
                <a:path w="7824470">
                  <a:moveTo>
                    <a:pt x="944880" y="0"/>
                  </a:moveTo>
                  <a:lnTo>
                    <a:pt x="908050" y="0"/>
                  </a:lnTo>
                </a:path>
                <a:path w="7824470">
                  <a:moveTo>
                    <a:pt x="869950" y="0"/>
                  </a:moveTo>
                  <a:lnTo>
                    <a:pt x="831850" y="0"/>
                  </a:lnTo>
                </a:path>
                <a:path w="7824470">
                  <a:moveTo>
                    <a:pt x="793750" y="0"/>
                  </a:moveTo>
                  <a:lnTo>
                    <a:pt x="755650" y="0"/>
                  </a:lnTo>
                </a:path>
                <a:path w="7824470">
                  <a:moveTo>
                    <a:pt x="718820" y="0"/>
                  </a:moveTo>
                  <a:lnTo>
                    <a:pt x="680720" y="0"/>
                  </a:lnTo>
                </a:path>
                <a:path w="7824470">
                  <a:moveTo>
                    <a:pt x="642620" y="0"/>
                  </a:moveTo>
                  <a:lnTo>
                    <a:pt x="604520" y="0"/>
                  </a:lnTo>
                </a:path>
                <a:path w="7824470">
                  <a:moveTo>
                    <a:pt x="567690" y="0"/>
                  </a:moveTo>
                  <a:lnTo>
                    <a:pt x="529590" y="0"/>
                  </a:lnTo>
                </a:path>
                <a:path w="7824470">
                  <a:moveTo>
                    <a:pt x="491489" y="0"/>
                  </a:moveTo>
                  <a:lnTo>
                    <a:pt x="453389" y="0"/>
                  </a:lnTo>
                </a:path>
                <a:path w="7824470">
                  <a:moveTo>
                    <a:pt x="416560" y="0"/>
                  </a:moveTo>
                  <a:lnTo>
                    <a:pt x="378460" y="0"/>
                  </a:lnTo>
                </a:path>
                <a:path w="7824470">
                  <a:moveTo>
                    <a:pt x="340360" y="0"/>
                  </a:moveTo>
                  <a:lnTo>
                    <a:pt x="302260" y="0"/>
                  </a:lnTo>
                </a:path>
                <a:path w="7824470">
                  <a:moveTo>
                    <a:pt x="265430" y="0"/>
                  </a:moveTo>
                  <a:lnTo>
                    <a:pt x="227329" y="0"/>
                  </a:lnTo>
                </a:path>
                <a:path w="7824470">
                  <a:moveTo>
                    <a:pt x="189229" y="0"/>
                  </a:moveTo>
                  <a:lnTo>
                    <a:pt x="151129" y="0"/>
                  </a:lnTo>
                </a:path>
                <a:path w="7824470">
                  <a:moveTo>
                    <a:pt x="113029" y="0"/>
                  </a:moveTo>
                  <a:lnTo>
                    <a:pt x="76200" y="0"/>
                  </a:lnTo>
                </a:path>
                <a:path w="782447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44520" y="2075179"/>
              <a:ext cx="3473450" cy="345439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00350" y="2006600"/>
              <a:ext cx="1070610" cy="51942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14650" y="2024379"/>
              <a:ext cx="577850" cy="41402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25169" y="2620010"/>
              <a:ext cx="7979409" cy="338962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927100" y="3134360"/>
              <a:ext cx="7532370" cy="7620"/>
            </a:xfrm>
            <a:custGeom>
              <a:avLst/>
              <a:gdLst/>
              <a:ahLst/>
              <a:cxnLst/>
              <a:rect l="l" t="t" r="r" b="b"/>
              <a:pathLst>
                <a:path w="7532370" h="7619">
                  <a:moveTo>
                    <a:pt x="0" y="7619"/>
                  </a:moveTo>
                  <a:lnTo>
                    <a:pt x="21590" y="7619"/>
                  </a:lnTo>
                </a:path>
                <a:path w="7532370" h="7619">
                  <a:moveTo>
                    <a:pt x="44450" y="7619"/>
                  </a:moveTo>
                  <a:lnTo>
                    <a:pt x="66040" y="7619"/>
                  </a:lnTo>
                </a:path>
                <a:path w="7532370" h="7619">
                  <a:moveTo>
                    <a:pt x="87630" y="7619"/>
                  </a:moveTo>
                  <a:lnTo>
                    <a:pt x="110490" y="7619"/>
                  </a:lnTo>
                </a:path>
                <a:path w="7532370" h="7619">
                  <a:moveTo>
                    <a:pt x="132080" y="7619"/>
                  </a:moveTo>
                  <a:lnTo>
                    <a:pt x="153669" y="7619"/>
                  </a:lnTo>
                </a:path>
                <a:path w="7532370" h="7619">
                  <a:moveTo>
                    <a:pt x="176530" y="7619"/>
                  </a:moveTo>
                  <a:lnTo>
                    <a:pt x="198119" y="7619"/>
                  </a:lnTo>
                </a:path>
                <a:path w="7532370" h="7619">
                  <a:moveTo>
                    <a:pt x="219709" y="7619"/>
                  </a:moveTo>
                  <a:lnTo>
                    <a:pt x="241300" y="7619"/>
                  </a:lnTo>
                </a:path>
                <a:path w="7532370" h="7619">
                  <a:moveTo>
                    <a:pt x="264159" y="7619"/>
                  </a:moveTo>
                  <a:lnTo>
                    <a:pt x="285750" y="7619"/>
                  </a:lnTo>
                </a:path>
                <a:path w="7532370" h="7619">
                  <a:moveTo>
                    <a:pt x="307340" y="7619"/>
                  </a:moveTo>
                  <a:lnTo>
                    <a:pt x="330200" y="7619"/>
                  </a:lnTo>
                </a:path>
                <a:path w="7532370" h="7619">
                  <a:moveTo>
                    <a:pt x="351790" y="7619"/>
                  </a:moveTo>
                  <a:lnTo>
                    <a:pt x="373380" y="7619"/>
                  </a:lnTo>
                </a:path>
                <a:path w="7532370" h="7619">
                  <a:moveTo>
                    <a:pt x="394969" y="7619"/>
                  </a:moveTo>
                  <a:lnTo>
                    <a:pt x="417830" y="7619"/>
                  </a:lnTo>
                </a:path>
                <a:path w="7532370" h="7619">
                  <a:moveTo>
                    <a:pt x="439419" y="7619"/>
                  </a:moveTo>
                  <a:lnTo>
                    <a:pt x="461009" y="7619"/>
                  </a:lnTo>
                </a:path>
                <a:path w="7532370" h="7619">
                  <a:moveTo>
                    <a:pt x="483869" y="7619"/>
                  </a:moveTo>
                  <a:lnTo>
                    <a:pt x="505459" y="7619"/>
                  </a:lnTo>
                </a:path>
                <a:path w="7532370" h="7619">
                  <a:moveTo>
                    <a:pt x="527050" y="7619"/>
                  </a:moveTo>
                  <a:lnTo>
                    <a:pt x="548640" y="7619"/>
                  </a:lnTo>
                </a:path>
                <a:path w="7532370" h="7619">
                  <a:moveTo>
                    <a:pt x="571500" y="7619"/>
                  </a:moveTo>
                  <a:lnTo>
                    <a:pt x="593090" y="7619"/>
                  </a:lnTo>
                </a:path>
                <a:path w="7532370" h="7619">
                  <a:moveTo>
                    <a:pt x="614680" y="7619"/>
                  </a:moveTo>
                  <a:lnTo>
                    <a:pt x="637540" y="7619"/>
                  </a:lnTo>
                </a:path>
                <a:path w="7532370" h="7619">
                  <a:moveTo>
                    <a:pt x="659130" y="7619"/>
                  </a:moveTo>
                  <a:lnTo>
                    <a:pt x="680719" y="7619"/>
                  </a:lnTo>
                </a:path>
                <a:path w="7532370" h="7619">
                  <a:moveTo>
                    <a:pt x="703580" y="7619"/>
                  </a:moveTo>
                  <a:lnTo>
                    <a:pt x="725169" y="7619"/>
                  </a:lnTo>
                </a:path>
                <a:path w="7532370" h="7619">
                  <a:moveTo>
                    <a:pt x="746760" y="7619"/>
                  </a:moveTo>
                  <a:lnTo>
                    <a:pt x="768350" y="7619"/>
                  </a:lnTo>
                </a:path>
                <a:path w="7532370" h="7619">
                  <a:moveTo>
                    <a:pt x="791210" y="7619"/>
                  </a:moveTo>
                  <a:lnTo>
                    <a:pt x="812800" y="7619"/>
                  </a:lnTo>
                </a:path>
                <a:path w="7532370" h="7619">
                  <a:moveTo>
                    <a:pt x="834389" y="6350"/>
                  </a:moveTo>
                  <a:lnTo>
                    <a:pt x="857250" y="6350"/>
                  </a:lnTo>
                </a:path>
                <a:path w="7532370" h="7619">
                  <a:moveTo>
                    <a:pt x="878839" y="6350"/>
                  </a:moveTo>
                  <a:lnTo>
                    <a:pt x="900430" y="6350"/>
                  </a:lnTo>
                </a:path>
                <a:path w="7532370" h="7619">
                  <a:moveTo>
                    <a:pt x="922019" y="6350"/>
                  </a:moveTo>
                  <a:lnTo>
                    <a:pt x="944880" y="6350"/>
                  </a:lnTo>
                </a:path>
                <a:path w="7532370" h="7619">
                  <a:moveTo>
                    <a:pt x="966469" y="6350"/>
                  </a:moveTo>
                  <a:lnTo>
                    <a:pt x="988060" y="6350"/>
                  </a:lnTo>
                </a:path>
                <a:path w="7532370" h="7619">
                  <a:moveTo>
                    <a:pt x="1010919" y="6350"/>
                  </a:moveTo>
                  <a:lnTo>
                    <a:pt x="1032510" y="6350"/>
                  </a:lnTo>
                </a:path>
                <a:path w="7532370" h="7619">
                  <a:moveTo>
                    <a:pt x="1054100" y="6350"/>
                  </a:moveTo>
                  <a:lnTo>
                    <a:pt x="1075689" y="6350"/>
                  </a:lnTo>
                </a:path>
                <a:path w="7532370" h="7619">
                  <a:moveTo>
                    <a:pt x="1098550" y="6350"/>
                  </a:moveTo>
                  <a:lnTo>
                    <a:pt x="1120139" y="6350"/>
                  </a:lnTo>
                </a:path>
                <a:path w="7532370" h="7619">
                  <a:moveTo>
                    <a:pt x="1141730" y="6350"/>
                  </a:moveTo>
                  <a:lnTo>
                    <a:pt x="1164589" y="6350"/>
                  </a:lnTo>
                </a:path>
                <a:path w="7532370" h="7619">
                  <a:moveTo>
                    <a:pt x="1186180" y="6350"/>
                  </a:moveTo>
                  <a:lnTo>
                    <a:pt x="1207770" y="6350"/>
                  </a:lnTo>
                </a:path>
                <a:path w="7532370" h="7619">
                  <a:moveTo>
                    <a:pt x="1230630" y="6350"/>
                  </a:moveTo>
                  <a:lnTo>
                    <a:pt x="1252220" y="6350"/>
                  </a:lnTo>
                </a:path>
                <a:path w="7532370" h="7619">
                  <a:moveTo>
                    <a:pt x="1273810" y="6350"/>
                  </a:moveTo>
                  <a:lnTo>
                    <a:pt x="1295400" y="6350"/>
                  </a:lnTo>
                </a:path>
                <a:path w="7532370" h="7619">
                  <a:moveTo>
                    <a:pt x="1318260" y="6350"/>
                  </a:moveTo>
                  <a:lnTo>
                    <a:pt x="1339850" y="6350"/>
                  </a:lnTo>
                </a:path>
                <a:path w="7532370" h="7619">
                  <a:moveTo>
                    <a:pt x="1361439" y="6350"/>
                  </a:moveTo>
                  <a:lnTo>
                    <a:pt x="1384300" y="6350"/>
                  </a:lnTo>
                </a:path>
                <a:path w="7532370" h="7619">
                  <a:moveTo>
                    <a:pt x="1405889" y="6350"/>
                  </a:moveTo>
                  <a:lnTo>
                    <a:pt x="1427480" y="6350"/>
                  </a:lnTo>
                </a:path>
                <a:path w="7532370" h="7619">
                  <a:moveTo>
                    <a:pt x="1449070" y="6350"/>
                  </a:moveTo>
                  <a:lnTo>
                    <a:pt x="1471930" y="6350"/>
                  </a:lnTo>
                </a:path>
                <a:path w="7532370" h="7619">
                  <a:moveTo>
                    <a:pt x="1493520" y="6350"/>
                  </a:moveTo>
                  <a:lnTo>
                    <a:pt x="1515110" y="6350"/>
                  </a:lnTo>
                </a:path>
                <a:path w="7532370" h="7619">
                  <a:moveTo>
                    <a:pt x="1537970" y="6350"/>
                  </a:moveTo>
                  <a:lnTo>
                    <a:pt x="1559560" y="6350"/>
                  </a:lnTo>
                </a:path>
                <a:path w="7532370" h="7619">
                  <a:moveTo>
                    <a:pt x="1581150" y="6350"/>
                  </a:moveTo>
                  <a:lnTo>
                    <a:pt x="1602739" y="6350"/>
                  </a:lnTo>
                </a:path>
                <a:path w="7532370" h="7619">
                  <a:moveTo>
                    <a:pt x="1625600" y="6350"/>
                  </a:moveTo>
                  <a:lnTo>
                    <a:pt x="1647189" y="6350"/>
                  </a:lnTo>
                </a:path>
                <a:path w="7532370" h="7619">
                  <a:moveTo>
                    <a:pt x="1668780" y="6350"/>
                  </a:moveTo>
                  <a:lnTo>
                    <a:pt x="1691639" y="6350"/>
                  </a:lnTo>
                </a:path>
                <a:path w="7532370" h="7619">
                  <a:moveTo>
                    <a:pt x="1713230" y="6350"/>
                  </a:moveTo>
                  <a:lnTo>
                    <a:pt x="1734820" y="6350"/>
                  </a:lnTo>
                </a:path>
                <a:path w="7532370" h="7619">
                  <a:moveTo>
                    <a:pt x="1757680" y="6350"/>
                  </a:moveTo>
                  <a:lnTo>
                    <a:pt x="1779270" y="6350"/>
                  </a:lnTo>
                </a:path>
                <a:path w="7532370" h="7619">
                  <a:moveTo>
                    <a:pt x="1800860" y="6350"/>
                  </a:moveTo>
                  <a:lnTo>
                    <a:pt x="1822450" y="5079"/>
                  </a:lnTo>
                </a:path>
                <a:path w="7532370" h="7619">
                  <a:moveTo>
                    <a:pt x="1845310" y="5079"/>
                  </a:moveTo>
                  <a:lnTo>
                    <a:pt x="1866900" y="5079"/>
                  </a:lnTo>
                </a:path>
                <a:path w="7532370" h="7619">
                  <a:moveTo>
                    <a:pt x="1888489" y="5079"/>
                  </a:moveTo>
                  <a:lnTo>
                    <a:pt x="1911350" y="5079"/>
                  </a:lnTo>
                </a:path>
                <a:path w="7532370" h="7619">
                  <a:moveTo>
                    <a:pt x="1932939" y="5079"/>
                  </a:moveTo>
                  <a:lnTo>
                    <a:pt x="1954530" y="5079"/>
                  </a:lnTo>
                </a:path>
                <a:path w="7532370" h="7619">
                  <a:moveTo>
                    <a:pt x="1976120" y="5079"/>
                  </a:moveTo>
                  <a:lnTo>
                    <a:pt x="1998980" y="5079"/>
                  </a:lnTo>
                </a:path>
                <a:path w="7532370" h="7619">
                  <a:moveTo>
                    <a:pt x="2020570" y="5079"/>
                  </a:moveTo>
                  <a:lnTo>
                    <a:pt x="2042160" y="5079"/>
                  </a:lnTo>
                </a:path>
                <a:path w="7532370" h="7619">
                  <a:moveTo>
                    <a:pt x="2065020" y="5079"/>
                  </a:moveTo>
                  <a:lnTo>
                    <a:pt x="2086610" y="5079"/>
                  </a:lnTo>
                </a:path>
                <a:path w="7532370" h="7619">
                  <a:moveTo>
                    <a:pt x="2108200" y="5079"/>
                  </a:moveTo>
                  <a:lnTo>
                    <a:pt x="2129790" y="5079"/>
                  </a:lnTo>
                </a:path>
                <a:path w="7532370" h="7619">
                  <a:moveTo>
                    <a:pt x="2152650" y="5079"/>
                  </a:moveTo>
                  <a:lnTo>
                    <a:pt x="2174240" y="5079"/>
                  </a:lnTo>
                </a:path>
                <a:path w="7532370" h="7619">
                  <a:moveTo>
                    <a:pt x="2195830" y="5079"/>
                  </a:moveTo>
                  <a:lnTo>
                    <a:pt x="2218690" y="5079"/>
                  </a:lnTo>
                </a:path>
                <a:path w="7532370" h="7619">
                  <a:moveTo>
                    <a:pt x="2240280" y="5079"/>
                  </a:moveTo>
                  <a:lnTo>
                    <a:pt x="2261870" y="5079"/>
                  </a:lnTo>
                </a:path>
                <a:path w="7532370" h="7619">
                  <a:moveTo>
                    <a:pt x="2284730" y="5079"/>
                  </a:moveTo>
                  <a:lnTo>
                    <a:pt x="2306320" y="5079"/>
                  </a:lnTo>
                </a:path>
                <a:path w="7532370" h="7619">
                  <a:moveTo>
                    <a:pt x="2327910" y="5079"/>
                  </a:moveTo>
                  <a:lnTo>
                    <a:pt x="2349500" y="5079"/>
                  </a:lnTo>
                </a:path>
                <a:path w="7532370" h="7619">
                  <a:moveTo>
                    <a:pt x="2372360" y="5079"/>
                  </a:moveTo>
                  <a:lnTo>
                    <a:pt x="2393950" y="5079"/>
                  </a:lnTo>
                </a:path>
                <a:path w="7532370" h="7619">
                  <a:moveTo>
                    <a:pt x="2415540" y="5079"/>
                  </a:moveTo>
                  <a:lnTo>
                    <a:pt x="2438400" y="5079"/>
                  </a:lnTo>
                </a:path>
                <a:path w="7532370" h="7619">
                  <a:moveTo>
                    <a:pt x="2459990" y="5079"/>
                  </a:moveTo>
                  <a:lnTo>
                    <a:pt x="2481579" y="5079"/>
                  </a:lnTo>
                </a:path>
                <a:path w="7532370" h="7619">
                  <a:moveTo>
                    <a:pt x="2503170" y="5079"/>
                  </a:moveTo>
                  <a:lnTo>
                    <a:pt x="2526029" y="5079"/>
                  </a:lnTo>
                </a:path>
                <a:path w="7532370" h="7619">
                  <a:moveTo>
                    <a:pt x="2547620" y="5079"/>
                  </a:moveTo>
                  <a:lnTo>
                    <a:pt x="2569210" y="5079"/>
                  </a:lnTo>
                </a:path>
                <a:path w="7532370" h="7619">
                  <a:moveTo>
                    <a:pt x="2592070" y="5079"/>
                  </a:moveTo>
                  <a:lnTo>
                    <a:pt x="2613660" y="5079"/>
                  </a:lnTo>
                </a:path>
                <a:path w="7532370" h="7619">
                  <a:moveTo>
                    <a:pt x="2635250" y="5079"/>
                  </a:moveTo>
                  <a:lnTo>
                    <a:pt x="2656840" y="5079"/>
                  </a:lnTo>
                </a:path>
                <a:path w="7532370" h="7619">
                  <a:moveTo>
                    <a:pt x="2679700" y="5079"/>
                  </a:moveTo>
                  <a:lnTo>
                    <a:pt x="2701290" y="5079"/>
                  </a:lnTo>
                </a:path>
                <a:path w="7532370" h="7619">
                  <a:moveTo>
                    <a:pt x="2722879" y="5079"/>
                  </a:moveTo>
                  <a:lnTo>
                    <a:pt x="2745740" y="5079"/>
                  </a:lnTo>
                </a:path>
                <a:path w="7532370" h="7619">
                  <a:moveTo>
                    <a:pt x="2767329" y="5079"/>
                  </a:moveTo>
                  <a:lnTo>
                    <a:pt x="2788920" y="5079"/>
                  </a:lnTo>
                </a:path>
                <a:path w="7532370" h="7619">
                  <a:moveTo>
                    <a:pt x="2810510" y="5079"/>
                  </a:moveTo>
                  <a:lnTo>
                    <a:pt x="2833370" y="5079"/>
                  </a:lnTo>
                </a:path>
                <a:path w="7532370" h="7619">
                  <a:moveTo>
                    <a:pt x="2854960" y="5079"/>
                  </a:moveTo>
                  <a:lnTo>
                    <a:pt x="2876550" y="5079"/>
                  </a:lnTo>
                </a:path>
                <a:path w="7532370" h="7619">
                  <a:moveTo>
                    <a:pt x="2899410" y="5079"/>
                  </a:moveTo>
                  <a:lnTo>
                    <a:pt x="2921000" y="5079"/>
                  </a:lnTo>
                </a:path>
                <a:path w="7532370" h="7619">
                  <a:moveTo>
                    <a:pt x="2942590" y="5079"/>
                  </a:moveTo>
                  <a:lnTo>
                    <a:pt x="2965450" y="5079"/>
                  </a:lnTo>
                </a:path>
                <a:path w="7532370" h="7619">
                  <a:moveTo>
                    <a:pt x="2987040" y="5079"/>
                  </a:moveTo>
                  <a:lnTo>
                    <a:pt x="3008629" y="5079"/>
                  </a:lnTo>
                </a:path>
                <a:path w="7532370" h="7619">
                  <a:moveTo>
                    <a:pt x="3030220" y="5079"/>
                  </a:moveTo>
                  <a:lnTo>
                    <a:pt x="3053079" y="5079"/>
                  </a:lnTo>
                </a:path>
                <a:path w="7532370" h="7619">
                  <a:moveTo>
                    <a:pt x="3074670" y="5079"/>
                  </a:moveTo>
                  <a:lnTo>
                    <a:pt x="3096260" y="5079"/>
                  </a:lnTo>
                </a:path>
                <a:path w="7532370" h="7619">
                  <a:moveTo>
                    <a:pt x="3119120" y="5079"/>
                  </a:moveTo>
                  <a:lnTo>
                    <a:pt x="3140710" y="3810"/>
                  </a:lnTo>
                </a:path>
                <a:path w="7532370" h="7619">
                  <a:moveTo>
                    <a:pt x="3162300" y="3810"/>
                  </a:moveTo>
                  <a:lnTo>
                    <a:pt x="3183890" y="3810"/>
                  </a:lnTo>
                </a:path>
                <a:path w="7532370" h="7619">
                  <a:moveTo>
                    <a:pt x="3206750" y="3810"/>
                  </a:moveTo>
                  <a:lnTo>
                    <a:pt x="3228340" y="3810"/>
                  </a:lnTo>
                </a:path>
                <a:path w="7532370" h="7619">
                  <a:moveTo>
                    <a:pt x="3249929" y="3810"/>
                  </a:moveTo>
                  <a:lnTo>
                    <a:pt x="3272790" y="3810"/>
                  </a:lnTo>
                </a:path>
                <a:path w="7532370" h="7619">
                  <a:moveTo>
                    <a:pt x="3294379" y="3810"/>
                  </a:moveTo>
                  <a:lnTo>
                    <a:pt x="3315970" y="3810"/>
                  </a:lnTo>
                </a:path>
                <a:path w="7532370" h="7619">
                  <a:moveTo>
                    <a:pt x="3337560" y="3810"/>
                  </a:moveTo>
                  <a:lnTo>
                    <a:pt x="3360420" y="3810"/>
                  </a:lnTo>
                </a:path>
                <a:path w="7532370" h="7619">
                  <a:moveTo>
                    <a:pt x="3382010" y="3810"/>
                  </a:moveTo>
                  <a:lnTo>
                    <a:pt x="3403600" y="3810"/>
                  </a:lnTo>
                </a:path>
                <a:path w="7532370" h="7619">
                  <a:moveTo>
                    <a:pt x="3426460" y="3810"/>
                  </a:moveTo>
                  <a:lnTo>
                    <a:pt x="3448050" y="3810"/>
                  </a:lnTo>
                </a:path>
                <a:path w="7532370" h="7619">
                  <a:moveTo>
                    <a:pt x="3469640" y="3810"/>
                  </a:moveTo>
                  <a:lnTo>
                    <a:pt x="3492500" y="3810"/>
                  </a:lnTo>
                </a:path>
                <a:path w="7532370" h="7619">
                  <a:moveTo>
                    <a:pt x="3514090" y="3810"/>
                  </a:moveTo>
                  <a:lnTo>
                    <a:pt x="3535679" y="3810"/>
                  </a:lnTo>
                </a:path>
                <a:path w="7532370" h="7619">
                  <a:moveTo>
                    <a:pt x="3557270" y="3810"/>
                  </a:moveTo>
                  <a:lnTo>
                    <a:pt x="3580129" y="3810"/>
                  </a:lnTo>
                </a:path>
                <a:path w="7532370" h="7619">
                  <a:moveTo>
                    <a:pt x="3601720" y="3810"/>
                  </a:moveTo>
                  <a:lnTo>
                    <a:pt x="3623310" y="3810"/>
                  </a:lnTo>
                </a:path>
                <a:path w="7532370" h="7619">
                  <a:moveTo>
                    <a:pt x="3646170" y="3810"/>
                  </a:moveTo>
                  <a:lnTo>
                    <a:pt x="3667760" y="3810"/>
                  </a:lnTo>
                </a:path>
                <a:path w="7532370" h="7619">
                  <a:moveTo>
                    <a:pt x="3689350" y="3810"/>
                  </a:moveTo>
                  <a:lnTo>
                    <a:pt x="3710940" y="3810"/>
                  </a:lnTo>
                </a:path>
                <a:path w="7532370" h="7619">
                  <a:moveTo>
                    <a:pt x="3733800" y="3810"/>
                  </a:moveTo>
                  <a:lnTo>
                    <a:pt x="3755390" y="3810"/>
                  </a:lnTo>
                </a:path>
                <a:path w="7532370" h="7619">
                  <a:moveTo>
                    <a:pt x="3776979" y="3810"/>
                  </a:moveTo>
                  <a:lnTo>
                    <a:pt x="3799840" y="3810"/>
                  </a:lnTo>
                </a:path>
                <a:path w="7532370" h="7619">
                  <a:moveTo>
                    <a:pt x="3821429" y="3810"/>
                  </a:moveTo>
                  <a:lnTo>
                    <a:pt x="3843020" y="3810"/>
                  </a:lnTo>
                </a:path>
                <a:path w="7532370" h="7619">
                  <a:moveTo>
                    <a:pt x="3864610" y="3810"/>
                  </a:moveTo>
                  <a:lnTo>
                    <a:pt x="3887470" y="3810"/>
                  </a:lnTo>
                </a:path>
                <a:path w="7532370" h="7619">
                  <a:moveTo>
                    <a:pt x="3909060" y="3810"/>
                  </a:moveTo>
                  <a:lnTo>
                    <a:pt x="3930650" y="3810"/>
                  </a:lnTo>
                </a:path>
                <a:path w="7532370" h="7619">
                  <a:moveTo>
                    <a:pt x="3953510" y="3810"/>
                  </a:moveTo>
                  <a:lnTo>
                    <a:pt x="3975100" y="3810"/>
                  </a:lnTo>
                </a:path>
                <a:path w="7532370" h="7619">
                  <a:moveTo>
                    <a:pt x="3996690" y="3810"/>
                  </a:moveTo>
                  <a:lnTo>
                    <a:pt x="4019550" y="3810"/>
                  </a:lnTo>
                </a:path>
                <a:path w="7532370" h="7619">
                  <a:moveTo>
                    <a:pt x="4041140" y="3810"/>
                  </a:moveTo>
                  <a:lnTo>
                    <a:pt x="4062729" y="3810"/>
                  </a:lnTo>
                </a:path>
                <a:path w="7532370" h="7619">
                  <a:moveTo>
                    <a:pt x="4084320" y="3810"/>
                  </a:moveTo>
                  <a:lnTo>
                    <a:pt x="4107179" y="3810"/>
                  </a:lnTo>
                </a:path>
                <a:path w="7532370" h="7619">
                  <a:moveTo>
                    <a:pt x="4128770" y="2539"/>
                  </a:moveTo>
                  <a:lnTo>
                    <a:pt x="4150360" y="2539"/>
                  </a:lnTo>
                </a:path>
                <a:path w="7532370" h="7619">
                  <a:moveTo>
                    <a:pt x="4173220" y="2539"/>
                  </a:moveTo>
                  <a:lnTo>
                    <a:pt x="4194810" y="2539"/>
                  </a:lnTo>
                </a:path>
                <a:path w="7532370" h="7619">
                  <a:moveTo>
                    <a:pt x="4216400" y="2539"/>
                  </a:moveTo>
                  <a:lnTo>
                    <a:pt x="4237990" y="2539"/>
                  </a:lnTo>
                </a:path>
                <a:path w="7532370" h="7619">
                  <a:moveTo>
                    <a:pt x="4260850" y="2539"/>
                  </a:moveTo>
                  <a:lnTo>
                    <a:pt x="4282440" y="2539"/>
                  </a:lnTo>
                </a:path>
                <a:path w="7532370" h="7619">
                  <a:moveTo>
                    <a:pt x="4304030" y="2539"/>
                  </a:moveTo>
                  <a:lnTo>
                    <a:pt x="4326890" y="2539"/>
                  </a:lnTo>
                </a:path>
                <a:path w="7532370" h="7619">
                  <a:moveTo>
                    <a:pt x="4348480" y="2539"/>
                  </a:moveTo>
                  <a:lnTo>
                    <a:pt x="4370070" y="2539"/>
                  </a:lnTo>
                </a:path>
                <a:path w="7532370" h="7619">
                  <a:moveTo>
                    <a:pt x="4391660" y="2539"/>
                  </a:moveTo>
                  <a:lnTo>
                    <a:pt x="4414520" y="2539"/>
                  </a:lnTo>
                </a:path>
                <a:path w="7532370" h="7619">
                  <a:moveTo>
                    <a:pt x="4436110" y="2539"/>
                  </a:moveTo>
                  <a:lnTo>
                    <a:pt x="4457700" y="2539"/>
                  </a:lnTo>
                </a:path>
                <a:path w="7532370" h="7619">
                  <a:moveTo>
                    <a:pt x="4480560" y="2539"/>
                  </a:moveTo>
                  <a:lnTo>
                    <a:pt x="4502150" y="2539"/>
                  </a:lnTo>
                </a:path>
                <a:path w="7532370" h="7619">
                  <a:moveTo>
                    <a:pt x="4523740" y="2539"/>
                  </a:moveTo>
                  <a:lnTo>
                    <a:pt x="4546600" y="2539"/>
                  </a:lnTo>
                </a:path>
                <a:path w="7532370" h="7619">
                  <a:moveTo>
                    <a:pt x="4568190" y="2539"/>
                  </a:moveTo>
                  <a:lnTo>
                    <a:pt x="4589780" y="2539"/>
                  </a:lnTo>
                </a:path>
                <a:path w="7532370" h="7619">
                  <a:moveTo>
                    <a:pt x="4611370" y="2539"/>
                  </a:moveTo>
                  <a:lnTo>
                    <a:pt x="4634230" y="2539"/>
                  </a:lnTo>
                </a:path>
                <a:path w="7532370" h="7619">
                  <a:moveTo>
                    <a:pt x="4655820" y="2539"/>
                  </a:moveTo>
                  <a:lnTo>
                    <a:pt x="4677410" y="2539"/>
                  </a:lnTo>
                </a:path>
                <a:path w="7532370" h="7619">
                  <a:moveTo>
                    <a:pt x="4700270" y="2539"/>
                  </a:moveTo>
                  <a:lnTo>
                    <a:pt x="4721860" y="2539"/>
                  </a:lnTo>
                </a:path>
                <a:path w="7532370" h="7619">
                  <a:moveTo>
                    <a:pt x="4743450" y="2539"/>
                  </a:moveTo>
                  <a:lnTo>
                    <a:pt x="4765040" y="2539"/>
                  </a:lnTo>
                </a:path>
                <a:path w="7532370" h="7619">
                  <a:moveTo>
                    <a:pt x="4787900" y="2539"/>
                  </a:moveTo>
                  <a:lnTo>
                    <a:pt x="4809490" y="2539"/>
                  </a:lnTo>
                </a:path>
                <a:path w="7532370" h="7619">
                  <a:moveTo>
                    <a:pt x="4831080" y="2539"/>
                  </a:moveTo>
                  <a:lnTo>
                    <a:pt x="4853940" y="2539"/>
                  </a:lnTo>
                </a:path>
                <a:path w="7532370" h="7619">
                  <a:moveTo>
                    <a:pt x="4875530" y="2539"/>
                  </a:moveTo>
                  <a:lnTo>
                    <a:pt x="4897120" y="2539"/>
                  </a:lnTo>
                </a:path>
                <a:path w="7532370" h="7619">
                  <a:moveTo>
                    <a:pt x="4918710" y="2539"/>
                  </a:moveTo>
                  <a:lnTo>
                    <a:pt x="4941570" y="2539"/>
                  </a:lnTo>
                </a:path>
                <a:path w="7532370" h="7619">
                  <a:moveTo>
                    <a:pt x="4963160" y="2539"/>
                  </a:moveTo>
                  <a:lnTo>
                    <a:pt x="4984750" y="2539"/>
                  </a:lnTo>
                </a:path>
                <a:path w="7532370" h="7619">
                  <a:moveTo>
                    <a:pt x="5007610" y="2539"/>
                  </a:moveTo>
                  <a:lnTo>
                    <a:pt x="5029200" y="2539"/>
                  </a:lnTo>
                </a:path>
                <a:path w="7532370" h="7619">
                  <a:moveTo>
                    <a:pt x="5050790" y="2539"/>
                  </a:moveTo>
                  <a:lnTo>
                    <a:pt x="5073650" y="2539"/>
                  </a:lnTo>
                </a:path>
                <a:path w="7532370" h="7619">
                  <a:moveTo>
                    <a:pt x="5095240" y="2539"/>
                  </a:moveTo>
                  <a:lnTo>
                    <a:pt x="5116830" y="2539"/>
                  </a:lnTo>
                </a:path>
                <a:path w="7532370" h="7619">
                  <a:moveTo>
                    <a:pt x="5138420" y="2539"/>
                  </a:moveTo>
                  <a:lnTo>
                    <a:pt x="5161280" y="2539"/>
                  </a:lnTo>
                </a:path>
                <a:path w="7532370" h="7619">
                  <a:moveTo>
                    <a:pt x="5182870" y="2539"/>
                  </a:moveTo>
                  <a:lnTo>
                    <a:pt x="5204460" y="2539"/>
                  </a:lnTo>
                </a:path>
                <a:path w="7532370" h="7619">
                  <a:moveTo>
                    <a:pt x="5227320" y="2539"/>
                  </a:moveTo>
                  <a:lnTo>
                    <a:pt x="5248910" y="2539"/>
                  </a:lnTo>
                </a:path>
                <a:path w="7532370" h="7619">
                  <a:moveTo>
                    <a:pt x="5270500" y="2539"/>
                  </a:moveTo>
                  <a:lnTo>
                    <a:pt x="5292090" y="2539"/>
                  </a:lnTo>
                </a:path>
                <a:path w="7532370" h="7619">
                  <a:moveTo>
                    <a:pt x="5314950" y="2539"/>
                  </a:moveTo>
                  <a:lnTo>
                    <a:pt x="5336540" y="2539"/>
                  </a:lnTo>
                </a:path>
                <a:path w="7532370" h="7619">
                  <a:moveTo>
                    <a:pt x="5358130" y="2539"/>
                  </a:moveTo>
                  <a:lnTo>
                    <a:pt x="5380990" y="2539"/>
                  </a:lnTo>
                </a:path>
                <a:path w="7532370" h="7619">
                  <a:moveTo>
                    <a:pt x="5402580" y="2539"/>
                  </a:moveTo>
                  <a:lnTo>
                    <a:pt x="5424170" y="1269"/>
                  </a:lnTo>
                </a:path>
                <a:path w="7532370" h="7619">
                  <a:moveTo>
                    <a:pt x="5445760" y="1269"/>
                  </a:moveTo>
                  <a:lnTo>
                    <a:pt x="5468620" y="1269"/>
                  </a:lnTo>
                </a:path>
                <a:path w="7532370" h="7619">
                  <a:moveTo>
                    <a:pt x="5490210" y="1269"/>
                  </a:moveTo>
                  <a:lnTo>
                    <a:pt x="5511800" y="1269"/>
                  </a:lnTo>
                </a:path>
                <a:path w="7532370" h="7619">
                  <a:moveTo>
                    <a:pt x="5534660" y="1269"/>
                  </a:moveTo>
                  <a:lnTo>
                    <a:pt x="5556250" y="1269"/>
                  </a:lnTo>
                </a:path>
                <a:path w="7532370" h="7619">
                  <a:moveTo>
                    <a:pt x="5577840" y="1269"/>
                  </a:moveTo>
                  <a:lnTo>
                    <a:pt x="5599430" y="1269"/>
                  </a:lnTo>
                </a:path>
                <a:path w="7532370" h="7619">
                  <a:moveTo>
                    <a:pt x="5622290" y="1269"/>
                  </a:moveTo>
                  <a:lnTo>
                    <a:pt x="5643880" y="1269"/>
                  </a:lnTo>
                </a:path>
                <a:path w="7532370" h="7619">
                  <a:moveTo>
                    <a:pt x="5665470" y="1269"/>
                  </a:moveTo>
                  <a:lnTo>
                    <a:pt x="5688330" y="1269"/>
                  </a:lnTo>
                </a:path>
                <a:path w="7532370" h="7619">
                  <a:moveTo>
                    <a:pt x="5709920" y="1269"/>
                  </a:moveTo>
                  <a:lnTo>
                    <a:pt x="5731509" y="1269"/>
                  </a:lnTo>
                </a:path>
                <a:path w="7532370" h="7619">
                  <a:moveTo>
                    <a:pt x="5754370" y="1269"/>
                  </a:moveTo>
                  <a:lnTo>
                    <a:pt x="5775959" y="1269"/>
                  </a:lnTo>
                </a:path>
                <a:path w="7532370" h="7619">
                  <a:moveTo>
                    <a:pt x="5797550" y="1269"/>
                  </a:moveTo>
                  <a:lnTo>
                    <a:pt x="5819140" y="1269"/>
                  </a:lnTo>
                </a:path>
                <a:path w="7532370" h="7619">
                  <a:moveTo>
                    <a:pt x="5842000" y="1269"/>
                  </a:moveTo>
                  <a:lnTo>
                    <a:pt x="5863590" y="1269"/>
                  </a:lnTo>
                </a:path>
                <a:path w="7532370" h="7619">
                  <a:moveTo>
                    <a:pt x="5885180" y="1269"/>
                  </a:moveTo>
                  <a:lnTo>
                    <a:pt x="5908040" y="1269"/>
                  </a:lnTo>
                </a:path>
                <a:path w="7532370" h="7619">
                  <a:moveTo>
                    <a:pt x="5929630" y="1269"/>
                  </a:moveTo>
                  <a:lnTo>
                    <a:pt x="5951220" y="1269"/>
                  </a:lnTo>
                </a:path>
                <a:path w="7532370" h="7619">
                  <a:moveTo>
                    <a:pt x="5972809" y="1269"/>
                  </a:moveTo>
                  <a:lnTo>
                    <a:pt x="5995670" y="1269"/>
                  </a:lnTo>
                </a:path>
                <a:path w="7532370" h="7619">
                  <a:moveTo>
                    <a:pt x="6017259" y="1269"/>
                  </a:moveTo>
                  <a:lnTo>
                    <a:pt x="6038850" y="1269"/>
                  </a:lnTo>
                </a:path>
                <a:path w="7532370" h="7619">
                  <a:moveTo>
                    <a:pt x="6061709" y="1269"/>
                  </a:moveTo>
                  <a:lnTo>
                    <a:pt x="6083300" y="1269"/>
                  </a:lnTo>
                </a:path>
                <a:path w="7532370" h="7619">
                  <a:moveTo>
                    <a:pt x="6104890" y="1269"/>
                  </a:moveTo>
                  <a:lnTo>
                    <a:pt x="6126480" y="1269"/>
                  </a:lnTo>
                </a:path>
                <a:path w="7532370" h="7619">
                  <a:moveTo>
                    <a:pt x="6149340" y="1269"/>
                  </a:moveTo>
                  <a:lnTo>
                    <a:pt x="6170930" y="1269"/>
                  </a:lnTo>
                </a:path>
                <a:path w="7532370" h="7619">
                  <a:moveTo>
                    <a:pt x="6192520" y="1269"/>
                  </a:moveTo>
                  <a:lnTo>
                    <a:pt x="6215380" y="1269"/>
                  </a:lnTo>
                </a:path>
                <a:path w="7532370" h="7619">
                  <a:moveTo>
                    <a:pt x="6236970" y="1269"/>
                  </a:moveTo>
                  <a:lnTo>
                    <a:pt x="6258559" y="1269"/>
                  </a:lnTo>
                </a:path>
                <a:path w="7532370" h="7619">
                  <a:moveTo>
                    <a:pt x="6281420" y="1269"/>
                  </a:moveTo>
                  <a:lnTo>
                    <a:pt x="6303009" y="1269"/>
                  </a:lnTo>
                </a:path>
                <a:path w="7532370" h="7619">
                  <a:moveTo>
                    <a:pt x="6324600" y="1269"/>
                  </a:moveTo>
                  <a:lnTo>
                    <a:pt x="6346190" y="1269"/>
                  </a:lnTo>
                </a:path>
                <a:path w="7532370" h="7619">
                  <a:moveTo>
                    <a:pt x="6369050" y="1269"/>
                  </a:moveTo>
                  <a:lnTo>
                    <a:pt x="6390640" y="1269"/>
                  </a:lnTo>
                </a:path>
                <a:path w="7532370" h="7619">
                  <a:moveTo>
                    <a:pt x="6412230" y="0"/>
                  </a:moveTo>
                  <a:lnTo>
                    <a:pt x="6435090" y="0"/>
                  </a:lnTo>
                </a:path>
                <a:path w="7532370" h="7619">
                  <a:moveTo>
                    <a:pt x="6456680" y="0"/>
                  </a:moveTo>
                  <a:lnTo>
                    <a:pt x="6478270" y="0"/>
                  </a:lnTo>
                </a:path>
                <a:path w="7532370" h="7619">
                  <a:moveTo>
                    <a:pt x="6499859" y="0"/>
                  </a:moveTo>
                  <a:lnTo>
                    <a:pt x="6522720" y="0"/>
                  </a:lnTo>
                </a:path>
                <a:path w="7532370" h="7619">
                  <a:moveTo>
                    <a:pt x="6544309" y="0"/>
                  </a:moveTo>
                  <a:lnTo>
                    <a:pt x="6565900" y="0"/>
                  </a:lnTo>
                </a:path>
                <a:path w="7532370" h="7619">
                  <a:moveTo>
                    <a:pt x="6588759" y="0"/>
                  </a:moveTo>
                  <a:lnTo>
                    <a:pt x="6610350" y="0"/>
                  </a:lnTo>
                </a:path>
                <a:path w="7532370" h="7619">
                  <a:moveTo>
                    <a:pt x="6631940" y="0"/>
                  </a:moveTo>
                  <a:lnTo>
                    <a:pt x="6653530" y="0"/>
                  </a:lnTo>
                </a:path>
                <a:path w="7532370" h="7619">
                  <a:moveTo>
                    <a:pt x="6676390" y="0"/>
                  </a:moveTo>
                  <a:lnTo>
                    <a:pt x="6697980" y="0"/>
                  </a:lnTo>
                </a:path>
                <a:path w="7532370" h="7619">
                  <a:moveTo>
                    <a:pt x="6719570" y="0"/>
                  </a:moveTo>
                  <a:lnTo>
                    <a:pt x="6742430" y="0"/>
                  </a:lnTo>
                </a:path>
                <a:path w="7532370" h="7619">
                  <a:moveTo>
                    <a:pt x="6764020" y="0"/>
                  </a:moveTo>
                  <a:lnTo>
                    <a:pt x="6785609" y="0"/>
                  </a:lnTo>
                </a:path>
                <a:path w="7532370" h="7619">
                  <a:moveTo>
                    <a:pt x="6808470" y="0"/>
                  </a:moveTo>
                  <a:lnTo>
                    <a:pt x="6830059" y="0"/>
                  </a:lnTo>
                </a:path>
                <a:path w="7532370" h="7619">
                  <a:moveTo>
                    <a:pt x="6851650" y="0"/>
                  </a:moveTo>
                  <a:lnTo>
                    <a:pt x="6873240" y="0"/>
                  </a:lnTo>
                </a:path>
                <a:path w="7532370" h="7619">
                  <a:moveTo>
                    <a:pt x="6896100" y="0"/>
                  </a:moveTo>
                  <a:lnTo>
                    <a:pt x="6917690" y="0"/>
                  </a:lnTo>
                </a:path>
                <a:path w="7532370" h="7619">
                  <a:moveTo>
                    <a:pt x="6939280" y="0"/>
                  </a:moveTo>
                  <a:lnTo>
                    <a:pt x="6962140" y="0"/>
                  </a:lnTo>
                </a:path>
                <a:path w="7532370" h="7619">
                  <a:moveTo>
                    <a:pt x="6983730" y="0"/>
                  </a:moveTo>
                  <a:lnTo>
                    <a:pt x="7005320" y="0"/>
                  </a:lnTo>
                </a:path>
                <a:path w="7532370" h="7619">
                  <a:moveTo>
                    <a:pt x="7026909" y="0"/>
                  </a:moveTo>
                  <a:lnTo>
                    <a:pt x="7049770" y="0"/>
                  </a:lnTo>
                </a:path>
                <a:path w="7532370" h="7619">
                  <a:moveTo>
                    <a:pt x="7071359" y="0"/>
                  </a:moveTo>
                  <a:lnTo>
                    <a:pt x="7092950" y="0"/>
                  </a:lnTo>
                </a:path>
                <a:path w="7532370" h="7619">
                  <a:moveTo>
                    <a:pt x="7115809" y="0"/>
                  </a:moveTo>
                  <a:lnTo>
                    <a:pt x="7137400" y="0"/>
                  </a:lnTo>
                </a:path>
                <a:path w="7532370" h="7619">
                  <a:moveTo>
                    <a:pt x="7158990" y="0"/>
                  </a:moveTo>
                  <a:lnTo>
                    <a:pt x="7180580" y="0"/>
                  </a:lnTo>
                </a:path>
                <a:path w="7532370" h="7619">
                  <a:moveTo>
                    <a:pt x="7203440" y="0"/>
                  </a:moveTo>
                  <a:lnTo>
                    <a:pt x="7225030" y="0"/>
                  </a:lnTo>
                </a:path>
                <a:path w="7532370" h="7619">
                  <a:moveTo>
                    <a:pt x="7246620" y="0"/>
                  </a:moveTo>
                  <a:lnTo>
                    <a:pt x="7269480" y="0"/>
                  </a:lnTo>
                </a:path>
                <a:path w="7532370" h="7619">
                  <a:moveTo>
                    <a:pt x="7291070" y="0"/>
                  </a:moveTo>
                  <a:lnTo>
                    <a:pt x="7312659" y="0"/>
                  </a:lnTo>
                </a:path>
                <a:path w="7532370" h="7619">
                  <a:moveTo>
                    <a:pt x="7335520" y="0"/>
                  </a:moveTo>
                  <a:lnTo>
                    <a:pt x="7357109" y="0"/>
                  </a:lnTo>
                </a:path>
                <a:path w="7532370" h="7619">
                  <a:moveTo>
                    <a:pt x="7378700" y="0"/>
                  </a:moveTo>
                  <a:lnTo>
                    <a:pt x="7400290" y="0"/>
                  </a:lnTo>
                </a:path>
                <a:path w="7532370" h="7619">
                  <a:moveTo>
                    <a:pt x="7423150" y="0"/>
                  </a:moveTo>
                  <a:lnTo>
                    <a:pt x="7444740" y="0"/>
                  </a:lnTo>
                </a:path>
                <a:path w="7532370" h="7619">
                  <a:moveTo>
                    <a:pt x="7466330" y="0"/>
                  </a:moveTo>
                  <a:lnTo>
                    <a:pt x="7489190" y="0"/>
                  </a:lnTo>
                </a:path>
                <a:path w="7532370" h="7619">
                  <a:moveTo>
                    <a:pt x="7510780" y="0"/>
                  </a:moveTo>
                  <a:lnTo>
                    <a:pt x="7532370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863600" y="1322070"/>
            <a:ext cx="7533005" cy="4471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5979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500">
              <a:latin typeface="Microsoft YaHei UI"/>
              <a:cs typeface="Microsoft YaHei UI"/>
            </a:endParaRPr>
          </a:p>
          <a:p>
            <a:pPr marL="3071495">
              <a:lnSpc>
                <a:spcPct val="100000"/>
              </a:lnSpc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主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要</a:t>
            </a:r>
            <a:r>
              <a:rPr sz="1600" b="1" spc="409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参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数</a:t>
            </a:r>
            <a:endParaRPr sz="16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Microsoft YaHei UI"/>
              <a:cs typeface="Microsoft YaHei UI"/>
            </a:endParaRPr>
          </a:p>
          <a:p>
            <a:pPr marL="12700" marR="5080">
              <a:lnSpc>
                <a:spcPct val="156000"/>
              </a:lnSpc>
            </a:pP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（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1</a:t>
            </a:r>
            <a:r>
              <a:rPr sz="1600" b="1" spc="-95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）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器</a:t>
            </a:r>
            <a:r>
              <a:rPr sz="1600" b="1" spc="-15" dirty="0">
                <a:solidFill>
                  <a:srgbClr val="FF0000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额定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流</a:t>
            </a:r>
            <a:r>
              <a:rPr sz="1600" b="1" spc="-15" dirty="0">
                <a:solidFill>
                  <a:srgbClr val="FF0000"/>
                </a:solidFill>
                <a:latin typeface="Microsoft YaHei UI"/>
                <a:cs typeface="Microsoft YaHei UI"/>
              </a:rPr>
              <a:t>。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它是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器壳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载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流部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分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，在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准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环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境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温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度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下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允许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长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过的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大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流。</a:t>
            </a:r>
            <a:endParaRPr sz="1600">
              <a:latin typeface="Microsoft YaHei UI"/>
              <a:cs typeface="Microsoft YaHei UI"/>
            </a:endParaRPr>
          </a:p>
          <a:p>
            <a:pPr marL="12700" marR="5080" algn="just">
              <a:lnSpc>
                <a:spcPct val="156000"/>
              </a:lnSpc>
            </a:pP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（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2</a:t>
            </a:r>
            <a:r>
              <a:rPr sz="1600" b="1" spc="-95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）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体</a:t>
            </a:r>
            <a:r>
              <a:rPr sz="1600" b="1" spc="-5" dirty="0">
                <a:solidFill>
                  <a:srgbClr val="FF0000"/>
                </a:solidFill>
                <a:latin typeface="Microsoft YaHei UI"/>
                <a:cs typeface="Microsoft YaHei UI"/>
              </a:rPr>
              <a:t>的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额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定电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流</a:t>
            </a:r>
            <a:r>
              <a:rPr sz="1600" b="1" spc="-5" dirty="0">
                <a:solidFill>
                  <a:srgbClr val="FF0000"/>
                </a:solidFill>
                <a:latin typeface="Microsoft YaHei UI"/>
                <a:cs typeface="Microsoft YaHei UI"/>
              </a:rPr>
              <a:t>。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它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是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在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准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环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境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温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度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下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长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通过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不使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断的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大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流。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一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可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装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入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不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额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但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额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不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得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超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过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额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endParaRPr sz="160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（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3</a:t>
            </a:r>
            <a:r>
              <a:rPr sz="1600" b="1" spc="-95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）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器</a:t>
            </a:r>
            <a:r>
              <a:rPr sz="1600" b="1" spc="-15" dirty="0">
                <a:solidFill>
                  <a:srgbClr val="FF0000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极限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路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流</a:t>
            </a:r>
            <a:r>
              <a:rPr sz="1600" b="1" spc="-5" dirty="0">
                <a:solidFill>
                  <a:srgbClr val="FF0000"/>
                </a:solidFill>
                <a:latin typeface="Microsoft YaHei UI"/>
                <a:cs typeface="Microsoft YaHei UI"/>
              </a:rPr>
              <a:t>。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它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是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所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能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切断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最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电流。</a:t>
            </a:r>
            <a:endParaRPr sz="1600">
              <a:latin typeface="Microsoft YaHei UI"/>
              <a:cs typeface="Microsoft YaHei UI"/>
            </a:endParaRPr>
          </a:p>
          <a:p>
            <a:pPr marL="12700" marR="5080">
              <a:lnSpc>
                <a:spcPct val="156000"/>
              </a:lnSpc>
            </a:pP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（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1600" b="1" spc="-100" dirty="0">
                <a:solidFill>
                  <a:srgbClr val="FF0000"/>
                </a:solidFill>
                <a:latin typeface="Microsoft YaHei UI"/>
                <a:cs typeface="Microsoft YaHei UI"/>
              </a:rPr>
              <a:t>4</a:t>
            </a:r>
            <a:r>
              <a:rPr sz="1600" b="1" spc="-95" dirty="0">
                <a:solidFill>
                  <a:srgbClr val="FF0000"/>
                </a:solidFill>
                <a:latin typeface="Microsoft YaHei UI"/>
                <a:cs typeface="Microsoft YaHei U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）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器</a:t>
            </a:r>
            <a:r>
              <a:rPr sz="1600" b="1" spc="-15" dirty="0">
                <a:solidFill>
                  <a:srgbClr val="FF0000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额定</a:t>
            </a:r>
            <a:r>
              <a:rPr sz="1600" b="1" spc="-10" dirty="0">
                <a:solidFill>
                  <a:srgbClr val="FF0000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FF0000"/>
                </a:solidFill>
                <a:latin typeface="Microsoft YaHei UI"/>
                <a:cs typeface="Microsoft YaHei UI"/>
              </a:rPr>
              <a:t>压</a:t>
            </a:r>
            <a:r>
              <a:rPr sz="1600" b="1" spc="-15" dirty="0">
                <a:solidFill>
                  <a:srgbClr val="FF0000"/>
                </a:solidFill>
                <a:latin typeface="Microsoft YaHei UI"/>
                <a:cs typeface="Microsoft YaHei UI"/>
              </a:rPr>
              <a:t>。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它是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长时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所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能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承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受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正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常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工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作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，使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网的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实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际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工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作电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不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得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超过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此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值。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927100" y="3515359"/>
            <a:ext cx="7532370" cy="1912621"/>
            <a:chOff x="927100" y="3515359"/>
            <a:chExt cx="7532370" cy="1912621"/>
          </a:xfrm>
        </p:grpSpPr>
        <p:sp>
          <p:nvSpPr>
            <p:cNvPr id="74" name="object 74"/>
            <p:cNvSpPr/>
            <p:nvPr/>
          </p:nvSpPr>
          <p:spPr>
            <a:xfrm>
              <a:off x="927100" y="3896359"/>
              <a:ext cx="7532370" cy="7620"/>
            </a:xfrm>
            <a:custGeom>
              <a:avLst/>
              <a:gdLst/>
              <a:ahLst/>
              <a:cxnLst/>
              <a:rect l="l" t="t" r="r" b="b"/>
              <a:pathLst>
                <a:path w="7532370" h="7620">
                  <a:moveTo>
                    <a:pt x="0" y="7619"/>
                  </a:moveTo>
                  <a:lnTo>
                    <a:pt x="21590" y="7619"/>
                  </a:lnTo>
                </a:path>
                <a:path w="7532370" h="7620">
                  <a:moveTo>
                    <a:pt x="44450" y="7619"/>
                  </a:moveTo>
                  <a:lnTo>
                    <a:pt x="66040" y="7619"/>
                  </a:lnTo>
                </a:path>
                <a:path w="7532370" h="7620">
                  <a:moveTo>
                    <a:pt x="87630" y="7619"/>
                  </a:moveTo>
                  <a:lnTo>
                    <a:pt x="110490" y="7619"/>
                  </a:lnTo>
                </a:path>
                <a:path w="7532370" h="7620">
                  <a:moveTo>
                    <a:pt x="132080" y="7619"/>
                  </a:moveTo>
                  <a:lnTo>
                    <a:pt x="153669" y="7619"/>
                  </a:lnTo>
                </a:path>
                <a:path w="7532370" h="7620">
                  <a:moveTo>
                    <a:pt x="176530" y="7619"/>
                  </a:moveTo>
                  <a:lnTo>
                    <a:pt x="198119" y="7619"/>
                  </a:lnTo>
                </a:path>
                <a:path w="7532370" h="7620">
                  <a:moveTo>
                    <a:pt x="219709" y="7619"/>
                  </a:moveTo>
                  <a:lnTo>
                    <a:pt x="241300" y="7619"/>
                  </a:lnTo>
                </a:path>
                <a:path w="7532370" h="7620">
                  <a:moveTo>
                    <a:pt x="264159" y="7619"/>
                  </a:moveTo>
                  <a:lnTo>
                    <a:pt x="285750" y="7619"/>
                  </a:lnTo>
                </a:path>
                <a:path w="7532370" h="7620">
                  <a:moveTo>
                    <a:pt x="307340" y="7619"/>
                  </a:moveTo>
                  <a:lnTo>
                    <a:pt x="330200" y="7619"/>
                  </a:lnTo>
                </a:path>
                <a:path w="7532370" h="7620">
                  <a:moveTo>
                    <a:pt x="351790" y="7619"/>
                  </a:moveTo>
                  <a:lnTo>
                    <a:pt x="373380" y="7619"/>
                  </a:lnTo>
                </a:path>
                <a:path w="7532370" h="7620">
                  <a:moveTo>
                    <a:pt x="394969" y="7619"/>
                  </a:moveTo>
                  <a:lnTo>
                    <a:pt x="417830" y="7619"/>
                  </a:lnTo>
                </a:path>
                <a:path w="7532370" h="7620">
                  <a:moveTo>
                    <a:pt x="439419" y="7619"/>
                  </a:moveTo>
                  <a:lnTo>
                    <a:pt x="461009" y="7619"/>
                  </a:lnTo>
                </a:path>
                <a:path w="7532370" h="7620">
                  <a:moveTo>
                    <a:pt x="483869" y="7619"/>
                  </a:moveTo>
                  <a:lnTo>
                    <a:pt x="505459" y="7619"/>
                  </a:lnTo>
                </a:path>
                <a:path w="7532370" h="7620">
                  <a:moveTo>
                    <a:pt x="527050" y="7619"/>
                  </a:moveTo>
                  <a:lnTo>
                    <a:pt x="548640" y="7619"/>
                  </a:lnTo>
                </a:path>
                <a:path w="7532370" h="7620">
                  <a:moveTo>
                    <a:pt x="571500" y="7619"/>
                  </a:moveTo>
                  <a:lnTo>
                    <a:pt x="593090" y="7619"/>
                  </a:lnTo>
                </a:path>
                <a:path w="7532370" h="7620">
                  <a:moveTo>
                    <a:pt x="614680" y="7619"/>
                  </a:moveTo>
                  <a:lnTo>
                    <a:pt x="637540" y="7619"/>
                  </a:lnTo>
                </a:path>
                <a:path w="7532370" h="7620">
                  <a:moveTo>
                    <a:pt x="659130" y="7619"/>
                  </a:moveTo>
                  <a:lnTo>
                    <a:pt x="680719" y="7619"/>
                  </a:lnTo>
                </a:path>
                <a:path w="7532370" h="7620">
                  <a:moveTo>
                    <a:pt x="703580" y="7619"/>
                  </a:moveTo>
                  <a:lnTo>
                    <a:pt x="725169" y="7619"/>
                  </a:lnTo>
                </a:path>
                <a:path w="7532370" h="7620">
                  <a:moveTo>
                    <a:pt x="746760" y="7619"/>
                  </a:moveTo>
                  <a:lnTo>
                    <a:pt x="768350" y="7619"/>
                  </a:lnTo>
                </a:path>
                <a:path w="7532370" h="7620">
                  <a:moveTo>
                    <a:pt x="791210" y="7619"/>
                  </a:moveTo>
                  <a:lnTo>
                    <a:pt x="812800" y="7619"/>
                  </a:lnTo>
                </a:path>
                <a:path w="7532370" h="7620">
                  <a:moveTo>
                    <a:pt x="834389" y="6350"/>
                  </a:moveTo>
                  <a:lnTo>
                    <a:pt x="857250" y="6350"/>
                  </a:lnTo>
                </a:path>
                <a:path w="7532370" h="7620">
                  <a:moveTo>
                    <a:pt x="878839" y="6350"/>
                  </a:moveTo>
                  <a:lnTo>
                    <a:pt x="900430" y="6350"/>
                  </a:lnTo>
                </a:path>
                <a:path w="7532370" h="7620">
                  <a:moveTo>
                    <a:pt x="922019" y="6350"/>
                  </a:moveTo>
                  <a:lnTo>
                    <a:pt x="944880" y="6350"/>
                  </a:lnTo>
                </a:path>
                <a:path w="7532370" h="7620">
                  <a:moveTo>
                    <a:pt x="966469" y="6350"/>
                  </a:moveTo>
                  <a:lnTo>
                    <a:pt x="988060" y="6350"/>
                  </a:lnTo>
                </a:path>
                <a:path w="7532370" h="7620">
                  <a:moveTo>
                    <a:pt x="1010919" y="6350"/>
                  </a:moveTo>
                  <a:lnTo>
                    <a:pt x="1032510" y="6350"/>
                  </a:lnTo>
                </a:path>
                <a:path w="7532370" h="7620">
                  <a:moveTo>
                    <a:pt x="1054100" y="6350"/>
                  </a:moveTo>
                  <a:lnTo>
                    <a:pt x="1075689" y="6350"/>
                  </a:lnTo>
                </a:path>
                <a:path w="7532370" h="7620">
                  <a:moveTo>
                    <a:pt x="1098550" y="6350"/>
                  </a:moveTo>
                  <a:lnTo>
                    <a:pt x="1120139" y="6350"/>
                  </a:lnTo>
                </a:path>
                <a:path w="7532370" h="7620">
                  <a:moveTo>
                    <a:pt x="1141730" y="6350"/>
                  </a:moveTo>
                  <a:lnTo>
                    <a:pt x="1164589" y="6350"/>
                  </a:lnTo>
                </a:path>
                <a:path w="7532370" h="7620">
                  <a:moveTo>
                    <a:pt x="1186180" y="6350"/>
                  </a:moveTo>
                  <a:lnTo>
                    <a:pt x="1207770" y="6350"/>
                  </a:lnTo>
                </a:path>
                <a:path w="7532370" h="7620">
                  <a:moveTo>
                    <a:pt x="1230630" y="6350"/>
                  </a:moveTo>
                  <a:lnTo>
                    <a:pt x="1252220" y="6350"/>
                  </a:lnTo>
                </a:path>
                <a:path w="7532370" h="7620">
                  <a:moveTo>
                    <a:pt x="1273810" y="6350"/>
                  </a:moveTo>
                  <a:lnTo>
                    <a:pt x="1295400" y="6350"/>
                  </a:lnTo>
                </a:path>
                <a:path w="7532370" h="7620">
                  <a:moveTo>
                    <a:pt x="1318260" y="6350"/>
                  </a:moveTo>
                  <a:lnTo>
                    <a:pt x="1339850" y="6350"/>
                  </a:lnTo>
                </a:path>
                <a:path w="7532370" h="7620">
                  <a:moveTo>
                    <a:pt x="1361439" y="6350"/>
                  </a:moveTo>
                  <a:lnTo>
                    <a:pt x="1384300" y="6350"/>
                  </a:lnTo>
                </a:path>
                <a:path w="7532370" h="7620">
                  <a:moveTo>
                    <a:pt x="1405889" y="6350"/>
                  </a:moveTo>
                  <a:lnTo>
                    <a:pt x="1427480" y="6350"/>
                  </a:lnTo>
                </a:path>
                <a:path w="7532370" h="7620">
                  <a:moveTo>
                    <a:pt x="1449070" y="6350"/>
                  </a:moveTo>
                  <a:lnTo>
                    <a:pt x="1471930" y="6350"/>
                  </a:lnTo>
                </a:path>
                <a:path w="7532370" h="7620">
                  <a:moveTo>
                    <a:pt x="1493520" y="6350"/>
                  </a:moveTo>
                  <a:lnTo>
                    <a:pt x="1515110" y="6350"/>
                  </a:lnTo>
                </a:path>
                <a:path w="7532370" h="7620">
                  <a:moveTo>
                    <a:pt x="1537970" y="6350"/>
                  </a:moveTo>
                  <a:lnTo>
                    <a:pt x="1559560" y="6350"/>
                  </a:lnTo>
                </a:path>
                <a:path w="7532370" h="7620">
                  <a:moveTo>
                    <a:pt x="1581150" y="6350"/>
                  </a:moveTo>
                  <a:lnTo>
                    <a:pt x="1602739" y="6350"/>
                  </a:lnTo>
                </a:path>
                <a:path w="7532370" h="7620">
                  <a:moveTo>
                    <a:pt x="1625600" y="6350"/>
                  </a:moveTo>
                  <a:lnTo>
                    <a:pt x="1647189" y="6350"/>
                  </a:lnTo>
                </a:path>
                <a:path w="7532370" h="7620">
                  <a:moveTo>
                    <a:pt x="1668780" y="6350"/>
                  </a:moveTo>
                  <a:lnTo>
                    <a:pt x="1691639" y="6350"/>
                  </a:lnTo>
                </a:path>
                <a:path w="7532370" h="7620">
                  <a:moveTo>
                    <a:pt x="1713230" y="6350"/>
                  </a:moveTo>
                  <a:lnTo>
                    <a:pt x="1734820" y="6350"/>
                  </a:lnTo>
                </a:path>
                <a:path w="7532370" h="7620">
                  <a:moveTo>
                    <a:pt x="1757680" y="6350"/>
                  </a:moveTo>
                  <a:lnTo>
                    <a:pt x="1779270" y="6350"/>
                  </a:lnTo>
                </a:path>
                <a:path w="7532370" h="7620">
                  <a:moveTo>
                    <a:pt x="1800860" y="6350"/>
                  </a:moveTo>
                  <a:lnTo>
                    <a:pt x="1822450" y="5079"/>
                  </a:lnTo>
                </a:path>
                <a:path w="7532370" h="7620">
                  <a:moveTo>
                    <a:pt x="1845310" y="5079"/>
                  </a:moveTo>
                  <a:lnTo>
                    <a:pt x="1866900" y="5079"/>
                  </a:lnTo>
                </a:path>
                <a:path w="7532370" h="7620">
                  <a:moveTo>
                    <a:pt x="1888489" y="5079"/>
                  </a:moveTo>
                  <a:lnTo>
                    <a:pt x="1911350" y="5079"/>
                  </a:lnTo>
                </a:path>
                <a:path w="7532370" h="7620">
                  <a:moveTo>
                    <a:pt x="1932939" y="5079"/>
                  </a:moveTo>
                  <a:lnTo>
                    <a:pt x="1954530" y="5079"/>
                  </a:lnTo>
                </a:path>
                <a:path w="7532370" h="7620">
                  <a:moveTo>
                    <a:pt x="1976120" y="5079"/>
                  </a:moveTo>
                  <a:lnTo>
                    <a:pt x="1998980" y="5079"/>
                  </a:lnTo>
                </a:path>
                <a:path w="7532370" h="7620">
                  <a:moveTo>
                    <a:pt x="2020570" y="5079"/>
                  </a:moveTo>
                  <a:lnTo>
                    <a:pt x="2042160" y="5079"/>
                  </a:lnTo>
                </a:path>
                <a:path w="7532370" h="7620">
                  <a:moveTo>
                    <a:pt x="2065020" y="5079"/>
                  </a:moveTo>
                  <a:lnTo>
                    <a:pt x="2086610" y="5079"/>
                  </a:lnTo>
                </a:path>
                <a:path w="7532370" h="7620">
                  <a:moveTo>
                    <a:pt x="2108200" y="5079"/>
                  </a:moveTo>
                  <a:lnTo>
                    <a:pt x="2129790" y="5079"/>
                  </a:lnTo>
                </a:path>
                <a:path w="7532370" h="7620">
                  <a:moveTo>
                    <a:pt x="2152650" y="5079"/>
                  </a:moveTo>
                  <a:lnTo>
                    <a:pt x="2174240" y="5079"/>
                  </a:lnTo>
                </a:path>
                <a:path w="7532370" h="7620">
                  <a:moveTo>
                    <a:pt x="2195830" y="5079"/>
                  </a:moveTo>
                  <a:lnTo>
                    <a:pt x="2218690" y="5079"/>
                  </a:lnTo>
                </a:path>
                <a:path w="7532370" h="7620">
                  <a:moveTo>
                    <a:pt x="2240280" y="5079"/>
                  </a:moveTo>
                  <a:lnTo>
                    <a:pt x="2261870" y="5079"/>
                  </a:lnTo>
                </a:path>
                <a:path w="7532370" h="7620">
                  <a:moveTo>
                    <a:pt x="2284730" y="5079"/>
                  </a:moveTo>
                  <a:lnTo>
                    <a:pt x="2306320" y="5079"/>
                  </a:lnTo>
                </a:path>
                <a:path w="7532370" h="7620">
                  <a:moveTo>
                    <a:pt x="2327910" y="5079"/>
                  </a:moveTo>
                  <a:lnTo>
                    <a:pt x="2349500" y="5079"/>
                  </a:lnTo>
                </a:path>
                <a:path w="7532370" h="7620">
                  <a:moveTo>
                    <a:pt x="2372360" y="5079"/>
                  </a:moveTo>
                  <a:lnTo>
                    <a:pt x="2393950" y="5079"/>
                  </a:lnTo>
                </a:path>
                <a:path w="7532370" h="7620">
                  <a:moveTo>
                    <a:pt x="2415540" y="5079"/>
                  </a:moveTo>
                  <a:lnTo>
                    <a:pt x="2438400" y="5079"/>
                  </a:lnTo>
                </a:path>
                <a:path w="7532370" h="7620">
                  <a:moveTo>
                    <a:pt x="2459990" y="5079"/>
                  </a:moveTo>
                  <a:lnTo>
                    <a:pt x="2481579" y="5079"/>
                  </a:lnTo>
                </a:path>
                <a:path w="7532370" h="7620">
                  <a:moveTo>
                    <a:pt x="2503170" y="5079"/>
                  </a:moveTo>
                  <a:lnTo>
                    <a:pt x="2526029" y="5079"/>
                  </a:lnTo>
                </a:path>
                <a:path w="7532370" h="7620">
                  <a:moveTo>
                    <a:pt x="2547620" y="5079"/>
                  </a:moveTo>
                  <a:lnTo>
                    <a:pt x="2569210" y="5079"/>
                  </a:lnTo>
                </a:path>
                <a:path w="7532370" h="7620">
                  <a:moveTo>
                    <a:pt x="2592070" y="5079"/>
                  </a:moveTo>
                  <a:lnTo>
                    <a:pt x="2613660" y="5079"/>
                  </a:lnTo>
                </a:path>
                <a:path w="7532370" h="7620">
                  <a:moveTo>
                    <a:pt x="2635250" y="5079"/>
                  </a:moveTo>
                  <a:lnTo>
                    <a:pt x="2656840" y="5079"/>
                  </a:lnTo>
                </a:path>
                <a:path w="7532370" h="7620">
                  <a:moveTo>
                    <a:pt x="2679700" y="5079"/>
                  </a:moveTo>
                  <a:lnTo>
                    <a:pt x="2701290" y="5079"/>
                  </a:lnTo>
                </a:path>
                <a:path w="7532370" h="7620">
                  <a:moveTo>
                    <a:pt x="2722879" y="5079"/>
                  </a:moveTo>
                  <a:lnTo>
                    <a:pt x="2745740" y="5079"/>
                  </a:lnTo>
                </a:path>
                <a:path w="7532370" h="7620">
                  <a:moveTo>
                    <a:pt x="2767329" y="5079"/>
                  </a:moveTo>
                  <a:lnTo>
                    <a:pt x="2788920" y="5079"/>
                  </a:lnTo>
                </a:path>
                <a:path w="7532370" h="7620">
                  <a:moveTo>
                    <a:pt x="2810510" y="5079"/>
                  </a:moveTo>
                  <a:lnTo>
                    <a:pt x="2833370" y="5079"/>
                  </a:lnTo>
                </a:path>
                <a:path w="7532370" h="7620">
                  <a:moveTo>
                    <a:pt x="2854960" y="5079"/>
                  </a:moveTo>
                  <a:lnTo>
                    <a:pt x="2876550" y="5079"/>
                  </a:lnTo>
                </a:path>
                <a:path w="7532370" h="7620">
                  <a:moveTo>
                    <a:pt x="2899410" y="5079"/>
                  </a:moveTo>
                  <a:lnTo>
                    <a:pt x="2921000" y="5079"/>
                  </a:lnTo>
                </a:path>
                <a:path w="7532370" h="7620">
                  <a:moveTo>
                    <a:pt x="2942590" y="5079"/>
                  </a:moveTo>
                  <a:lnTo>
                    <a:pt x="2965450" y="5079"/>
                  </a:lnTo>
                </a:path>
                <a:path w="7532370" h="7620">
                  <a:moveTo>
                    <a:pt x="2987040" y="5079"/>
                  </a:moveTo>
                  <a:lnTo>
                    <a:pt x="3008629" y="5079"/>
                  </a:lnTo>
                </a:path>
                <a:path w="7532370" h="7620">
                  <a:moveTo>
                    <a:pt x="3030220" y="5079"/>
                  </a:moveTo>
                  <a:lnTo>
                    <a:pt x="3053079" y="5079"/>
                  </a:lnTo>
                </a:path>
                <a:path w="7532370" h="7620">
                  <a:moveTo>
                    <a:pt x="3074670" y="5079"/>
                  </a:moveTo>
                  <a:lnTo>
                    <a:pt x="3096260" y="5079"/>
                  </a:lnTo>
                </a:path>
                <a:path w="7532370" h="7620">
                  <a:moveTo>
                    <a:pt x="3119120" y="5079"/>
                  </a:moveTo>
                  <a:lnTo>
                    <a:pt x="3140710" y="3809"/>
                  </a:lnTo>
                </a:path>
                <a:path w="7532370" h="7620">
                  <a:moveTo>
                    <a:pt x="3162300" y="3809"/>
                  </a:moveTo>
                  <a:lnTo>
                    <a:pt x="3183890" y="3809"/>
                  </a:lnTo>
                </a:path>
                <a:path w="7532370" h="7620">
                  <a:moveTo>
                    <a:pt x="3206750" y="3809"/>
                  </a:moveTo>
                  <a:lnTo>
                    <a:pt x="3228340" y="3809"/>
                  </a:lnTo>
                </a:path>
                <a:path w="7532370" h="7620">
                  <a:moveTo>
                    <a:pt x="3249929" y="3809"/>
                  </a:moveTo>
                  <a:lnTo>
                    <a:pt x="3272790" y="3809"/>
                  </a:lnTo>
                </a:path>
                <a:path w="7532370" h="7620">
                  <a:moveTo>
                    <a:pt x="3294379" y="3809"/>
                  </a:moveTo>
                  <a:lnTo>
                    <a:pt x="3315970" y="3809"/>
                  </a:lnTo>
                </a:path>
                <a:path w="7532370" h="7620">
                  <a:moveTo>
                    <a:pt x="3337560" y="3809"/>
                  </a:moveTo>
                  <a:lnTo>
                    <a:pt x="3360420" y="3809"/>
                  </a:lnTo>
                </a:path>
                <a:path w="7532370" h="7620">
                  <a:moveTo>
                    <a:pt x="3382010" y="3809"/>
                  </a:moveTo>
                  <a:lnTo>
                    <a:pt x="3403600" y="3809"/>
                  </a:lnTo>
                </a:path>
                <a:path w="7532370" h="7620">
                  <a:moveTo>
                    <a:pt x="3426460" y="3809"/>
                  </a:moveTo>
                  <a:lnTo>
                    <a:pt x="3448050" y="3809"/>
                  </a:lnTo>
                </a:path>
                <a:path w="7532370" h="7620">
                  <a:moveTo>
                    <a:pt x="3469640" y="3809"/>
                  </a:moveTo>
                  <a:lnTo>
                    <a:pt x="3492500" y="3809"/>
                  </a:lnTo>
                </a:path>
                <a:path w="7532370" h="7620">
                  <a:moveTo>
                    <a:pt x="3514090" y="3809"/>
                  </a:moveTo>
                  <a:lnTo>
                    <a:pt x="3535679" y="3809"/>
                  </a:lnTo>
                </a:path>
                <a:path w="7532370" h="7620">
                  <a:moveTo>
                    <a:pt x="3557270" y="3809"/>
                  </a:moveTo>
                  <a:lnTo>
                    <a:pt x="3580129" y="3809"/>
                  </a:lnTo>
                </a:path>
                <a:path w="7532370" h="7620">
                  <a:moveTo>
                    <a:pt x="3601720" y="3809"/>
                  </a:moveTo>
                  <a:lnTo>
                    <a:pt x="3623310" y="3809"/>
                  </a:lnTo>
                </a:path>
                <a:path w="7532370" h="7620">
                  <a:moveTo>
                    <a:pt x="3646170" y="3809"/>
                  </a:moveTo>
                  <a:lnTo>
                    <a:pt x="3667760" y="3809"/>
                  </a:lnTo>
                </a:path>
                <a:path w="7532370" h="7620">
                  <a:moveTo>
                    <a:pt x="3689350" y="3809"/>
                  </a:moveTo>
                  <a:lnTo>
                    <a:pt x="3710940" y="3809"/>
                  </a:lnTo>
                </a:path>
                <a:path w="7532370" h="7620">
                  <a:moveTo>
                    <a:pt x="3733800" y="3809"/>
                  </a:moveTo>
                  <a:lnTo>
                    <a:pt x="3755390" y="3809"/>
                  </a:lnTo>
                </a:path>
                <a:path w="7532370" h="7620">
                  <a:moveTo>
                    <a:pt x="3776979" y="3809"/>
                  </a:moveTo>
                  <a:lnTo>
                    <a:pt x="3799840" y="3809"/>
                  </a:lnTo>
                </a:path>
                <a:path w="7532370" h="7620">
                  <a:moveTo>
                    <a:pt x="3821429" y="3809"/>
                  </a:moveTo>
                  <a:lnTo>
                    <a:pt x="3843020" y="3809"/>
                  </a:lnTo>
                </a:path>
                <a:path w="7532370" h="7620">
                  <a:moveTo>
                    <a:pt x="3864610" y="3809"/>
                  </a:moveTo>
                  <a:lnTo>
                    <a:pt x="3887470" y="3809"/>
                  </a:lnTo>
                </a:path>
                <a:path w="7532370" h="7620">
                  <a:moveTo>
                    <a:pt x="3909060" y="3809"/>
                  </a:moveTo>
                  <a:lnTo>
                    <a:pt x="3930650" y="3809"/>
                  </a:lnTo>
                </a:path>
                <a:path w="7532370" h="7620">
                  <a:moveTo>
                    <a:pt x="3953510" y="3809"/>
                  </a:moveTo>
                  <a:lnTo>
                    <a:pt x="3975100" y="3809"/>
                  </a:lnTo>
                </a:path>
                <a:path w="7532370" h="7620">
                  <a:moveTo>
                    <a:pt x="3996690" y="3809"/>
                  </a:moveTo>
                  <a:lnTo>
                    <a:pt x="4019550" y="3809"/>
                  </a:lnTo>
                </a:path>
                <a:path w="7532370" h="7620">
                  <a:moveTo>
                    <a:pt x="4041140" y="3809"/>
                  </a:moveTo>
                  <a:lnTo>
                    <a:pt x="4062729" y="3809"/>
                  </a:lnTo>
                </a:path>
                <a:path w="7532370" h="7620">
                  <a:moveTo>
                    <a:pt x="4084320" y="3809"/>
                  </a:moveTo>
                  <a:lnTo>
                    <a:pt x="4107179" y="3809"/>
                  </a:lnTo>
                </a:path>
                <a:path w="7532370" h="7620">
                  <a:moveTo>
                    <a:pt x="4128770" y="2539"/>
                  </a:moveTo>
                  <a:lnTo>
                    <a:pt x="4150360" y="2539"/>
                  </a:lnTo>
                </a:path>
                <a:path w="7532370" h="7620">
                  <a:moveTo>
                    <a:pt x="4173220" y="2539"/>
                  </a:moveTo>
                  <a:lnTo>
                    <a:pt x="4194810" y="2539"/>
                  </a:lnTo>
                </a:path>
                <a:path w="7532370" h="7620">
                  <a:moveTo>
                    <a:pt x="4216400" y="2539"/>
                  </a:moveTo>
                  <a:lnTo>
                    <a:pt x="4237990" y="2539"/>
                  </a:lnTo>
                </a:path>
                <a:path w="7532370" h="7620">
                  <a:moveTo>
                    <a:pt x="4260850" y="2539"/>
                  </a:moveTo>
                  <a:lnTo>
                    <a:pt x="4282440" y="2539"/>
                  </a:lnTo>
                </a:path>
                <a:path w="7532370" h="7620">
                  <a:moveTo>
                    <a:pt x="4304030" y="2539"/>
                  </a:moveTo>
                  <a:lnTo>
                    <a:pt x="4326890" y="2539"/>
                  </a:lnTo>
                </a:path>
                <a:path w="7532370" h="7620">
                  <a:moveTo>
                    <a:pt x="4348480" y="2539"/>
                  </a:moveTo>
                  <a:lnTo>
                    <a:pt x="4370070" y="2539"/>
                  </a:lnTo>
                </a:path>
                <a:path w="7532370" h="7620">
                  <a:moveTo>
                    <a:pt x="4391660" y="2539"/>
                  </a:moveTo>
                  <a:lnTo>
                    <a:pt x="4414520" y="2539"/>
                  </a:lnTo>
                </a:path>
                <a:path w="7532370" h="7620">
                  <a:moveTo>
                    <a:pt x="4436110" y="2539"/>
                  </a:moveTo>
                  <a:lnTo>
                    <a:pt x="4457700" y="2539"/>
                  </a:lnTo>
                </a:path>
                <a:path w="7532370" h="7620">
                  <a:moveTo>
                    <a:pt x="4480560" y="2539"/>
                  </a:moveTo>
                  <a:lnTo>
                    <a:pt x="4502150" y="2539"/>
                  </a:lnTo>
                </a:path>
                <a:path w="7532370" h="7620">
                  <a:moveTo>
                    <a:pt x="4523740" y="2539"/>
                  </a:moveTo>
                  <a:lnTo>
                    <a:pt x="4546600" y="2539"/>
                  </a:lnTo>
                </a:path>
                <a:path w="7532370" h="7620">
                  <a:moveTo>
                    <a:pt x="4568190" y="2539"/>
                  </a:moveTo>
                  <a:lnTo>
                    <a:pt x="4589780" y="2539"/>
                  </a:lnTo>
                </a:path>
                <a:path w="7532370" h="7620">
                  <a:moveTo>
                    <a:pt x="4611370" y="2539"/>
                  </a:moveTo>
                  <a:lnTo>
                    <a:pt x="4634230" y="2539"/>
                  </a:lnTo>
                </a:path>
                <a:path w="7532370" h="7620">
                  <a:moveTo>
                    <a:pt x="4655820" y="2539"/>
                  </a:moveTo>
                  <a:lnTo>
                    <a:pt x="4677410" y="2539"/>
                  </a:lnTo>
                </a:path>
                <a:path w="7532370" h="7620">
                  <a:moveTo>
                    <a:pt x="4700270" y="2539"/>
                  </a:moveTo>
                  <a:lnTo>
                    <a:pt x="4721860" y="2539"/>
                  </a:lnTo>
                </a:path>
                <a:path w="7532370" h="7620">
                  <a:moveTo>
                    <a:pt x="4743450" y="2539"/>
                  </a:moveTo>
                  <a:lnTo>
                    <a:pt x="4765040" y="2539"/>
                  </a:lnTo>
                </a:path>
                <a:path w="7532370" h="7620">
                  <a:moveTo>
                    <a:pt x="4787900" y="2539"/>
                  </a:moveTo>
                  <a:lnTo>
                    <a:pt x="4809490" y="2539"/>
                  </a:lnTo>
                </a:path>
                <a:path w="7532370" h="7620">
                  <a:moveTo>
                    <a:pt x="4831080" y="2539"/>
                  </a:moveTo>
                  <a:lnTo>
                    <a:pt x="4853940" y="2539"/>
                  </a:lnTo>
                </a:path>
                <a:path w="7532370" h="7620">
                  <a:moveTo>
                    <a:pt x="4875530" y="2539"/>
                  </a:moveTo>
                  <a:lnTo>
                    <a:pt x="4897120" y="2539"/>
                  </a:lnTo>
                </a:path>
                <a:path w="7532370" h="7620">
                  <a:moveTo>
                    <a:pt x="4918710" y="2539"/>
                  </a:moveTo>
                  <a:lnTo>
                    <a:pt x="4941570" y="2539"/>
                  </a:lnTo>
                </a:path>
                <a:path w="7532370" h="7620">
                  <a:moveTo>
                    <a:pt x="4963160" y="2539"/>
                  </a:moveTo>
                  <a:lnTo>
                    <a:pt x="4984750" y="2539"/>
                  </a:lnTo>
                </a:path>
                <a:path w="7532370" h="7620">
                  <a:moveTo>
                    <a:pt x="5007610" y="2539"/>
                  </a:moveTo>
                  <a:lnTo>
                    <a:pt x="5029200" y="2539"/>
                  </a:lnTo>
                </a:path>
                <a:path w="7532370" h="7620">
                  <a:moveTo>
                    <a:pt x="5050790" y="2539"/>
                  </a:moveTo>
                  <a:lnTo>
                    <a:pt x="5073650" y="2539"/>
                  </a:lnTo>
                </a:path>
                <a:path w="7532370" h="7620">
                  <a:moveTo>
                    <a:pt x="5095240" y="2539"/>
                  </a:moveTo>
                  <a:lnTo>
                    <a:pt x="5116830" y="2539"/>
                  </a:lnTo>
                </a:path>
                <a:path w="7532370" h="7620">
                  <a:moveTo>
                    <a:pt x="5138420" y="2539"/>
                  </a:moveTo>
                  <a:lnTo>
                    <a:pt x="5161280" y="2539"/>
                  </a:lnTo>
                </a:path>
                <a:path w="7532370" h="7620">
                  <a:moveTo>
                    <a:pt x="5182870" y="2539"/>
                  </a:moveTo>
                  <a:lnTo>
                    <a:pt x="5204460" y="2539"/>
                  </a:lnTo>
                </a:path>
                <a:path w="7532370" h="7620">
                  <a:moveTo>
                    <a:pt x="5227320" y="2539"/>
                  </a:moveTo>
                  <a:lnTo>
                    <a:pt x="5248910" y="2539"/>
                  </a:lnTo>
                </a:path>
                <a:path w="7532370" h="7620">
                  <a:moveTo>
                    <a:pt x="5270500" y="2539"/>
                  </a:moveTo>
                  <a:lnTo>
                    <a:pt x="5292090" y="2539"/>
                  </a:lnTo>
                </a:path>
                <a:path w="7532370" h="7620">
                  <a:moveTo>
                    <a:pt x="5314950" y="2539"/>
                  </a:moveTo>
                  <a:lnTo>
                    <a:pt x="5336540" y="2539"/>
                  </a:lnTo>
                </a:path>
                <a:path w="7532370" h="7620">
                  <a:moveTo>
                    <a:pt x="5358130" y="2539"/>
                  </a:moveTo>
                  <a:lnTo>
                    <a:pt x="5380990" y="2539"/>
                  </a:lnTo>
                </a:path>
                <a:path w="7532370" h="7620">
                  <a:moveTo>
                    <a:pt x="5402580" y="2539"/>
                  </a:moveTo>
                  <a:lnTo>
                    <a:pt x="5424170" y="1269"/>
                  </a:lnTo>
                </a:path>
                <a:path w="7532370" h="7620">
                  <a:moveTo>
                    <a:pt x="5445760" y="1269"/>
                  </a:moveTo>
                  <a:lnTo>
                    <a:pt x="5468620" y="1269"/>
                  </a:lnTo>
                </a:path>
                <a:path w="7532370" h="7620">
                  <a:moveTo>
                    <a:pt x="5490210" y="1269"/>
                  </a:moveTo>
                  <a:lnTo>
                    <a:pt x="5511800" y="1269"/>
                  </a:lnTo>
                </a:path>
                <a:path w="7532370" h="7620">
                  <a:moveTo>
                    <a:pt x="5534660" y="1269"/>
                  </a:moveTo>
                  <a:lnTo>
                    <a:pt x="5556250" y="1269"/>
                  </a:lnTo>
                </a:path>
                <a:path w="7532370" h="7620">
                  <a:moveTo>
                    <a:pt x="5577840" y="1269"/>
                  </a:moveTo>
                  <a:lnTo>
                    <a:pt x="5599430" y="1269"/>
                  </a:lnTo>
                </a:path>
                <a:path w="7532370" h="7620">
                  <a:moveTo>
                    <a:pt x="5622290" y="1269"/>
                  </a:moveTo>
                  <a:lnTo>
                    <a:pt x="5643880" y="1269"/>
                  </a:lnTo>
                </a:path>
                <a:path w="7532370" h="7620">
                  <a:moveTo>
                    <a:pt x="5665470" y="1269"/>
                  </a:moveTo>
                  <a:lnTo>
                    <a:pt x="5688330" y="1269"/>
                  </a:lnTo>
                </a:path>
                <a:path w="7532370" h="7620">
                  <a:moveTo>
                    <a:pt x="5709920" y="1269"/>
                  </a:moveTo>
                  <a:lnTo>
                    <a:pt x="5731509" y="1269"/>
                  </a:lnTo>
                </a:path>
                <a:path w="7532370" h="7620">
                  <a:moveTo>
                    <a:pt x="5754370" y="1269"/>
                  </a:moveTo>
                  <a:lnTo>
                    <a:pt x="5775959" y="1269"/>
                  </a:lnTo>
                </a:path>
                <a:path w="7532370" h="7620">
                  <a:moveTo>
                    <a:pt x="5797550" y="1269"/>
                  </a:moveTo>
                  <a:lnTo>
                    <a:pt x="5819140" y="1269"/>
                  </a:lnTo>
                </a:path>
                <a:path w="7532370" h="7620">
                  <a:moveTo>
                    <a:pt x="5842000" y="1269"/>
                  </a:moveTo>
                  <a:lnTo>
                    <a:pt x="5863590" y="1269"/>
                  </a:lnTo>
                </a:path>
                <a:path w="7532370" h="7620">
                  <a:moveTo>
                    <a:pt x="5885180" y="1269"/>
                  </a:moveTo>
                  <a:lnTo>
                    <a:pt x="5908040" y="1269"/>
                  </a:lnTo>
                </a:path>
                <a:path w="7532370" h="7620">
                  <a:moveTo>
                    <a:pt x="5929630" y="1269"/>
                  </a:moveTo>
                  <a:lnTo>
                    <a:pt x="5951220" y="1269"/>
                  </a:lnTo>
                </a:path>
                <a:path w="7532370" h="7620">
                  <a:moveTo>
                    <a:pt x="5972809" y="1269"/>
                  </a:moveTo>
                  <a:lnTo>
                    <a:pt x="5995670" y="1269"/>
                  </a:lnTo>
                </a:path>
                <a:path w="7532370" h="7620">
                  <a:moveTo>
                    <a:pt x="6017259" y="1269"/>
                  </a:moveTo>
                  <a:lnTo>
                    <a:pt x="6038850" y="1269"/>
                  </a:lnTo>
                </a:path>
                <a:path w="7532370" h="7620">
                  <a:moveTo>
                    <a:pt x="6061709" y="1269"/>
                  </a:moveTo>
                  <a:lnTo>
                    <a:pt x="6083300" y="1269"/>
                  </a:lnTo>
                </a:path>
                <a:path w="7532370" h="7620">
                  <a:moveTo>
                    <a:pt x="6104890" y="1269"/>
                  </a:moveTo>
                  <a:lnTo>
                    <a:pt x="6126480" y="1269"/>
                  </a:lnTo>
                </a:path>
                <a:path w="7532370" h="7620">
                  <a:moveTo>
                    <a:pt x="6149340" y="1269"/>
                  </a:moveTo>
                  <a:lnTo>
                    <a:pt x="6170930" y="1269"/>
                  </a:lnTo>
                </a:path>
                <a:path w="7532370" h="7620">
                  <a:moveTo>
                    <a:pt x="6192520" y="1269"/>
                  </a:moveTo>
                  <a:lnTo>
                    <a:pt x="6215380" y="1269"/>
                  </a:lnTo>
                </a:path>
                <a:path w="7532370" h="7620">
                  <a:moveTo>
                    <a:pt x="6236970" y="1269"/>
                  </a:moveTo>
                  <a:lnTo>
                    <a:pt x="6258559" y="1269"/>
                  </a:lnTo>
                </a:path>
                <a:path w="7532370" h="7620">
                  <a:moveTo>
                    <a:pt x="6281420" y="1269"/>
                  </a:moveTo>
                  <a:lnTo>
                    <a:pt x="6303009" y="1269"/>
                  </a:lnTo>
                </a:path>
                <a:path w="7532370" h="7620">
                  <a:moveTo>
                    <a:pt x="6324600" y="1269"/>
                  </a:moveTo>
                  <a:lnTo>
                    <a:pt x="6346190" y="1269"/>
                  </a:lnTo>
                </a:path>
                <a:path w="7532370" h="7620">
                  <a:moveTo>
                    <a:pt x="6369050" y="1269"/>
                  </a:moveTo>
                  <a:lnTo>
                    <a:pt x="6390640" y="1269"/>
                  </a:lnTo>
                </a:path>
                <a:path w="7532370" h="7620">
                  <a:moveTo>
                    <a:pt x="6412230" y="1269"/>
                  </a:moveTo>
                  <a:lnTo>
                    <a:pt x="6435090" y="1269"/>
                  </a:lnTo>
                </a:path>
                <a:path w="7532370" h="7620">
                  <a:moveTo>
                    <a:pt x="6456680" y="1269"/>
                  </a:moveTo>
                  <a:lnTo>
                    <a:pt x="6478270" y="1269"/>
                  </a:lnTo>
                </a:path>
                <a:path w="7532370" h="7620">
                  <a:moveTo>
                    <a:pt x="6499859" y="1269"/>
                  </a:moveTo>
                  <a:lnTo>
                    <a:pt x="6522720" y="1269"/>
                  </a:lnTo>
                </a:path>
                <a:path w="7532370" h="7620">
                  <a:moveTo>
                    <a:pt x="6544309" y="1269"/>
                  </a:moveTo>
                  <a:lnTo>
                    <a:pt x="6565900" y="1269"/>
                  </a:lnTo>
                </a:path>
                <a:path w="7532370" h="7620">
                  <a:moveTo>
                    <a:pt x="6588759" y="1269"/>
                  </a:moveTo>
                  <a:lnTo>
                    <a:pt x="6610350" y="1269"/>
                  </a:lnTo>
                </a:path>
                <a:path w="7532370" h="7620">
                  <a:moveTo>
                    <a:pt x="6631940" y="1269"/>
                  </a:moveTo>
                  <a:lnTo>
                    <a:pt x="6653530" y="1269"/>
                  </a:lnTo>
                </a:path>
                <a:path w="7532370" h="7620">
                  <a:moveTo>
                    <a:pt x="6676390" y="1269"/>
                  </a:moveTo>
                  <a:lnTo>
                    <a:pt x="6697980" y="1269"/>
                  </a:lnTo>
                </a:path>
                <a:path w="7532370" h="7620">
                  <a:moveTo>
                    <a:pt x="6719570" y="1269"/>
                  </a:moveTo>
                  <a:lnTo>
                    <a:pt x="6742430" y="0"/>
                  </a:lnTo>
                </a:path>
                <a:path w="7532370" h="7620">
                  <a:moveTo>
                    <a:pt x="6764020" y="0"/>
                  </a:moveTo>
                  <a:lnTo>
                    <a:pt x="6785609" y="0"/>
                  </a:lnTo>
                </a:path>
                <a:path w="7532370" h="7620">
                  <a:moveTo>
                    <a:pt x="6808470" y="0"/>
                  </a:moveTo>
                  <a:lnTo>
                    <a:pt x="6830059" y="0"/>
                  </a:lnTo>
                </a:path>
                <a:path w="7532370" h="7620">
                  <a:moveTo>
                    <a:pt x="6851650" y="0"/>
                  </a:moveTo>
                  <a:lnTo>
                    <a:pt x="6873240" y="0"/>
                  </a:lnTo>
                </a:path>
                <a:path w="7532370" h="7620">
                  <a:moveTo>
                    <a:pt x="6896100" y="0"/>
                  </a:moveTo>
                  <a:lnTo>
                    <a:pt x="6917690" y="0"/>
                  </a:lnTo>
                </a:path>
                <a:path w="7532370" h="7620">
                  <a:moveTo>
                    <a:pt x="6939280" y="0"/>
                  </a:moveTo>
                  <a:lnTo>
                    <a:pt x="6962140" y="0"/>
                  </a:lnTo>
                </a:path>
                <a:path w="7532370" h="7620">
                  <a:moveTo>
                    <a:pt x="6983730" y="0"/>
                  </a:moveTo>
                  <a:lnTo>
                    <a:pt x="7005320" y="0"/>
                  </a:lnTo>
                </a:path>
                <a:path w="7532370" h="7620">
                  <a:moveTo>
                    <a:pt x="7026909" y="0"/>
                  </a:moveTo>
                  <a:lnTo>
                    <a:pt x="7049770" y="0"/>
                  </a:lnTo>
                </a:path>
                <a:path w="7532370" h="7620">
                  <a:moveTo>
                    <a:pt x="7071359" y="0"/>
                  </a:moveTo>
                  <a:lnTo>
                    <a:pt x="7092950" y="0"/>
                  </a:lnTo>
                </a:path>
                <a:path w="7532370" h="7620">
                  <a:moveTo>
                    <a:pt x="7115809" y="0"/>
                  </a:moveTo>
                  <a:lnTo>
                    <a:pt x="7137400" y="0"/>
                  </a:lnTo>
                </a:path>
                <a:path w="7532370" h="7620">
                  <a:moveTo>
                    <a:pt x="7158990" y="0"/>
                  </a:moveTo>
                  <a:lnTo>
                    <a:pt x="7180580" y="0"/>
                  </a:lnTo>
                </a:path>
                <a:path w="7532370" h="7620">
                  <a:moveTo>
                    <a:pt x="7203440" y="0"/>
                  </a:moveTo>
                  <a:lnTo>
                    <a:pt x="7225030" y="0"/>
                  </a:lnTo>
                </a:path>
                <a:path w="7532370" h="7620">
                  <a:moveTo>
                    <a:pt x="7246620" y="0"/>
                  </a:moveTo>
                  <a:lnTo>
                    <a:pt x="7269480" y="0"/>
                  </a:lnTo>
                </a:path>
                <a:path w="7532370" h="7620">
                  <a:moveTo>
                    <a:pt x="7291070" y="0"/>
                  </a:moveTo>
                  <a:lnTo>
                    <a:pt x="7312659" y="0"/>
                  </a:lnTo>
                </a:path>
                <a:path w="7532370" h="7620">
                  <a:moveTo>
                    <a:pt x="7335520" y="0"/>
                  </a:moveTo>
                  <a:lnTo>
                    <a:pt x="7357109" y="0"/>
                  </a:lnTo>
                </a:path>
                <a:path w="7532370" h="7620">
                  <a:moveTo>
                    <a:pt x="7378700" y="0"/>
                  </a:moveTo>
                  <a:lnTo>
                    <a:pt x="7400290" y="0"/>
                  </a:lnTo>
                </a:path>
                <a:path w="7532370" h="7620">
                  <a:moveTo>
                    <a:pt x="7423150" y="0"/>
                  </a:moveTo>
                  <a:lnTo>
                    <a:pt x="7444740" y="0"/>
                  </a:lnTo>
                </a:path>
                <a:path w="7532370" h="7620">
                  <a:moveTo>
                    <a:pt x="7466330" y="0"/>
                  </a:moveTo>
                  <a:lnTo>
                    <a:pt x="7489190" y="0"/>
                  </a:lnTo>
                </a:path>
                <a:path w="7532370" h="7620">
                  <a:moveTo>
                    <a:pt x="7510780" y="0"/>
                  </a:moveTo>
                  <a:lnTo>
                    <a:pt x="7532370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927100" y="4277359"/>
              <a:ext cx="7532370" cy="7620"/>
            </a:xfrm>
            <a:custGeom>
              <a:avLst/>
              <a:gdLst/>
              <a:ahLst/>
              <a:cxnLst/>
              <a:rect l="l" t="t" r="r" b="b"/>
              <a:pathLst>
                <a:path w="7532370" h="7620">
                  <a:moveTo>
                    <a:pt x="0" y="7619"/>
                  </a:moveTo>
                  <a:lnTo>
                    <a:pt x="21590" y="7619"/>
                  </a:lnTo>
                </a:path>
                <a:path w="7532370" h="7620">
                  <a:moveTo>
                    <a:pt x="44450" y="7619"/>
                  </a:moveTo>
                  <a:lnTo>
                    <a:pt x="66040" y="7619"/>
                  </a:lnTo>
                </a:path>
                <a:path w="7532370" h="7620">
                  <a:moveTo>
                    <a:pt x="87630" y="7619"/>
                  </a:moveTo>
                  <a:lnTo>
                    <a:pt x="110490" y="7619"/>
                  </a:lnTo>
                </a:path>
                <a:path w="7532370" h="7620">
                  <a:moveTo>
                    <a:pt x="132080" y="7619"/>
                  </a:moveTo>
                  <a:lnTo>
                    <a:pt x="153669" y="7619"/>
                  </a:lnTo>
                </a:path>
                <a:path w="7532370" h="7620">
                  <a:moveTo>
                    <a:pt x="176530" y="7619"/>
                  </a:moveTo>
                  <a:lnTo>
                    <a:pt x="198119" y="7619"/>
                  </a:lnTo>
                </a:path>
                <a:path w="7532370" h="7620">
                  <a:moveTo>
                    <a:pt x="219709" y="7619"/>
                  </a:moveTo>
                  <a:lnTo>
                    <a:pt x="241300" y="7619"/>
                  </a:lnTo>
                </a:path>
                <a:path w="7532370" h="7620">
                  <a:moveTo>
                    <a:pt x="264159" y="7619"/>
                  </a:moveTo>
                  <a:lnTo>
                    <a:pt x="285750" y="7619"/>
                  </a:lnTo>
                </a:path>
                <a:path w="7532370" h="7620">
                  <a:moveTo>
                    <a:pt x="307340" y="7619"/>
                  </a:moveTo>
                  <a:lnTo>
                    <a:pt x="330200" y="7619"/>
                  </a:lnTo>
                </a:path>
                <a:path w="7532370" h="7620">
                  <a:moveTo>
                    <a:pt x="351790" y="7619"/>
                  </a:moveTo>
                  <a:lnTo>
                    <a:pt x="373380" y="7619"/>
                  </a:lnTo>
                </a:path>
                <a:path w="7532370" h="7620">
                  <a:moveTo>
                    <a:pt x="394969" y="7619"/>
                  </a:moveTo>
                  <a:lnTo>
                    <a:pt x="417830" y="7619"/>
                  </a:lnTo>
                </a:path>
                <a:path w="7532370" h="7620">
                  <a:moveTo>
                    <a:pt x="439419" y="7619"/>
                  </a:moveTo>
                  <a:lnTo>
                    <a:pt x="461009" y="7619"/>
                  </a:lnTo>
                </a:path>
                <a:path w="7532370" h="7620">
                  <a:moveTo>
                    <a:pt x="483869" y="7619"/>
                  </a:moveTo>
                  <a:lnTo>
                    <a:pt x="505459" y="7619"/>
                  </a:lnTo>
                </a:path>
                <a:path w="7532370" h="7620">
                  <a:moveTo>
                    <a:pt x="527050" y="7619"/>
                  </a:moveTo>
                  <a:lnTo>
                    <a:pt x="548640" y="7619"/>
                  </a:lnTo>
                </a:path>
                <a:path w="7532370" h="7620">
                  <a:moveTo>
                    <a:pt x="571500" y="7619"/>
                  </a:moveTo>
                  <a:lnTo>
                    <a:pt x="593090" y="7619"/>
                  </a:lnTo>
                </a:path>
                <a:path w="7532370" h="7620">
                  <a:moveTo>
                    <a:pt x="614680" y="7619"/>
                  </a:moveTo>
                  <a:lnTo>
                    <a:pt x="637540" y="7619"/>
                  </a:lnTo>
                </a:path>
                <a:path w="7532370" h="7620">
                  <a:moveTo>
                    <a:pt x="659130" y="7619"/>
                  </a:moveTo>
                  <a:lnTo>
                    <a:pt x="680719" y="7619"/>
                  </a:lnTo>
                </a:path>
                <a:path w="7532370" h="7620">
                  <a:moveTo>
                    <a:pt x="703580" y="7619"/>
                  </a:moveTo>
                  <a:lnTo>
                    <a:pt x="725169" y="7619"/>
                  </a:lnTo>
                </a:path>
                <a:path w="7532370" h="7620">
                  <a:moveTo>
                    <a:pt x="746760" y="7619"/>
                  </a:moveTo>
                  <a:lnTo>
                    <a:pt x="768350" y="7619"/>
                  </a:lnTo>
                </a:path>
                <a:path w="7532370" h="7620">
                  <a:moveTo>
                    <a:pt x="791210" y="7619"/>
                  </a:moveTo>
                  <a:lnTo>
                    <a:pt x="812800" y="7619"/>
                  </a:lnTo>
                </a:path>
                <a:path w="7532370" h="7620">
                  <a:moveTo>
                    <a:pt x="834389" y="7619"/>
                  </a:moveTo>
                  <a:lnTo>
                    <a:pt x="857250" y="7619"/>
                  </a:lnTo>
                </a:path>
                <a:path w="7532370" h="7620">
                  <a:moveTo>
                    <a:pt x="878839" y="7619"/>
                  </a:moveTo>
                  <a:lnTo>
                    <a:pt x="900430" y="7619"/>
                  </a:lnTo>
                </a:path>
                <a:path w="7532370" h="7620">
                  <a:moveTo>
                    <a:pt x="922019" y="7619"/>
                  </a:moveTo>
                  <a:lnTo>
                    <a:pt x="944880" y="7619"/>
                  </a:lnTo>
                </a:path>
                <a:path w="7532370" h="7620">
                  <a:moveTo>
                    <a:pt x="966469" y="7619"/>
                  </a:moveTo>
                  <a:lnTo>
                    <a:pt x="988060" y="7619"/>
                  </a:lnTo>
                </a:path>
                <a:path w="7532370" h="7620">
                  <a:moveTo>
                    <a:pt x="1010919" y="7619"/>
                  </a:moveTo>
                  <a:lnTo>
                    <a:pt x="1032510" y="7619"/>
                  </a:lnTo>
                </a:path>
                <a:path w="7532370" h="7620">
                  <a:moveTo>
                    <a:pt x="1054100" y="7619"/>
                  </a:moveTo>
                  <a:lnTo>
                    <a:pt x="1075689" y="7619"/>
                  </a:lnTo>
                </a:path>
                <a:path w="7532370" h="7620">
                  <a:moveTo>
                    <a:pt x="1098550" y="7619"/>
                  </a:moveTo>
                  <a:lnTo>
                    <a:pt x="1120139" y="7619"/>
                  </a:lnTo>
                </a:path>
                <a:path w="7532370" h="7620">
                  <a:moveTo>
                    <a:pt x="1141730" y="7619"/>
                  </a:moveTo>
                  <a:lnTo>
                    <a:pt x="1164589" y="6350"/>
                  </a:lnTo>
                </a:path>
                <a:path w="7532370" h="7620">
                  <a:moveTo>
                    <a:pt x="1186180" y="6350"/>
                  </a:moveTo>
                  <a:lnTo>
                    <a:pt x="1207770" y="6350"/>
                  </a:lnTo>
                </a:path>
                <a:path w="7532370" h="7620">
                  <a:moveTo>
                    <a:pt x="1230630" y="6350"/>
                  </a:moveTo>
                  <a:lnTo>
                    <a:pt x="1252220" y="6350"/>
                  </a:lnTo>
                </a:path>
                <a:path w="7532370" h="7620">
                  <a:moveTo>
                    <a:pt x="1273810" y="6350"/>
                  </a:moveTo>
                  <a:lnTo>
                    <a:pt x="1295400" y="6350"/>
                  </a:lnTo>
                </a:path>
                <a:path w="7532370" h="7620">
                  <a:moveTo>
                    <a:pt x="1318260" y="6350"/>
                  </a:moveTo>
                  <a:lnTo>
                    <a:pt x="1339850" y="6350"/>
                  </a:lnTo>
                </a:path>
                <a:path w="7532370" h="7620">
                  <a:moveTo>
                    <a:pt x="1361439" y="6350"/>
                  </a:moveTo>
                  <a:lnTo>
                    <a:pt x="1384300" y="6350"/>
                  </a:lnTo>
                </a:path>
                <a:path w="7532370" h="7620">
                  <a:moveTo>
                    <a:pt x="1405889" y="6350"/>
                  </a:moveTo>
                  <a:lnTo>
                    <a:pt x="1427480" y="6350"/>
                  </a:lnTo>
                </a:path>
                <a:path w="7532370" h="7620">
                  <a:moveTo>
                    <a:pt x="1449070" y="6350"/>
                  </a:moveTo>
                  <a:lnTo>
                    <a:pt x="1471930" y="6350"/>
                  </a:lnTo>
                </a:path>
                <a:path w="7532370" h="7620">
                  <a:moveTo>
                    <a:pt x="1493520" y="6350"/>
                  </a:moveTo>
                  <a:lnTo>
                    <a:pt x="1515110" y="6350"/>
                  </a:lnTo>
                </a:path>
                <a:path w="7532370" h="7620">
                  <a:moveTo>
                    <a:pt x="1537970" y="6350"/>
                  </a:moveTo>
                  <a:lnTo>
                    <a:pt x="1559560" y="6350"/>
                  </a:lnTo>
                </a:path>
                <a:path w="7532370" h="7620">
                  <a:moveTo>
                    <a:pt x="1581150" y="6350"/>
                  </a:moveTo>
                  <a:lnTo>
                    <a:pt x="1602739" y="6350"/>
                  </a:lnTo>
                </a:path>
                <a:path w="7532370" h="7620">
                  <a:moveTo>
                    <a:pt x="1625600" y="6350"/>
                  </a:moveTo>
                  <a:lnTo>
                    <a:pt x="1647189" y="6350"/>
                  </a:lnTo>
                </a:path>
                <a:path w="7532370" h="7620">
                  <a:moveTo>
                    <a:pt x="1668780" y="6350"/>
                  </a:moveTo>
                  <a:lnTo>
                    <a:pt x="1691639" y="6350"/>
                  </a:lnTo>
                </a:path>
                <a:path w="7532370" h="7620">
                  <a:moveTo>
                    <a:pt x="1713230" y="6350"/>
                  </a:moveTo>
                  <a:lnTo>
                    <a:pt x="1734820" y="6350"/>
                  </a:lnTo>
                </a:path>
                <a:path w="7532370" h="7620">
                  <a:moveTo>
                    <a:pt x="1757680" y="6350"/>
                  </a:moveTo>
                  <a:lnTo>
                    <a:pt x="1779270" y="6350"/>
                  </a:lnTo>
                </a:path>
                <a:path w="7532370" h="7620">
                  <a:moveTo>
                    <a:pt x="1800860" y="6350"/>
                  </a:moveTo>
                  <a:lnTo>
                    <a:pt x="1822450" y="6350"/>
                  </a:lnTo>
                </a:path>
                <a:path w="7532370" h="7620">
                  <a:moveTo>
                    <a:pt x="1845310" y="6350"/>
                  </a:moveTo>
                  <a:lnTo>
                    <a:pt x="1866900" y="6350"/>
                  </a:lnTo>
                </a:path>
                <a:path w="7532370" h="7620">
                  <a:moveTo>
                    <a:pt x="1888489" y="6350"/>
                  </a:moveTo>
                  <a:lnTo>
                    <a:pt x="1911350" y="6350"/>
                  </a:lnTo>
                </a:path>
                <a:path w="7532370" h="7620">
                  <a:moveTo>
                    <a:pt x="1932939" y="6350"/>
                  </a:moveTo>
                  <a:lnTo>
                    <a:pt x="1954530" y="6350"/>
                  </a:lnTo>
                </a:path>
                <a:path w="7532370" h="7620">
                  <a:moveTo>
                    <a:pt x="1976120" y="6350"/>
                  </a:moveTo>
                  <a:lnTo>
                    <a:pt x="1998980" y="6350"/>
                  </a:lnTo>
                </a:path>
                <a:path w="7532370" h="7620">
                  <a:moveTo>
                    <a:pt x="2020570" y="6350"/>
                  </a:moveTo>
                  <a:lnTo>
                    <a:pt x="2042160" y="6350"/>
                  </a:lnTo>
                </a:path>
                <a:path w="7532370" h="7620">
                  <a:moveTo>
                    <a:pt x="2065020" y="6350"/>
                  </a:moveTo>
                  <a:lnTo>
                    <a:pt x="2086610" y="6350"/>
                  </a:lnTo>
                </a:path>
                <a:path w="7532370" h="7620">
                  <a:moveTo>
                    <a:pt x="2108200" y="6350"/>
                  </a:moveTo>
                  <a:lnTo>
                    <a:pt x="2129790" y="6350"/>
                  </a:lnTo>
                </a:path>
                <a:path w="7532370" h="7620">
                  <a:moveTo>
                    <a:pt x="2152650" y="5079"/>
                  </a:moveTo>
                  <a:lnTo>
                    <a:pt x="2174240" y="5079"/>
                  </a:lnTo>
                </a:path>
                <a:path w="7532370" h="7620">
                  <a:moveTo>
                    <a:pt x="2195830" y="5079"/>
                  </a:moveTo>
                  <a:lnTo>
                    <a:pt x="2218690" y="5079"/>
                  </a:lnTo>
                </a:path>
                <a:path w="7532370" h="7620">
                  <a:moveTo>
                    <a:pt x="2240280" y="5079"/>
                  </a:moveTo>
                  <a:lnTo>
                    <a:pt x="2261870" y="5079"/>
                  </a:lnTo>
                </a:path>
                <a:path w="7532370" h="7620">
                  <a:moveTo>
                    <a:pt x="2284730" y="5079"/>
                  </a:moveTo>
                  <a:lnTo>
                    <a:pt x="2306320" y="5079"/>
                  </a:lnTo>
                </a:path>
                <a:path w="7532370" h="7620">
                  <a:moveTo>
                    <a:pt x="2327910" y="5079"/>
                  </a:moveTo>
                  <a:lnTo>
                    <a:pt x="2349500" y="5079"/>
                  </a:lnTo>
                </a:path>
                <a:path w="7532370" h="7620">
                  <a:moveTo>
                    <a:pt x="2372360" y="5079"/>
                  </a:moveTo>
                  <a:lnTo>
                    <a:pt x="2393950" y="5079"/>
                  </a:lnTo>
                </a:path>
                <a:path w="7532370" h="7620">
                  <a:moveTo>
                    <a:pt x="2415540" y="5079"/>
                  </a:moveTo>
                  <a:lnTo>
                    <a:pt x="2438400" y="5079"/>
                  </a:lnTo>
                </a:path>
                <a:path w="7532370" h="7620">
                  <a:moveTo>
                    <a:pt x="2459990" y="5079"/>
                  </a:moveTo>
                  <a:lnTo>
                    <a:pt x="2481579" y="5079"/>
                  </a:lnTo>
                </a:path>
                <a:path w="7532370" h="7620">
                  <a:moveTo>
                    <a:pt x="2503170" y="5079"/>
                  </a:moveTo>
                  <a:lnTo>
                    <a:pt x="2526029" y="5079"/>
                  </a:lnTo>
                </a:path>
                <a:path w="7532370" h="7620">
                  <a:moveTo>
                    <a:pt x="2547620" y="5079"/>
                  </a:moveTo>
                  <a:lnTo>
                    <a:pt x="2569210" y="5079"/>
                  </a:lnTo>
                </a:path>
                <a:path w="7532370" h="7620">
                  <a:moveTo>
                    <a:pt x="2592070" y="5079"/>
                  </a:moveTo>
                  <a:lnTo>
                    <a:pt x="2613660" y="5079"/>
                  </a:lnTo>
                </a:path>
                <a:path w="7532370" h="7620">
                  <a:moveTo>
                    <a:pt x="2635250" y="5079"/>
                  </a:moveTo>
                  <a:lnTo>
                    <a:pt x="2656840" y="5079"/>
                  </a:lnTo>
                </a:path>
                <a:path w="7532370" h="7620">
                  <a:moveTo>
                    <a:pt x="2679700" y="5079"/>
                  </a:moveTo>
                  <a:lnTo>
                    <a:pt x="2701290" y="5079"/>
                  </a:lnTo>
                </a:path>
                <a:path w="7532370" h="7620">
                  <a:moveTo>
                    <a:pt x="2722879" y="5079"/>
                  </a:moveTo>
                  <a:lnTo>
                    <a:pt x="2745740" y="5079"/>
                  </a:lnTo>
                </a:path>
                <a:path w="7532370" h="7620">
                  <a:moveTo>
                    <a:pt x="2767329" y="5079"/>
                  </a:moveTo>
                  <a:lnTo>
                    <a:pt x="2788920" y="5079"/>
                  </a:lnTo>
                </a:path>
                <a:path w="7532370" h="7620">
                  <a:moveTo>
                    <a:pt x="2810510" y="5079"/>
                  </a:moveTo>
                  <a:lnTo>
                    <a:pt x="2833370" y="5079"/>
                  </a:lnTo>
                </a:path>
                <a:path w="7532370" h="7620">
                  <a:moveTo>
                    <a:pt x="2854960" y="5079"/>
                  </a:moveTo>
                  <a:lnTo>
                    <a:pt x="2876550" y="5079"/>
                  </a:lnTo>
                </a:path>
                <a:path w="7532370" h="7620">
                  <a:moveTo>
                    <a:pt x="2899410" y="5079"/>
                  </a:moveTo>
                  <a:lnTo>
                    <a:pt x="2921000" y="5079"/>
                  </a:lnTo>
                </a:path>
                <a:path w="7532370" h="7620">
                  <a:moveTo>
                    <a:pt x="2942590" y="5079"/>
                  </a:moveTo>
                  <a:lnTo>
                    <a:pt x="2965450" y="5079"/>
                  </a:lnTo>
                </a:path>
                <a:path w="7532370" h="7620">
                  <a:moveTo>
                    <a:pt x="2987040" y="5079"/>
                  </a:moveTo>
                  <a:lnTo>
                    <a:pt x="3008629" y="5079"/>
                  </a:lnTo>
                </a:path>
                <a:path w="7532370" h="7620">
                  <a:moveTo>
                    <a:pt x="3030220" y="5079"/>
                  </a:moveTo>
                  <a:lnTo>
                    <a:pt x="3053079" y="5079"/>
                  </a:lnTo>
                </a:path>
                <a:path w="7532370" h="7620">
                  <a:moveTo>
                    <a:pt x="3074670" y="5079"/>
                  </a:moveTo>
                  <a:lnTo>
                    <a:pt x="3096260" y="5079"/>
                  </a:lnTo>
                </a:path>
                <a:path w="7532370" h="7620">
                  <a:moveTo>
                    <a:pt x="3119120" y="5079"/>
                  </a:moveTo>
                  <a:lnTo>
                    <a:pt x="3140710" y="5079"/>
                  </a:lnTo>
                </a:path>
                <a:path w="7532370" h="7620">
                  <a:moveTo>
                    <a:pt x="3162300" y="5079"/>
                  </a:moveTo>
                  <a:lnTo>
                    <a:pt x="3183890" y="5079"/>
                  </a:lnTo>
                </a:path>
                <a:path w="7532370" h="7620">
                  <a:moveTo>
                    <a:pt x="3206750" y="5079"/>
                  </a:moveTo>
                  <a:lnTo>
                    <a:pt x="3228340" y="5079"/>
                  </a:lnTo>
                </a:path>
                <a:path w="7532370" h="7620">
                  <a:moveTo>
                    <a:pt x="3249929" y="5079"/>
                  </a:moveTo>
                  <a:lnTo>
                    <a:pt x="3272790" y="5079"/>
                  </a:lnTo>
                </a:path>
                <a:path w="7532370" h="7620">
                  <a:moveTo>
                    <a:pt x="3294379" y="5079"/>
                  </a:moveTo>
                  <a:lnTo>
                    <a:pt x="3315970" y="5079"/>
                  </a:lnTo>
                </a:path>
                <a:path w="7532370" h="7620">
                  <a:moveTo>
                    <a:pt x="3337560" y="5079"/>
                  </a:moveTo>
                  <a:lnTo>
                    <a:pt x="3360420" y="5079"/>
                  </a:lnTo>
                </a:path>
                <a:path w="7532370" h="7620">
                  <a:moveTo>
                    <a:pt x="3382010" y="5079"/>
                  </a:moveTo>
                  <a:lnTo>
                    <a:pt x="3403600" y="5079"/>
                  </a:lnTo>
                </a:path>
                <a:path w="7532370" h="7620">
                  <a:moveTo>
                    <a:pt x="3426460" y="5079"/>
                  </a:moveTo>
                  <a:lnTo>
                    <a:pt x="3448050" y="5079"/>
                  </a:lnTo>
                </a:path>
                <a:path w="7532370" h="7620">
                  <a:moveTo>
                    <a:pt x="3469640" y="3809"/>
                  </a:moveTo>
                  <a:lnTo>
                    <a:pt x="3492500" y="3809"/>
                  </a:lnTo>
                </a:path>
                <a:path w="7532370" h="7620">
                  <a:moveTo>
                    <a:pt x="3514090" y="3809"/>
                  </a:moveTo>
                  <a:lnTo>
                    <a:pt x="3535679" y="3809"/>
                  </a:lnTo>
                </a:path>
                <a:path w="7532370" h="7620">
                  <a:moveTo>
                    <a:pt x="3557270" y="3809"/>
                  </a:moveTo>
                  <a:lnTo>
                    <a:pt x="3580129" y="3809"/>
                  </a:lnTo>
                </a:path>
                <a:path w="7532370" h="7620">
                  <a:moveTo>
                    <a:pt x="3601720" y="3809"/>
                  </a:moveTo>
                  <a:lnTo>
                    <a:pt x="3623310" y="3809"/>
                  </a:lnTo>
                </a:path>
                <a:path w="7532370" h="7620">
                  <a:moveTo>
                    <a:pt x="3646170" y="3809"/>
                  </a:moveTo>
                  <a:lnTo>
                    <a:pt x="3667760" y="3809"/>
                  </a:lnTo>
                </a:path>
                <a:path w="7532370" h="7620">
                  <a:moveTo>
                    <a:pt x="3689350" y="3809"/>
                  </a:moveTo>
                  <a:lnTo>
                    <a:pt x="3710940" y="3809"/>
                  </a:lnTo>
                </a:path>
                <a:path w="7532370" h="7620">
                  <a:moveTo>
                    <a:pt x="3733800" y="3809"/>
                  </a:moveTo>
                  <a:lnTo>
                    <a:pt x="3755390" y="3809"/>
                  </a:lnTo>
                </a:path>
                <a:path w="7532370" h="7620">
                  <a:moveTo>
                    <a:pt x="3776979" y="3809"/>
                  </a:moveTo>
                  <a:lnTo>
                    <a:pt x="3799840" y="3809"/>
                  </a:lnTo>
                </a:path>
                <a:path w="7532370" h="7620">
                  <a:moveTo>
                    <a:pt x="3821429" y="3809"/>
                  </a:moveTo>
                  <a:lnTo>
                    <a:pt x="3843020" y="3809"/>
                  </a:lnTo>
                </a:path>
                <a:path w="7532370" h="7620">
                  <a:moveTo>
                    <a:pt x="3864610" y="3809"/>
                  </a:moveTo>
                  <a:lnTo>
                    <a:pt x="3887470" y="3809"/>
                  </a:lnTo>
                </a:path>
                <a:path w="7532370" h="7620">
                  <a:moveTo>
                    <a:pt x="3909060" y="3809"/>
                  </a:moveTo>
                  <a:lnTo>
                    <a:pt x="3930650" y="3809"/>
                  </a:lnTo>
                </a:path>
                <a:path w="7532370" h="7620">
                  <a:moveTo>
                    <a:pt x="3953510" y="3809"/>
                  </a:moveTo>
                  <a:lnTo>
                    <a:pt x="3975100" y="3809"/>
                  </a:lnTo>
                </a:path>
                <a:path w="7532370" h="7620">
                  <a:moveTo>
                    <a:pt x="3996690" y="3809"/>
                  </a:moveTo>
                  <a:lnTo>
                    <a:pt x="4019550" y="3809"/>
                  </a:lnTo>
                </a:path>
                <a:path w="7532370" h="7620">
                  <a:moveTo>
                    <a:pt x="4041140" y="3809"/>
                  </a:moveTo>
                  <a:lnTo>
                    <a:pt x="4062729" y="3809"/>
                  </a:lnTo>
                </a:path>
                <a:path w="7532370" h="7620">
                  <a:moveTo>
                    <a:pt x="4084320" y="3809"/>
                  </a:moveTo>
                  <a:lnTo>
                    <a:pt x="4107179" y="3809"/>
                  </a:lnTo>
                </a:path>
                <a:path w="7532370" h="7620">
                  <a:moveTo>
                    <a:pt x="4128770" y="3809"/>
                  </a:moveTo>
                  <a:lnTo>
                    <a:pt x="4150360" y="3809"/>
                  </a:lnTo>
                </a:path>
                <a:path w="7532370" h="7620">
                  <a:moveTo>
                    <a:pt x="4173220" y="3809"/>
                  </a:moveTo>
                  <a:lnTo>
                    <a:pt x="4194810" y="3809"/>
                  </a:lnTo>
                </a:path>
                <a:path w="7532370" h="7620">
                  <a:moveTo>
                    <a:pt x="4216400" y="3809"/>
                  </a:moveTo>
                  <a:lnTo>
                    <a:pt x="4237990" y="3809"/>
                  </a:lnTo>
                </a:path>
                <a:path w="7532370" h="7620">
                  <a:moveTo>
                    <a:pt x="4260850" y="3809"/>
                  </a:moveTo>
                  <a:lnTo>
                    <a:pt x="4282440" y="3809"/>
                  </a:lnTo>
                </a:path>
                <a:path w="7532370" h="7620">
                  <a:moveTo>
                    <a:pt x="4304030" y="3809"/>
                  </a:moveTo>
                  <a:lnTo>
                    <a:pt x="4326890" y="3809"/>
                  </a:lnTo>
                </a:path>
                <a:path w="7532370" h="7620">
                  <a:moveTo>
                    <a:pt x="4348480" y="3809"/>
                  </a:moveTo>
                  <a:lnTo>
                    <a:pt x="4370070" y="3809"/>
                  </a:lnTo>
                </a:path>
                <a:path w="7532370" h="7620">
                  <a:moveTo>
                    <a:pt x="4391660" y="3809"/>
                  </a:moveTo>
                  <a:lnTo>
                    <a:pt x="4414520" y="3809"/>
                  </a:lnTo>
                </a:path>
                <a:path w="7532370" h="7620">
                  <a:moveTo>
                    <a:pt x="4436110" y="3809"/>
                  </a:moveTo>
                  <a:lnTo>
                    <a:pt x="4457700" y="2539"/>
                  </a:lnTo>
                </a:path>
                <a:path w="7532370" h="7620">
                  <a:moveTo>
                    <a:pt x="4480560" y="2539"/>
                  </a:moveTo>
                  <a:lnTo>
                    <a:pt x="4502150" y="2539"/>
                  </a:lnTo>
                </a:path>
                <a:path w="7532370" h="7620">
                  <a:moveTo>
                    <a:pt x="4523740" y="2539"/>
                  </a:moveTo>
                  <a:lnTo>
                    <a:pt x="4546600" y="2539"/>
                  </a:lnTo>
                </a:path>
                <a:path w="7532370" h="7620">
                  <a:moveTo>
                    <a:pt x="4568190" y="2539"/>
                  </a:moveTo>
                  <a:lnTo>
                    <a:pt x="4589780" y="2539"/>
                  </a:lnTo>
                </a:path>
                <a:path w="7532370" h="7620">
                  <a:moveTo>
                    <a:pt x="4611370" y="2539"/>
                  </a:moveTo>
                  <a:lnTo>
                    <a:pt x="4634230" y="2539"/>
                  </a:lnTo>
                </a:path>
                <a:path w="7532370" h="7620">
                  <a:moveTo>
                    <a:pt x="4655820" y="2539"/>
                  </a:moveTo>
                  <a:lnTo>
                    <a:pt x="4677410" y="2539"/>
                  </a:lnTo>
                </a:path>
                <a:path w="7532370" h="7620">
                  <a:moveTo>
                    <a:pt x="4700270" y="2539"/>
                  </a:moveTo>
                  <a:lnTo>
                    <a:pt x="4721860" y="2539"/>
                  </a:lnTo>
                </a:path>
                <a:path w="7532370" h="7620">
                  <a:moveTo>
                    <a:pt x="4743450" y="2539"/>
                  </a:moveTo>
                  <a:lnTo>
                    <a:pt x="4765040" y="2539"/>
                  </a:lnTo>
                </a:path>
                <a:path w="7532370" h="7620">
                  <a:moveTo>
                    <a:pt x="4787900" y="2539"/>
                  </a:moveTo>
                  <a:lnTo>
                    <a:pt x="4809490" y="2539"/>
                  </a:lnTo>
                </a:path>
                <a:path w="7532370" h="7620">
                  <a:moveTo>
                    <a:pt x="4831080" y="2539"/>
                  </a:moveTo>
                  <a:lnTo>
                    <a:pt x="4853940" y="2539"/>
                  </a:lnTo>
                </a:path>
                <a:path w="7532370" h="7620">
                  <a:moveTo>
                    <a:pt x="4875530" y="2539"/>
                  </a:moveTo>
                  <a:lnTo>
                    <a:pt x="4897120" y="2539"/>
                  </a:lnTo>
                </a:path>
                <a:path w="7532370" h="7620">
                  <a:moveTo>
                    <a:pt x="4918710" y="2539"/>
                  </a:moveTo>
                  <a:lnTo>
                    <a:pt x="4941570" y="2539"/>
                  </a:lnTo>
                </a:path>
                <a:path w="7532370" h="7620">
                  <a:moveTo>
                    <a:pt x="4963160" y="2539"/>
                  </a:moveTo>
                  <a:lnTo>
                    <a:pt x="4984750" y="2539"/>
                  </a:lnTo>
                </a:path>
                <a:path w="7532370" h="7620">
                  <a:moveTo>
                    <a:pt x="5007610" y="2539"/>
                  </a:moveTo>
                  <a:lnTo>
                    <a:pt x="5029200" y="2539"/>
                  </a:lnTo>
                </a:path>
                <a:path w="7532370" h="7620">
                  <a:moveTo>
                    <a:pt x="5050790" y="2539"/>
                  </a:moveTo>
                  <a:lnTo>
                    <a:pt x="5073650" y="2539"/>
                  </a:lnTo>
                </a:path>
                <a:path w="7532370" h="7620">
                  <a:moveTo>
                    <a:pt x="5095240" y="2539"/>
                  </a:moveTo>
                  <a:lnTo>
                    <a:pt x="5116830" y="2539"/>
                  </a:lnTo>
                </a:path>
                <a:path w="7532370" h="7620">
                  <a:moveTo>
                    <a:pt x="5138420" y="2539"/>
                  </a:moveTo>
                  <a:lnTo>
                    <a:pt x="5161280" y="2539"/>
                  </a:lnTo>
                </a:path>
                <a:path w="7532370" h="7620">
                  <a:moveTo>
                    <a:pt x="5182870" y="2539"/>
                  </a:moveTo>
                  <a:lnTo>
                    <a:pt x="5204460" y="2539"/>
                  </a:lnTo>
                </a:path>
                <a:path w="7532370" h="7620">
                  <a:moveTo>
                    <a:pt x="5227320" y="2539"/>
                  </a:moveTo>
                  <a:lnTo>
                    <a:pt x="5248910" y="2539"/>
                  </a:lnTo>
                </a:path>
                <a:path w="7532370" h="7620">
                  <a:moveTo>
                    <a:pt x="5270500" y="2539"/>
                  </a:moveTo>
                  <a:lnTo>
                    <a:pt x="5292090" y="2539"/>
                  </a:lnTo>
                </a:path>
                <a:path w="7532370" h="7620">
                  <a:moveTo>
                    <a:pt x="5314950" y="2539"/>
                  </a:moveTo>
                  <a:lnTo>
                    <a:pt x="5336540" y="2539"/>
                  </a:lnTo>
                </a:path>
                <a:path w="7532370" h="7620">
                  <a:moveTo>
                    <a:pt x="5358130" y="2539"/>
                  </a:moveTo>
                  <a:lnTo>
                    <a:pt x="5380990" y="2539"/>
                  </a:lnTo>
                </a:path>
                <a:path w="7532370" h="7620">
                  <a:moveTo>
                    <a:pt x="5402580" y="2539"/>
                  </a:moveTo>
                  <a:lnTo>
                    <a:pt x="5424170" y="2539"/>
                  </a:lnTo>
                </a:path>
                <a:path w="7532370" h="7620">
                  <a:moveTo>
                    <a:pt x="5445760" y="2539"/>
                  </a:moveTo>
                  <a:lnTo>
                    <a:pt x="5468620" y="2539"/>
                  </a:lnTo>
                </a:path>
                <a:path w="7532370" h="7620">
                  <a:moveTo>
                    <a:pt x="5490210" y="2539"/>
                  </a:moveTo>
                  <a:lnTo>
                    <a:pt x="5511800" y="2539"/>
                  </a:lnTo>
                </a:path>
                <a:path w="7532370" h="7620">
                  <a:moveTo>
                    <a:pt x="5534660" y="2539"/>
                  </a:moveTo>
                  <a:lnTo>
                    <a:pt x="5556250" y="2539"/>
                  </a:lnTo>
                </a:path>
                <a:path w="7532370" h="7620">
                  <a:moveTo>
                    <a:pt x="5577840" y="2539"/>
                  </a:moveTo>
                  <a:lnTo>
                    <a:pt x="5599430" y="2539"/>
                  </a:lnTo>
                </a:path>
                <a:path w="7532370" h="7620">
                  <a:moveTo>
                    <a:pt x="5622290" y="2539"/>
                  </a:moveTo>
                  <a:lnTo>
                    <a:pt x="5643880" y="2539"/>
                  </a:lnTo>
                </a:path>
                <a:path w="7532370" h="7620">
                  <a:moveTo>
                    <a:pt x="5665470" y="2539"/>
                  </a:moveTo>
                  <a:lnTo>
                    <a:pt x="5688330" y="2539"/>
                  </a:lnTo>
                </a:path>
                <a:path w="7532370" h="7620">
                  <a:moveTo>
                    <a:pt x="5709920" y="2539"/>
                  </a:moveTo>
                  <a:lnTo>
                    <a:pt x="5731509" y="2539"/>
                  </a:lnTo>
                </a:path>
                <a:path w="7532370" h="7620">
                  <a:moveTo>
                    <a:pt x="5754370" y="1269"/>
                  </a:moveTo>
                  <a:lnTo>
                    <a:pt x="5775959" y="1269"/>
                  </a:lnTo>
                </a:path>
                <a:path w="7532370" h="7620">
                  <a:moveTo>
                    <a:pt x="5797550" y="1269"/>
                  </a:moveTo>
                  <a:lnTo>
                    <a:pt x="5819140" y="1269"/>
                  </a:lnTo>
                </a:path>
                <a:path w="7532370" h="7620">
                  <a:moveTo>
                    <a:pt x="5842000" y="1269"/>
                  </a:moveTo>
                  <a:lnTo>
                    <a:pt x="5863590" y="1269"/>
                  </a:lnTo>
                </a:path>
                <a:path w="7532370" h="7620">
                  <a:moveTo>
                    <a:pt x="5885180" y="1269"/>
                  </a:moveTo>
                  <a:lnTo>
                    <a:pt x="5908040" y="1269"/>
                  </a:lnTo>
                </a:path>
                <a:path w="7532370" h="7620">
                  <a:moveTo>
                    <a:pt x="5929630" y="1269"/>
                  </a:moveTo>
                  <a:lnTo>
                    <a:pt x="5951220" y="1269"/>
                  </a:lnTo>
                </a:path>
                <a:path w="7532370" h="7620">
                  <a:moveTo>
                    <a:pt x="5972809" y="1269"/>
                  </a:moveTo>
                  <a:lnTo>
                    <a:pt x="5995670" y="1269"/>
                  </a:lnTo>
                </a:path>
                <a:path w="7532370" h="7620">
                  <a:moveTo>
                    <a:pt x="6017259" y="1269"/>
                  </a:moveTo>
                  <a:lnTo>
                    <a:pt x="6038850" y="1269"/>
                  </a:lnTo>
                </a:path>
                <a:path w="7532370" h="7620">
                  <a:moveTo>
                    <a:pt x="6061709" y="1269"/>
                  </a:moveTo>
                  <a:lnTo>
                    <a:pt x="6083300" y="1269"/>
                  </a:lnTo>
                </a:path>
                <a:path w="7532370" h="7620">
                  <a:moveTo>
                    <a:pt x="6104890" y="1269"/>
                  </a:moveTo>
                  <a:lnTo>
                    <a:pt x="6126480" y="1269"/>
                  </a:lnTo>
                </a:path>
                <a:path w="7532370" h="7620">
                  <a:moveTo>
                    <a:pt x="6149340" y="1269"/>
                  </a:moveTo>
                  <a:lnTo>
                    <a:pt x="6170930" y="1269"/>
                  </a:lnTo>
                </a:path>
                <a:path w="7532370" h="7620">
                  <a:moveTo>
                    <a:pt x="6192520" y="1269"/>
                  </a:moveTo>
                  <a:lnTo>
                    <a:pt x="6215380" y="1269"/>
                  </a:lnTo>
                </a:path>
                <a:path w="7532370" h="7620">
                  <a:moveTo>
                    <a:pt x="6236970" y="1269"/>
                  </a:moveTo>
                  <a:lnTo>
                    <a:pt x="6258559" y="1269"/>
                  </a:lnTo>
                </a:path>
                <a:path w="7532370" h="7620">
                  <a:moveTo>
                    <a:pt x="6281420" y="1269"/>
                  </a:moveTo>
                  <a:lnTo>
                    <a:pt x="6303009" y="1269"/>
                  </a:lnTo>
                </a:path>
                <a:path w="7532370" h="7620">
                  <a:moveTo>
                    <a:pt x="6324600" y="1269"/>
                  </a:moveTo>
                  <a:lnTo>
                    <a:pt x="6346190" y="1269"/>
                  </a:lnTo>
                </a:path>
                <a:path w="7532370" h="7620">
                  <a:moveTo>
                    <a:pt x="6369050" y="1269"/>
                  </a:moveTo>
                  <a:lnTo>
                    <a:pt x="6390640" y="1269"/>
                  </a:lnTo>
                </a:path>
                <a:path w="7532370" h="7620">
                  <a:moveTo>
                    <a:pt x="6412230" y="1269"/>
                  </a:moveTo>
                  <a:lnTo>
                    <a:pt x="6435090" y="1269"/>
                  </a:lnTo>
                </a:path>
                <a:path w="7532370" h="7620">
                  <a:moveTo>
                    <a:pt x="6456680" y="1269"/>
                  </a:moveTo>
                  <a:lnTo>
                    <a:pt x="6478270" y="1269"/>
                  </a:lnTo>
                </a:path>
                <a:path w="7532370" h="7620">
                  <a:moveTo>
                    <a:pt x="6499859" y="1269"/>
                  </a:moveTo>
                  <a:lnTo>
                    <a:pt x="6522720" y="1269"/>
                  </a:lnTo>
                </a:path>
                <a:path w="7532370" h="7620">
                  <a:moveTo>
                    <a:pt x="6544309" y="1269"/>
                  </a:moveTo>
                  <a:lnTo>
                    <a:pt x="6565900" y="1269"/>
                  </a:lnTo>
                </a:path>
                <a:path w="7532370" h="7620">
                  <a:moveTo>
                    <a:pt x="6588759" y="1269"/>
                  </a:moveTo>
                  <a:lnTo>
                    <a:pt x="6610350" y="1269"/>
                  </a:lnTo>
                </a:path>
                <a:path w="7532370" h="7620">
                  <a:moveTo>
                    <a:pt x="6631940" y="1269"/>
                  </a:moveTo>
                  <a:lnTo>
                    <a:pt x="6653530" y="1269"/>
                  </a:lnTo>
                </a:path>
                <a:path w="7532370" h="7620">
                  <a:moveTo>
                    <a:pt x="6676390" y="1269"/>
                  </a:moveTo>
                  <a:lnTo>
                    <a:pt x="6697980" y="1269"/>
                  </a:lnTo>
                </a:path>
                <a:path w="7532370" h="7620">
                  <a:moveTo>
                    <a:pt x="6719570" y="1269"/>
                  </a:moveTo>
                  <a:lnTo>
                    <a:pt x="6742430" y="0"/>
                  </a:lnTo>
                </a:path>
                <a:path w="7532370" h="7620">
                  <a:moveTo>
                    <a:pt x="6764020" y="0"/>
                  </a:moveTo>
                  <a:lnTo>
                    <a:pt x="6785609" y="0"/>
                  </a:lnTo>
                </a:path>
                <a:path w="7532370" h="7620">
                  <a:moveTo>
                    <a:pt x="6808470" y="0"/>
                  </a:moveTo>
                  <a:lnTo>
                    <a:pt x="6830059" y="0"/>
                  </a:lnTo>
                </a:path>
                <a:path w="7532370" h="7620">
                  <a:moveTo>
                    <a:pt x="6851650" y="0"/>
                  </a:moveTo>
                  <a:lnTo>
                    <a:pt x="6873240" y="0"/>
                  </a:lnTo>
                </a:path>
                <a:path w="7532370" h="7620">
                  <a:moveTo>
                    <a:pt x="6896100" y="0"/>
                  </a:moveTo>
                  <a:lnTo>
                    <a:pt x="6917690" y="0"/>
                  </a:lnTo>
                </a:path>
                <a:path w="7532370" h="7620">
                  <a:moveTo>
                    <a:pt x="6939280" y="0"/>
                  </a:moveTo>
                  <a:lnTo>
                    <a:pt x="6962140" y="0"/>
                  </a:lnTo>
                </a:path>
                <a:path w="7532370" h="7620">
                  <a:moveTo>
                    <a:pt x="6983730" y="0"/>
                  </a:moveTo>
                  <a:lnTo>
                    <a:pt x="7005320" y="0"/>
                  </a:lnTo>
                </a:path>
                <a:path w="7532370" h="7620">
                  <a:moveTo>
                    <a:pt x="7026909" y="0"/>
                  </a:moveTo>
                  <a:lnTo>
                    <a:pt x="7049770" y="0"/>
                  </a:lnTo>
                </a:path>
                <a:path w="7532370" h="7620">
                  <a:moveTo>
                    <a:pt x="7071359" y="0"/>
                  </a:moveTo>
                  <a:lnTo>
                    <a:pt x="7092950" y="0"/>
                  </a:lnTo>
                </a:path>
                <a:path w="7532370" h="7620">
                  <a:moveTo>
                    <a:pt x="7115809" y="0"/>
                  </a:moveTo>
                  <a:lnTo>
                    <a:pt x="7137400" y="0"/>
                  </a:lnTo>
                </a:path>
                <a:path w="7532370" h="7620">
                  <a:moveTo>
                    <a:pt x="7158990" y="0"/>
                  </a:moveTo>
                  <a:lnTo>
                    <a:pt x="7180580" y="0"/>
                  </a:lnTo>
                </a:path>
                <a:path w="7532370" h="7620">
                  <a:moveTo>
                    <a:pt x="7203440" y="0"/>
                  </a:moveTo>
                  <a:lnTo>
                    <a:pt x="7225030" y="0"/>
                  </a:lnTo>
                </a:path>
                <a:path w="7532370" h="7620">
                  <a:moveTo>
                    <a:pt x="7246620" y="0"/>
                  </a:moveTo>
                  <a:lnTo>
                    <a:pt x="7269480" y="0"/>
                  </a:lnTo>
                </a:path>
                <a:path w="7532370" h="7620">
                  <a:moveTo>
                    <a:pt x="7291070" y="0"/>
                  </a:moveTo>
                  <a:lnTo>
                    <a:pt x="7312659" y="0"/>
                  </a:lnTo>
                </a:path>
                <a:path w="7532370" h="7620">
                  <a:moveTo>
                    <a:pt x="7335520" y="0"/>
                  </a:moveTo>
                  <a:lnTo>
                    <a:pt x="7357109" y="0"/>
                  </a:lnTo>
                </a:path>
                <a:path w="7532370" h="7620">
                  <a:moveTo>
                    <a:pt x="7378700" y="0"/>
                  </a:moveTo>
                  <a:lnTo>
                    <a:pt x="7400290" y="0"/>
                  </a:lnTo>
                </a:path>
                <a:path w="7532370" h="7620">
                  <a:moveTo>
                    <a:pt x="7423150" y="0"/>
                  </a:moveTo>
                  <a:lnTo>
                    <a:pt x="7444740" y="0"/>
                  </a:lnTo>
                </a:path>
                <a:path w="7532370" h="7620">
                  <a:moveTo>
                    <a:pt x="7466330" y="0"/>
                  </a:moveTo>
                  <a:lnTo>
                    <a:pt x="7489190" y="0"/>
                  </a:lnTo>
                </a:path>
                <a:path w="7532370" h="7620">
                  <a:moveTo>
                    <a:pt x="7510780" y="0"/>
                  </a:moveTo>
                  <a:lnTo>
                    <a:pt x="7532370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927100" y="4658359"/>
              <a:ext cx="7532370" cy="7620"/>
            </a:xfrm>
            <a:custGeom>
              <a:avLst/>
              <a:gdLst/>
              <a:ahLst/>
              <a:cxnLst/>
              <a:rect l="l" t="t" r="r" b="b"/>
              <a:pathLst>
                <a:path w="7532370" h="7620">
                  <a:moveTo>
                    <a:pt x="0" y="7619"/>
                  </a:moveTo>
                  <a:lnTo>
                    <a:pt x="21590" y="7619"/>
                  </a:lnTo>
                </a:path>
                <a:path w="7532370" h="7620">
                  <a:moveTo>
                    <a:pt x="44450" y="7619"/>
                  </a:moveTo>
                  <a:lnTo>
                    <a:pt x="66040" y="7619"/>
                  </a:lnTo>
                </a:path>
                <a:path w="7532370" h="7620">
                  <a:moveTo>
                    <a:pt x="87630" y="7619"/>
                  </a:moveTo>
                  <a:lnTo>
                    <a:pt x="110490" y="7619"/>
                  </a:lnTo>
                </a:path>
                <a:path w="7532370" h="7620">
                  <a:moveTo>
                    <a:pt x="132080" y="7619"/>
                  </a:moveTo>
                  <a:lnTo>
                    <a:pt x="153669" y="7619"/>
                  </a:lnTo>
                </a:path>
                <a:path w="7532370" h="7620">
                  <a:moveTo>
                    <a:pt x="176530" y="7619"/>
                  </a:moveTo>
                  <a:lnTo>
                    <a:pt x="198119" y="7619"/>
                  </a:lnTo>
                </a:path>
                <a:path w="7532370" h="7620">
                  <a:moveTo>
                    <a:pt x="219709" y="7619"/>
                  </a:moveTo>
                  <a:lnTo>
                    <a:pt x="241300" y="7619"/>
                  </a:lnTo>
                </a:path>
                <a:path w="7532370" h="7620">
                  <a:moveTo>
                    <a:pt x="264159" y="7619"/>
                  </a:moveTo>
                  <a:lnTo>
                    <a:pt x="285750" y="7619"/>
                  </a:lnTo>
                </a:path>
                <a:path w="7532370" h="7620">
                  <a:moveTo>
                    <a:pt x="307340" y="7619"/>
                  </a:moveTo>
                  <a:lnTo>
                    <a:pt x="330200" y="7619"/>
                  </a:lnTo>
                </a:path>
                <a:path w="7532370" h="7620">
                  <a:moveTo>
                    <a:pt x="351790" y="7619"/>
                  </a:moveTo>
                  <a:lnTo>
                    <a:pt x="373380" y="7619"/>
                  </a:lnTo>
                </a:path>
                <a:path w="7532370" h="7620">
                  <a:moveTo>
                    <a:pt x="394969" y="7619"/>
                  </a:moveTo>
                  <a:lnTo>
                    <a:pt x="417830" y="7619"/>
                  </a:lnTo>
                </a:path>
                <a:path w="7532370" h="7620">
                  <a:moveTo>
                    <a:pt x="439419" y="7619"/>
                  </a:moveTo>
                  <a:lnTo>
                    <a:pt x="461009" y="7619"/>
                  </a:lnTo>
                </a:path>
                <a:path w="7532370" h="7620">
                  <a:moveTo>
                    <a:pt x="483869" y="7619"/>
                  </a:moveTo>
                  <a:lnTo>
                    <a:pt x="505459" y="7619"/>
                  </a:lnTo>
                </a:path>
                <a:path w="7532370" h="7620">
                  <a:moveTo>
                    <a:pt x="527050" y="7619"/>
                  </a:moveTo>
                  <a:lnTo>
                    <a:pt x="548640" y="7619"/>
                  </a:lnTo>
                </a:path>
                <a:path w="7532370" h="7620">
                  <a:moveTo>
                    <a:pt x="571500" y="7619"/>
                  </a:moveTo>
                  <a:lnTo>
                    <a:pt x="593090" y="7619"/>
                  </a:lnTo>
                </a:path>
                <a:path w="7532370" h="7620">
                  <a:moveTo>
                    <a:pt x="614680" y="7619"/>
                  </a:moveTo>
                  <a:lnTo>
                    <a:pt x="637540" y="7619"/>
                  </a:lnTo>
                </a:path>
                <a:path w="7532370" h="7620">
                  <a:moveTo>
                    <a:pt x="659130" y="7619"/>
                  </a:moveTo>
                  <a:lnTo>
                    <a:pt x="680719" y="7619"/>
                  </a:lnTo>
                </a:path>
                <a:path w="7532370" h="7620">
                  <a:moveTo>
                    <a:pt x="703580" y="7619"/>
                  </a:moveTo>
                  <a:lnTo>
                    <a:pt x="725169" y="7619"/>
                  </a:lnTo>
                </a:path>
                <a:path w="7532370" h="7620">
                  <a:moveTo>
                    <a:pt x="746760" y="7619"/>
                  </a:moveTo>
                  <a:lnTo>
                    <a:pt x="768350" y="7619"/>
                  </a:lnTo>
                </a:path>
                <a:path w="7532370" h="7620">
                  <a:moveTo>
                    <a:pt x="791210" y="7619"/>
                  </a:moveTo>
                  <a:lnTo>
                    <a:pt x="812800" y="7619"/>
                  </a:lnTo>
                </a:path>
                <a:path w="7532370" h="7620">
                  <a:moveTo>
                    <a:pt x="834389" y="6350"/>
                  </a:moveTo>
                  <a:lnTo>
                    <a:pt x="857250" y="6350"/>
                  </a:lnTo>
                </a:path>
                <a:path w="7532370" h="7620">
                  <a:moveTo>
                    <a:pt x="878839" y="6350"/>
                  </a:moveTo>
                  <a:lnTo>
                    <a:pt x="900430" y="6350"/>
                  </a:lnTo>
                </a:path>
                <a:path w="7532370" h="7620">
                  <a:moveTo>
                    <a:pt x="922019" y="6350"/>
                  </a:moveTo>
                  <a:lnTo>
                    <a:pt x="944880" y="6350"/>
                  </a:lnTo>
                </a:path>
                <a:path w="7532370" h="7620">
                  <a:moveTo>
                    <a:pt x="966469" y="6350"/>
                  </a:moveTo>
                  <a:lnTo>
                    <a:pt x="988060" y="6350"/>
                  </a:lnTo>
                </a:path>
                <a:path w="7532370" h="7620">
                  <a:moveTo>
                    <a:pt x="1010919" y="6350"/>
                  </a:moveTo>
                  <a:lnTo>
                    <a:pt x="1032510" y="6350"/>
                  </a:lnTo>
                </a:path>
                <a:path w="7532370" h="7620">
                  <a:moveTo>
                    <a:pt x="1054100" y="6350"/>
                  </a:moveTo>
                  <a:lnTo>
                    <a:pt x="1075689" y="6350"/>
                  </a:lnTo>
                </a:path>
                <a:path w="7532370" h="7620">
                  <a:moveTo>
                    <a:pt x="1098550" y="6350"/>
                  </a:moveTo>
                  <a:lnTo>
                    <a:pt x="1120139" y="6350"/>
                  </a:lnTo>
                </a:path>
                <a:path w="7532370" h="7620">
                  <a:moveTo>
                    <a:pt x="1141730" y="6350"/>
                  </a:moveTo>
                  <a:lnTo>
                    <a:pt x="1164589" y="6350"/>
                  </a:lnTo>
                </a:path>
                <a:path w="7532370" h="7620">
                  <a:moveTo>
                    <a:pt x="1186180" y="6350"/>
                  </a:moveTo>
                  <a:lnTo>
                    <a:pt x="1207770" y="6350"/>
                  </a:lnTo>
                </a:path>
                <a:path w="7532370" h="7620">
                  <a:moveTo>
                    <a:pt x="1230630" y="6350"/>
                  </a:moveTo>
                  <a:lnTo>
                    <a:pt x="1252220" y="6350"/>
                  </a:lnTo>
                </a:path>
                <a:path w="7532370" h="7620">
                  <a:moveTo>
                    <a:pt x="1273810" y="6350"/>
                  </a:moveTo>
                  <a:lnTo>
                    <a:pt x="1295400" y="6350"/>
                  </a:lnTo>
                </a:path>
                <a:path w="7532370" h="7620">
                  <a:moveTo>
                    <a:pt x="1318260" y="6350"/>
                  </a:moveTo>
                  <a:lnTo>
                    <a:pt x="1339850" y="6350"/>
                  </a:lnTo>
                </a:path>
                <a:path w="7532370" h="7620">
                  <a:moveTo>
                    <a:pt x="1361439" y="6350"/>
                  </a:moveTo>
                  <a:lnTo>
                    <a:pt x="1384300" y="6350"/>
                  </a:lnTo>
                </a:path>
                <a:path w="7532370" h="7620">
                  <a:moveTo>
                    <a:pt x="1405889" y="6350"/>
                  </a:moveTo>
                  <a:lnTo>
                    <a:pt x="1427480" y="6350"/>
                  </a:lnTo>
                </a:path>
                <a:path w="7532370" h="7620">
                  <a:moveTo>
                    <a:pt x="1449070" y="6350"/>
                  </a:moveTo>
                  <a:lnTo>
                    <a:pt x="1471930" y="6350"/>
                  </a:lnTo>
                </a:path>
                <a:path w="7532370" h="7620">
                  <a:moveTo>
                    <a:pt x="1493520" y="6350"/>
                  </a:moveTo>
                  <a:lnTo>
                    <a:pt x="1515110" y="6350"/>
                  </a:lnTo>
                </a:path>
                <a:path w="7532370" h="7620">
                  <a:moveTo>
                    <a:pt x="1537970" y="6350"/>
                  </a:moveTo>
                  <a:lnTo>
                    <a:pt x="1559560" y="6350"/>
                  </a:lnTo>
                </a:path>
                <a:path w="7532370" h="7620">
                  <a:moveTo>
                    <a:pt x="1581150" y="6350"/>
                  </a:moveTo>
                  <a:lnTo>
                    <a:pt x="1602739" y="6350"/>
                  </a:lnTo>
                </a:path>
                <a:path w="7532370" h="7620">
                  <a:moveTo>
                    <a:pt x="1625600" y="6350"/>
                  </a:moveTo>
                  <a:lnTo>
                    <a:pt x="1647189" y="6350"/>
                  </a:lnTo>
                </a:path>
                <a:path w="7532370" h="7620">
                  <a:moveTo>
                    <a:pt x="1668780" y="6350"/>
                  </a:moveTo>
                  <a:lnTo>
                    <a:pt x="1691639" y="6350"/>
                  </a:lnTo>
                </a:path>
                <a:path w="7532370" h="7620">
                  <a:moveTo>
                    <a:pt x="1713230" y="6350"/>
                  </a:moveTo>
                  <a:lnTo>
                    <a:pt x="1734820" y="6350"/>
                  </a:lnTo>
                </a:path>
                <a:path w="7532370" h="7620">
                  <a:moveTo>
                    <a:pt x="1757680" y="6350"/>
                  </a:moveTo>
                  <a:lnTo>
                    <a:pt x="1779270" y="6350"/>
                  </a:lnTo>
                </a:path>
                <a:path w="7532370" h="7620">
                  <a:moveTo>
                    <a:pt x="1800860" y="6350"/>
                  </a:moveTo>
                  <a:lnTo>
                    <a:pt x="1822450" y="6350"/>
                  </a:lnTo>
                </a:path>
                <a:path w="7532370" h="7620">
                  <a:moveTo>
                    <a:pt x="1845310" y="6350"/>
                  </a:moveTo>
                  <a:lnTo>
                    <a:pt x="1866900" y="6350"/>
                  </a:lnTo>
                </a:path>
                <a:path w="7532370" h="7620">
                  <a:moveTo>
                    <a:pt x="1888489" y="6350"/>
                  </a:moveTo>
                  <a:lnTo>
                    <a:pt x="1911350" y="6350"/>
                  </a:lnTo>
                </a:path>
                <a:path w="7532370" h="7620">
                  <a:moveTo>
                    <a:pt x="1932939" y="6350"/>
                  </a:moveTo>
                  <a:lnTo>
                    <a:pt x="1954530" y="6350"/>
                  </a:lnTo>
                </a:path>
                <a:path w="7532370" h="7620">
                  <a:moveTo>
                    <a:pt x="1976120" y="6350"/>
                  </a:moveTo>
                  <a:lnTo>
                    <a:pt x="1998980" y="6350"/>
                  </a:lnTo>
                </a:path>
                <a:path w="7532370" h="7620">
                  <a:moveTo>
                    <a:pt x="2020570" y="6350"/>
                  </a:moveTo>
                  <a:lnTo>
                    <a:pt x="2042160" y="6350"/>
                  </a:lnTo>
                </a:path>
                <a:path w="7532370" h="7620">
                  <a:moveTo>
                    <a:pt x="2065020" y="6350"/>
                  </a:moveTo>
                  <a:lnTo>
                    <a:pt x="2086610" y="6350"/>
                  </a:lnTo>
                </a:path>
                <a:path w="7532370" h="7620">
                  <a:moveTo>
                    <a:pt x="2108200" y="6350"/>
                  </a:moveTo>
                  <a:lnTo>
                    <a:pt x="2129790" y="6350"/>
                  </a:lnTo>
                </a:path>
                <a:path w="7532370" h="7620">
                  <a:moveTo>
                    <a:pt x="2152650" y="5079"/>
                  </a:moveTo>
                  <a:lnTo>
                    <a:pt x="2174240" y="5079"/>
                  </a:lnTo>
                </a:path>
                <a:path w="7532370" h="7620">
                  <a:moveTo>
                    <a:pt x="2195830" y="5079"/>
                  </a:moveTo>
                  <a:lnTo>
                    <a:pt x="2218690" y="5079"/>
                  </a:lnTo>
                </a:path>
                <a:path w="7532370" h="7620">
                  <a:moveTo>
                    <a:pt x="2240280" y="5079"/>
                  </a:moveTo>
                  <a:lnTo>
                    <a:pt x="2261870" y="5079"/>
                  </a:lnTo>
                </a:path>
                <a:path w="7532370" h="7620">
                  <a:moveTo>
                    <a:pt x="2284730" y="5079"/>
                  </a:moveTo>
                  <a:lnTo>
                    <a:pt x="2306320" y="5079"/>
                  </a:lnTo>
                </a:path>
                <a:path w="7532370" h="7620">
                  <a:moveTo>
                    <a:pt x="2327910" y="5079"/>
                  </a:moveTo>
                  <a:lnTo>
                    <a:pt x="2349500" y="5079"/>
                  </a:lnTo>
                </a:path>
                <a:path w="7532370" h="7620">
                  <a:moveTo>
                    <a:pt x="2372360" y="5079"/>
                  </a:moveTo>
                  <a:lnTo>
                    <a:pt x="2393950" y="5079"/>
                  </a:lnTo>
                </a:path>
                <a:path w="7532370" h="7620">
                  <a:moveTo>
                    <a:pt x="2415540" y="5079"/>
                  </a:moveTo>
                  <a:lnTo>
                    <a:pt x="2438400" y="5079"/>
                  </a:lnTo>
                </a:path>
                <a:path w="7532370" h="7620">
                  <a:moveTo>
                    <a:pt x="2459990" y="5079"/>
                  </a:moveTo>
                  <a:lnTo>
                    <a:pt x="2481579" y="5079"/>
                  </a:lnTo>
                </a:path>
                <a:path w="7532370" h="7620">
                  <a:moveTo>
                    <a:pt x="2503170" y="5079"/>
                  </a:moveTo>
                  <a:lnTo>
                    <a:pt x="2526029" y="5079"/>
                  </a:lnTo>
                </a:path>
                <a:path w="7532370" h="7620">
                  <a:moveTo>
                    <a:pt x="2547620" y="5079"/>
                  </a:moveTo>
                  <a:lnTo>
                    <a:pt x="2569210" y="5079"/>
                  </a:lnTo>
                </a:path>
                <a:path w="7532370" h="7620">
                  <a:moveTo>
                    <a:pt x="2592070" y="5079"/>
                  </a:moveTo>
                  <a:lnTo>
                    <a:pt x="2613660" y="5079"/>
                  </a:lnTo>
                </a:path>
                <a:path w="7532370" h="7620">
                  <a:moveTo>
                    <a:pt x="2635250" y="5079"/>
                  </a:moveTo>
                  <a:lnTo>
                    <a:pt x="2656840" y="5079"/>
                  </a:lnTo>
                </a:path>
                <a:path w="7532370" h="7620">
                  <a:moveTo>
                    <a:pt x="2679700" y="5079"/>
                  </a:moveTo>
                  <a:lnTo>
                    <a:pt x="2701290" y="5079"/>
                  </a:lnTo>
                </a:path>
                <a:path w="7532370" h="7620">
                  <a:moveTo>
                    <a:pt x="2722879" y="5079"/>
                  </a:moveTo>
                  <a:lnTo>
                    <a:pt x="2745740" y="5079"/>
                  </a:lnTo>
                </a:path>
                <a:path w="7532370" h="7620">
                  <a:moveTo>
                    <a:pt x="2767329" y="5079"/>
                  </a:moveTo>
                  <a:lnTo>
                    <a:pt x="2788920" y="5079"/>
                  </a:lnTo>
                </a:path>
                <a:path w="7532370" h="7620">
                  <a:moveTo>
                    <a:pt x="2810510" y="5079"/>
                  </a:moveTo>
                  <a:lnTo>
                    <a:pt x="2833370" y="5079"/>
                  </a:lnTo>
                </a:path>
                <a:path w="7532370" h="7620">
                  <a:moveTo>
                    <a:pt x="2854960" y="5079"/>
                  </a:moveTo>
                  <a:lnTo>
                    <a:pt x="2876550" y="5079"/>
                  </a:lnTo>
                </a:path>
                <a:path w="7532370" h="7620">
                  <a:moveTo>
                    <a:pt x="2899410" y="5079"/>
                  </a:moveTo>
                  <a:lnTo>
                    <a:pt x="2921000" y="5079"/>
                  </a:lnTo>
                </a:path>
                <a:path w="7532370" h="7620">
                  <a:moveTo>
                    <a:pt x="2942590" y="5079"/>
                  </a:moveTo>
                  <a:lnTo>
                    <a:pt x="2965450" y="5079"/>
                  </a:lnTo>
                </a:path>
                <a:path w="7532370" h="7620">
                  <a:moveTo>
                    <a:pt x="2987040" y="5079"/>
                  </a:moveTo>
                  <a:lnTo>
                    <a:pt x="3008629" y="5079"/>
                  </a:lnTo>
                </a:path>
                <a:path w="7532370" h="7620">
                  <a:moveTo>
                    <a:pt x="3030220" y="5079"/>
                  </a:moveTo>
                  <a:lnTo>
                    <a:pt x="3053079" y="5079"/>
                  </a:lnTo>
                </a:path>
                <a:path w="7532370" h="7620">
                  <a:moveTo>
                    <a:pt x="3074670" y="5079"/>
                  </a:moveTo>
                  <a:lnTo>
                    <a:pt x="3096260" y="5079"/>
                  </a:lnTo>
                </a:path>
                <a:path w="7532370" h="7620">
                  <a:moveTo>
                    <a:pt x="3119120" y="5079"/>
                  </a:moveTo>
                  <a:lnTo>
                    <a:pt x="3140710" y="3809"/>
                  </a:lnTo>
                </a:path>
                <a:path w="7532370" h="7620">
                  <a:moveTo>
                    <a:pt x="3162300" y="3809"/>
                  </a:moveTo>
                  <a:lnTo>
                    <a:pt x="3183890" y="3809"/>
                  </a:lnTo>
                </a:path>
                <a:path w="7532370" h="7620">
                  <a:moveTo>
                    <a:pt x="3206750" y="3809"/>
                  </a:moveTo>
                  <a:lnTo>
                    <a:pt x="3228340" y="3809"/>
                  </a:lnTo>
                </a:path>
                <a:path w="7532370" h="7620">
                  <a:moveTo>
                    <a:pt x="3249929" y="3809"/>
                  </a:moveTo>
                  <a:lnTo>
                    <a:pt x="3272790" y="3809"/>
                  </a:lnTo>
                </a:path>
                <a:path w="7532370" h="7620">
                  <a:moveTo>
                    <a:pt x="3294379" y="3809"/>
                  </a:moveTo>
                  <a:lnTo>
                    <a:pt x="3315970" y="3809"/>
                  </a:lnTo>
                </a:path>
                <a:path w="7532370" h="7620">
                  <a:moveTo>
                    <a:pt x="3337560" y="3809"/>
                  </a:moveTo>
                  <a:lnTo>
                    <a:pt x="3360420" y="3809"/>
                  </a:lnTo>
                </a:path>
                <a:path w="7532370" h="7620">
                  <a:moveTo>
                    <a:pt x="3382010" y="3809"/>
                  </a:moveTo>
                  <a:lnTo>
                    <a:pt x="3403600" y="3809"/>
                  </a:lnTo>
                </a:path>
                <a:path w="7532370" h="7620">
                  <a:moveTo>
                    <a:pt x="3426460" y="3809"/>
                  </a:moveTo>
                  <a:lnTo>
                    <a:pt x="3448050" y="3809"/>
                  </a:lnTo>
                </a:path>
                <a:path w="7532370" h="7620">
                  <a:moveTo>
                    <a:pt x="3469640" y="3809"/>
                  </a:moveTo>
                  <a:lnTo>
                    <a:pt x="3492500" y="3809"/>
                  </a:lnTo>
                </a:path>
                <a:path w="7532370" h="7620">
                  <a:moveTo>
                    <a:pt x="3514090" y="3809"/>
                  </a:moveTo>
                  <a:lnTo>
                    <a:pt x="3535679" y="3809"/>
                  </a:lnTo>
                </a:path>
                <a:path w="7532370" h="7620">
                  <a:moveTo>
                    <a:pt x="3557270" y="3809"/>
                  </a:moveTo>
                  <a:lnTo>
                    <a:pt x="3580129" y="3809"/>
                  </a:lnTo>
                </a:path>
                <a:path w="7532370" h="7620">
                  <a:moveTo>
                    <a:pt x="3601720" y="3809"/>
                  </a:moveTo>
                  <a:lnTo>
                    <a:pt x="3623310" y="3809"/>
                  </a:lnTo>
                </a:path>
                <a:path w="7532370" h="7620">
                  <a:moveTo>
                    <a:pt x="3646170" y="3809"/>
                  </a:moveTo>
                  <a:lnTo>
                    <a:pt x="3667760" y="3809"/>
                  </a:lnTo>
                </a:path>
                <a:path w="7532370" h="7620">
                  <a:moveTo>
                    <a:pt x="3689350" y="3809"/>
                  </a:moveTo>
                  <a:lnTo>
                    <a:pt x="3710940" y="3809"/>
                  </a:lnTo>
                </a:path>
                <a:path w="7532370" h="7620">
                  <a:moveTo>
                    <a:pt x="3733800" y="3809"/>
                  </a:moveTo>
                  <a:lnTo>
                    <a:pt x="3755390" y="3809"/>
                  </a:lnTo>
                </a:path>
                <a:path w="7532370" h="7620">
                  <a:moveTo>
                    <a:pt x="3776979" y="3809"/>
                  </a:moveTo>
                  <a:lnTo>
                    <a:pt x="3799840" y="3809"/>
                  </a:lnTo>
                </a:path>
                <a:path w="7532370" h="7620">
                  <a:moveTo>
                    <a:pt x="3821429" y="3809"/>
                  </a:moveTo>
                  <a:lnTo>
                    <a:pt x="3843020" y="3809"/>
                  </a:lnTo>
                </a:path>
                <a:path w="7532370" h="7620">
                  <a:moveTo>
                    <a:pt x="3864610" y="3809"/>
                  </a:moveTo>
                  <a:lnTo>
                    <a:pt x="3887470" y="3809"/>
                  </a:lnTo>
                </a:path>
                <a:path w="7532370" h="7620">
                  <a:moveTo>
                    <a:pt x="3909060" y="3809"/>
                  </a:moveTo>
                  <a:lnTo>
                    <a:pt x="3930650" y="3809"/>
                  </a:lnTo>
                </a:path>
                <a:path w="7532370" h="7620">
                  <a:moveTo>
                    <a:pt x="3953510" y="3809"/>
                  </a:moveTo>
                  <a:lnTo>
                    <a:pt x="3975100" y="3809"/>
                  </a:lnTo>
                </a:path>
                <a:path w="7532370" h="7620">
                  <a:moveTo>
                    <a:pt x="3996690" y="3809"/>
                  </a:moveTo>
                  <a:lnTo>
                    <a:pt x="4019550" y="3809"/>
                  </a:lnTo>
                </a:path>
                <a:path w="7532370" h="7620">
                  <a:moveTo>
                    <a:pt x="4041140" y="3809"/>
                  </a:moveTo>
                  <a:lnTo>
                    <a:pt x="4062729" y="3809"/>
                  </a:lnTo>
                </a:path>
                <a:path w="7532370" h="7620">
                  <a:moveTo>
                    <a:pt x="4084320" y="3809"/>
                  </a:moveTo>
                  <a:lnTo>
                    <a:pt x="4107179" y="3809"/>
                  </a:lnTo>
                </a:path>
                <a:path w="7532370" h="7620">
                  <a:moveTo>
                    <a:pt x="4128770" y="3809"/>
                  </a:moveTo>
                  <a:lnTo>
                    <a:pt x="4150360" y="3809"/>
                  </a:lnTo>
                </a:path>
                <a:path w="7532370" h="7620">
                  <a:moveTo>
                    <a:pt x="4173220" y="3809"/>
                  </a:moveTo>
                  <a:lnTo>
                    <a:pt x="4194810" y="3809"/>
                  </a:lnTo>
                </a:path>
                <a:path w="7532370" h="7620">
                  <a:moveTo>
                    <a:pt x="4216400" y="3809"/>
                  </a:moveTo>
                  <a:lnTo>
                    <a:pt x="4237990" y="3809"/>
                  </a:lnTo>
                </a:path>
                <a:path w="7532370" h="7620">
                  <a:moveTo>
                    <a:pt x="4260850" y="3809"/>
                  </a:moveTo>
                  <a:lnTo>
                    <a:pt x="4282440" y="3809"/>
                  </a:lnTo>
                </a:path>
                <a:path w="7532370" h="7620">
                  <a:moveTo>
                    <a:pt x="4304030" y="3809"/>
                  </a:moveTo>
                  <a:lnTo>
                    <a:pt x="4326890" y="3809"/>
                  </a:lnTo>
                </a:path>
                <a:path w="7532370" h="7620">
                  <a:moveTo>
                    <a:pt x="4348480" y="3809"/>
                  </a:moveTo>
                  <a:lnTo>
                    <a:pt x="4370070" y="3809"/>
                  </a:lnTo>
                </a:path>
                <a:path w="7532370" h="7620">
                  <a:moveTo>
                    <a:pt x="4391660" y="3809"/>
                  </a:moveTo>
                  <a:lnTo>
                    <a:pt x="4414520" y="3809"/>
                  </a:lnTo>
                </a:path>
                <a:path w="7532370" h="7620">
                  <a:moveTo>
                    <a:pt x="4436110" y="3809"/>
                  </a:moveTo>
                  <a:lnTo>
                    <a:pt x="4457700" y="2539"/>
                  </a:lnTo>
                </a:path>
                <a:path w="7532370" h="7620">
                  <a:moveTo>
                    <a:pt x="4480560" y="2539"/>
                  </a:moveTo>
                  <a:lnTo>
                    <a:pt x="4502150" y="2539"/>
                  </a:lnTo>
                </a:path>
                <a:path w="7532370" h="7620">
                  <a:moveTo>
                    <a:pt x="4523740" y="2539"/>
                  </a:moveTo>
                  <a:lnTo>
                    <a:pt x="4546600" y="2539"/>
                  </a:lnTo>
                </a:path>
                <a:path w="7532370" h="7620">
                  <a:moveTo>
                    <a:pt x="4568190" y="2539"/>
                  </a:moveTo>
                  <a:lnTo>
                    <a:pt x="4589780" y="2539"/>
                  </a:lnTo>
                </a:path>
                <a:path w="7532370" h="7620">
                  <a:moveTo>
                    <a:pt x="4611370" y="2539"/>
                  </a:moveTo>
                  <a:lnTo>
                    <a:pt x="4634230" y="2539"/>
                  </a:lnTo>
                </a:path>
                <a:path w="7532370" h="7620">
                  <a:moveTo>
                    <a:pt x="4655820" y="2539"/>
                  </a:moveTo>
                  <a:lnTo>
                    <a:pt x="4677410" y="2539"/>
                  </a:lnTo>
                </a:path>
                <a:path w="7532370" h="7620">
                  <a:moveTo>
                    <a:pt x="4700270" y="2539"/>
                  </a:moveTo>
                  <a:lnTo>
                    <a:pt x="4721860" y="2539"/>
                  </a:lnTo>
                </a:path>
                <a:path w="7532370" h="7620">
                  <a:moveTo>
                    <a:pt x="4743450" y="2539"/>
                  </a:moveTo>
                  <a:lnTo>
                    <a:pt x="4765040" y="2539"/>
                  </a:lnTo>
                </a:path>
                <a:path w="7532370" h="7620">
                  <a:moveTo>
                    <a:pt x="4787900" y="2539"/>
                  </a:moveTo>
                  <a:lnTo>
                    <a:pt x="4809490" y="2539"/>
                  </a:lnTo>
                </a:path>
                <a:path w="7532370" h="7620">
                  <a:moveTo>
                    <a:pt x="4831080" y="2539"/>
                  </a:moveTo>
                  <a:lnTo>
                    <a:pt x="4853940" y="2539"/>
                  </a:lnTo>
                </a:path>
                <a:path w="7532370" h="7620">
                  <a:moveTo>
                    <a:pt x="4875530" y="2539"/>
                  </a:moveTo>
                  <a:lnTo>
                    <a:pt x="4897120" y="2539"/>
                  </a:lnTo>
                </a:path>
                <a:path w="7532370" h="7620">
                  <a:moveTo>
                    <a:pt x="4918710" y="2539"/>
                  </a:moveTo>
                  <a:lnTo>
                    <a:pt x="4941570" y="2539"/>
                  </a:lnTo>
                </a:path>
                <a:path w="7532370" h="7620">
                  <a:moveTo>
                    <a:pt x="4963160" y="2539"/>
                  </a:moveTo>
                  <a:lnTo>
                    <a:pt x="4984750" y="2539"/>
                  </a:lnTo>
                </a:path>
                <a:path w="7532370" h="7620">
                  <a:moveTo>
                    <a:pt x="5007610" y="2539"/>
                  </a:moveTo>
                  <a:lnTo>
                    <a:pt x="5029200" y="2539"/>
                  </a:lnTo>
                </a:path>
                <a:path w="7532370" h="7620">
                  <a:moveTo>
                    <a:pt x="5050790" y="2539"/>
                  </a:moveTo>
                  <a:lnTo>
                    <a:pt x="5073650" y="2539"/>
                  </a:lnTo>
                </a:path>
                <a:path w="7532370" h="7620">
                  <a:moveTo>
                    <a:pt x="5095240" y="2539"/>
                  </a:moveTo>
                  <a:lnTo>
                    <a:pt x="5116830" y="2539"/>
                  </a:lnTo>
                </a:path>
                <a:path w="7532370" h="7620">
                  <a:moveTo>
                    <a:pt x="5138420" y="2539"/>
                  </a:moveTo>
                  <a:lnTo>
                    <a:pt x="5161280" y="2539"/>
                  </a:lnTo>
                </a:path>
                <a:path w="7532370" h="7620">
                  <a:moveTo>
                    <a:pt x="5182870" y="2539"/>
                  </a:moveTo>
                  <a:lnTo>
                    <a:pt x="5204460" y="2539"/>
                  </a:lnTo>
                </a:path>
                <a:path w="7532370" h="7620">
                  <a:moveTo>
                    <a:pt x="5227320" y="2539"/>
                  </a:moveTo>
                  <a:lnTo>
                    <a:pt x="5248910" y="2539"/>
                  </a:lnTo>
                </a:path>
                <a:path w="7532370" h="7620">
                  <a:moveTo>
                    <a:pt x="5270500" y="2539"/>
                  </a:moveTo>
                  <a:lnTo>
                    <a:pt x="5292090" y="2539"/>
                  </a:lnTo>
                </a:path>
                <a:path w="7532370" h="7620">
                  <a:moveTo>
                    <a:pt x="5314950" y="2539"/>
                  </a:moveTo>
                  <a:lnTo>
                    <a:pt x="5336540" y="2539"/>
                  </a:lnTo>
                </a:path>
                <a:path w="7532370" h="7620">
                  <a:moveTo>
                    <a:pt x="5358130" y="2539"/>
                  </a:moveTo>
                  <a:lnTo>
                    <a:pt x="5380990" y="2539"/>
                  </a:lnTo>
                </a:path>
                <a:path w="7532370" h="7620">
                  <a:moveTo>
                    <a:pt x="5402580" y="2539"/>
                  </a:moveTo>
                  <a:lnTo>
                    <a:pt x="5424170" y="1269"/>
                  </a:lnTo>
                </a:path>
                <a:path w="7532370" h="7620">
                  <a:moveTo>
                    <a:pt x="5445760" y="1269"/>
                  </a:moveTo>
                  <a:lnTo>
                    <a:pt x="5468620" y="1269"/>
                  </a:lnTo>
                </a:path>
                <a:path w="7532370" h="7620">
                  <a:moveTo>
                    <a:pt x="5490210" y="1269"/>
                  </a:moveTo>
                  <a:lnTo>
                    <a:pt x="5511800" y="1269"/>
                  </a:lnTo>
                </a:path>
                <a:path w="7532370" h="7620">
                  <a:moveTo>
                    <a:pt x="5534660" y="1269"/>
                  </a:moveTo>
                  <a:lnTo>
                    <a:pt x="5556250" y="1269"/>
                  </a:lnTo>
                </a:path>
                <a:path w="7532370" h="7620">
                  <a:moveTo>
                    <a:pt x="5577840" y="1269"/>
                  </a:moveTo>
                  <a:lnTo>
                    <a:pt x="5599430" y="1269"/>
                  </a:lnTo>
                </a:path>
                <a:path w="7532370" h="7620">
                  <a:moveTo>
                    <a:pt x="5622290" y="1269"/>
                  </a:moveTo>
                  <a:lnTo>
                    <a:pt x="5643880" y="1269"/>
                  </a:lnTo>
                </a:path>
                <a:path w="7532370" h="7620">
                  <a:moveTo>
                    <a:pt x="5665470" y="1269"/>
                  </a:moveTo>
                  <a:lnTo>
                    <a:pt x="5688330" y="1269"/>
                  </a:lnTo>
                </a:path>
                <a:path w="7532370" h="7620">
                  <a:moveTo>
                    <a:pt x="5709920" y="1269"/>
                  </a:moveTo>
                  <a:lnTo>
                    <a:pt x="5731509" y="1269"/>
                  </a:lnTo>
                </a:path>
                <a:path w="7532370" h="7620">
                  <a:moveTo>
                    <a:pt x="5754370" y="1269"/>
                  </a:moveTo>
                  <a:lnTo>
                    <a:pt x="5775959" y="1269"/>
                  </a:lnTo>
                </a:path>
                <a:path w="7532370" h="7620">
                  <a:moveTo>
                    <a:pt x="5797550" y="1269"/>
                  </a:moveTo>
                  <a:lnTo>
                    <a:pt x="5819140" y="1269"/>
                  </a:lnTo>
                </a:path>
                <a:path w="7532370" h="7620">
                  <a:moveTo>
                    <a:pt x="5842000" y="1269"/>
                  </a:moveTo>
                  <a:lnTo>
                    <a:pt x="5863590" y="1269"/>
                  </a:lnTo>
                </a:path>
                <a:path w="7532370" h="7620">
                  <a:moveTo>
                    <a:pt x="5885180" y="1269"/>
                  </a:moveTo>
                  <a:lnTo>
                    <a:pt x="5908040" y="1269"/>
                  </a:lnTo>
                </a:path>
                <a:path w="7532370" h="7620">
                  <a:moveTo>
                    <a:pt x="5929630" y="1269"/>
                  </a:moveTo>
                  <a:lnTo>
                    <a:pt x="5951220" y="1269"/>
                  </a:lnTo>
                </a:path>
                <a:path w="7532370" h="7620">
                  <a:moveTo>
                    <a:pt x="5972809" y="1269"/>
                  </a:moveTo>
                  <a:lnTo>
                    <a:pt x="5995670" y="1269"/>
                  </a:lnTo>
                </a:path>
                <a:path w="7532370" h="7620">
                  <a:moveTo>
                    <a:pt x="6017259" y="1269"/>
                  </a:moveTo>
                  <a:lnTo>
                    <a:pt x="6038850" y="1269"/>
                  </a:lnTo>
                </a:path>
                <a:path w="7532370" h="7620">
                  <a:moveTo>
                    <a:pt x="6061709" y="1269"/>
                  </a:moveTo>
                  <a:lnTo>
                    <a:pt x="6083300" y="1269"/>
                  </a:lnTo>
                </a:path>
                <a:path w="7532370" h="7620">
                  <a:moveTo>
                    <a:pt x="6104890" y="1269"/>
                  </a:moveTo>
                  <a:lnTo>
                    <a:pt x="6126480" y="1269"/>
                  </a:lnTo>
                </a:path>
                <a:path w="7532370" h="7620">
                  <a:moveTo>
                    <a:pt x="6149340" y="1269"/>
                  </a:moveTo>
                  <a:lnTo>
                    <a:pt x="6170930" y="1269"/>
                  </a:lnTo>
                </a:path>
                <a:path w="7532370" h="7620">
                  <a:moveTo>
                    <a:pt x="6192520" y="1269"/>
                  </a:moveTo>
                  <a:lnTo>
                    <a:pt x="6215380" y="1269"/>
                  </a:lnTo>
                </a:path>
                <a:path w="7532370" h="7620">
                  <a:moveTo>
                    <a:pt x="6236970" y="1269"/>
                  </a:moveTo>
                  <a:lnTo>
                    <a:pt x="6258559" y="1269"/>
                  </a:lnTo>
                </a:path>
                <a:path w="7532370" h="7620">
                  <a:moveTo>
                    <a:pt x="6281420" y="1269"/>
                  </a:moveTo>
                  <a:lnTo>
                    <a:pt x="6303009" y="1269"/>
                  </a:lnTo>
                </a:path>
                <a:path w="7532370" h="7620">
                  <a:moveTo>
                    <a:pt x="6324600" y="1269"/>
                  </a:moveTo>
                  <a:lnTo>
                    <a:pt x="6346190" y="1269"/>
                  </a:lnTo>
                </a:path>
                <a:path w="7532370" h="7620">
                  <a:moveTo>
                    <a:pt x="6369050" y="1269"/>
                  </a:moveTo>
                  <a:lnTo>
                    <a:pt x="6390640" y="1269"/>
                  </a:lnTo>
                </a:path>
                <a:path w="7532370" h="7620">
                  <a:moveTo>
                    <a:pt x="6412230" y="1269"/>
                  </a:moveTo>
                  <a:lnTo>
                    <a:pt x="6435090" y="1269"/>
                  </a:lnTo>
                </a:path>
                <a:path w="7532370" h="7620">
                  <a:moveTo>
                    <a:pt x="6456680" y="1269"/>
                  </a:moveTo>
                  <a:lnTo>
                    <a:pt x="6478270" y="1269"/>
                  </a:lnTo>
                </a:path>
                <a:path w="7532370" h="7620">
                  <a:moveTo>
                    <a:pt x="6499859" y="1269"/>
                  </a:moveTo>
                  <a:lnTo>
                    <a:pt x="6522720" y="1269"/>
                  </a:lnTo>
                </a:path>
                <a:path w="7532370" h="7620">
                  <a:moveTo>
                    <a:pt x="6544309" y="1269"/>
                  </a:moveTo>
                  <a:lnTo>
                    <a:pt x="6565900" y="1269"/>
                  </a:lnTo>
                </a:path>
                <a:path w="7532370" h="7620">
                  <a:moveTo>
                    <a:pt x="6588759" y="1269"/>
                  </a:moveTo>
                  <a:lnTo>
                    <a:pt x="6610350" y="1269"/>
                  </a:lnTo>
                </a:path>
                <a:path w="7532370" h="7620">
                  <a:moveTo>
                    <a:pt x="6631940" y="1269"/>
                  </a:moveTo>
                  <a:lnTo>
                    <a:pt x="6653530" y="1269"/>
                  </a:lnTo>
                </a:path>
                <a:path w="7532370" h="7620">
                  <a:moveTo>
                    <a:pt x="6676390" y="1269"/>
                  </a:moveTo>
                  <a:lnTo>
                    <a:pt x="6697980" y="1269"/>
                  </a:lnTo>
                </a:path>
                <a:path w="7532370" h="7620">
                  <a:moveTo>
                    <a:pt x="6719570" y="1269"/>
                  </a:moveTo>
                  <a:lnTo>
                    <a:pt x="6742430" y="0"/>
                  </a:lnTo>
                </a:path>
                <a:path w="7532370" h="7620">
                  <a:moveTo>
                    <a:pt x="6764020" y="0"/>
                  </a:moveTo>
                  <a:lnTo>
                    <a:pt x="6785609" y="0"/>
                  </a:lnTo>
                </a:path>
                <a:path w="7532370" h="7620">
                  <a:moveTo>
                    <a:pt x="6808470" y="0"/>
                  </a:moveTo>
                  <a:lnTo>
                    <a:pt x="6830059" y="0"/>
                  </a:lnTo>
                </a:path>
                <a:path w="7532370" h="7620">
                  <a:moveTo>
                    <a:pt x="6851650" y="0"/>
                  </a:moveTo>
                  <a:lnTo>
                    <a:pt x="6873240" y="0"/>
                  </a:lnTo>
                </a:path>
                <a:path w="7532370" h="7620">
                  <a:moveTo>
                    <a:pt x="6896100" y="0"/>
                  </a:moveTo>
                  <a:lnTo>
                    <a:pt x="6917690" y="0"/>
                  </a:lnTo>
                </a:path>
                <a:path w="7532370" h="7620">
                  <a:moveTo>
                    <a:pt x="6939280" y="0"/>
                  </a:moveTo>
                  <a:lnTo>
                    <a:pt x="6962140" y="0"/>
                  </a:lnTo>
                </a:path>
                <a:path w="7532370" h="7620">
                  <a:moveTo>
                    <a:pt x="6983730" y="0"/>
                  </a:moveTo>
                  <a:lnTo>
                    <a:pt x="7005320" y="0"/>
                  </a:lnTo>
                </a:path>
                <a:path w="7532370" h="7620">
                  <a:moveTo>
                    <a:pt x="7026909" y="0"/>
                  </a:moveTo>
                  <a:lnTo>
                    <a:pt x="7049770" y="0"/>
                  </a:lnTo>
                </a:path>
                <a:path w="7532370" h="7620">
                  <a:moveTo>
                    <a:pt x="7071359" y="0"/>
                  </a:moveTo>
                  <a:lnTo>
                    <a:pt x="7092950" y="0"/>
                  </a:lnTo>
                </a:path>
                <a:path w="7532370" h="7620">
                  <a:moveTo>
                    <a:pt x="7115809" y="0"/>
                  </a:moveTo>
                  <a:lnTo>
                    <a:pt x="7137400" y="0"/>
                  </a:lnTo>
                </a:path>
                <a:path w="7532370" h="7620">
                  <a:moveTo>
                    <a:pt x="7158990" y="0"/>
                  </a:moveTo>
                  <a:lnTo>
                    <a:pt x="7180580" y="0"/>
                  </a:lnTo>
                </a:path>
                <a:path w="7532370" h="7620">
                  <a:moveTo>
                    <a:pt x="7203440" y="0"/>
                  </a:moveTo>
                  <a:lnTo>
                    <a:pt x="7225030" y="0"/>
                  </a:lnTo>
                </a:path>
                <a:path w="7532370" h="7620">
                  <a:moveTo>
                    <a:pt x="7246620" y="0"/>
                  </a:moveTo>
                  <a:lnTo>
                    <a:pt x="7269480" y="0"/>
                  </a:lnTo>
                </a:path>
                <a:path w="7532370" h="7620">
                  <a:moveTo>
                    <a:pt x="7291070" y="0"/>
                  </a:moveTo>
                  <a:lnTo>
                    <a:pt x="7312659" y="0"/>
                  </a:lnTo>
                </a:path>
                <a:path w="7532370" h="7620">
                  <a:moveTo>
                    <a:pt x="7335520" y="0"/>
                  </a:moveTo>
                  <a:lnTo>
                    <a:pt x="7357109" y="0"/>
                  </a:lnTo>
                </a:path>
                <a:path w="7532370" h="7620">
                  <a:moveTo>
                    <a:pt x="7378700" y="0"/>
                  </a:moveTo>
                  <a:lnTo>
                    <a:pt x="7400290" y="0"/>
                  </a:lnTo>
                </a:path>
                <a:path w="7532370" h="7620">
                  <a:moveTo>
                    <a:pt x="7423150" y="0"/>
                  </a:moveTo>
                  <a:lnTo>
                    <a:pt x="7444740" y="0"/>
                  </a:lnTo>
                </a:path>
                <a:path w="7532370" h="7620">
                  <a:moveTo>
                    <a:pt x="7466330" y="0"/>
                  </a:moveTo>
                  <a:lnTo>
                    <a:pt x="7489190" y="0"/>
                  </a:lnTo>
                </a:path>
                <a:path w="7532370" h="7620">
                  <a:moveTo>
                    <a:pt x="7510780" y="0"/>
                  </a:moveTo>
                  <a:lnTo>
                    <a:pt x="7532370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927100" y="5039359"/>
              <a:ext cx="7532370" cy="7620"/>
            </a:xfrm>
            <a:custGeom>
              <a:avLst/>
              <a:gdLst/>
              <a:ahLst/>
              <a:cxnLst/>
              <a:rect l="l" t="t" r="r" b="b"/>
              <a:pathLst>
                <a:path w="7532370" h="7620">
                  <a:moveTo>
                    <a:pt x="0" y="7619"/>
                  </a:moveTo>
                  <a:lnTo>
                    <a:pt x="21590" y="7619"/>
                  </a:lnTo>
                </a:path>
                <a:path w="7532370" h="7620">
                  <a:moveTo>
                    <a:pt x="44450" y="7619"/>
                  </a:moveTo>
                  <a:lnTo>
                    <a:pt x="66040" y="7619"/>
                  </a:lnTo>
                </a:path>
                <a:path w="7532370" h="7620">
                  <a:moveTo>
                    <a:pt x="87630" y="7619"/>
                  </a:moveTo>
                  <a:lnTo>
                    <a:pt x="110490" y="7619"/>
                  </a:lnTo>
                </a:path>
                <a:path w="7532370" h="7620">
                  <a:moveTo>
                    <a:pt x="132080" y="7619"/>
                  </a:moveTo>
                  <a:lnTo>
                    <a:pt x="153669" y="7619"/>
                  </a:lnTo>
                </a:path>
                <a:path w="7532370" h="7620">
                  <a:moveTo>
                    <a:pt x="176530" y="7619"/>
                  </a:moveTo>
                  <a:lnTo>
                    <a:pt x="198119" y="7619"/>
                  </a:lnTo>
                </a:path>
                <a:path w="7532370" h="7620">
                  <a:moveTo>
                    <a:pt x="219709" y="7619"/>
                  </a:moveTo>
                  <a:lnTo>
                    <a:pt x="241300" y="7619"/>
                  </a:lnTo>
                </a:path>
                <a:path w="7532370" h="7620">
                  <a:moveTo>
                    <a:pt x="264159" y="7619"/>
                  </a:moveTo>
                  <a:lnTo>
                    <a:pt x="285750" y="7619"/>
                  </a:lnTo>
                </a:path>
                <a:path w="7532370" h="7620">
                  <a:moveTo>
                    <a:pt x="307340" y="7619"/>
                  </a:moveTo>
                  <a:lnTo>
                    <a:pt x="330200" y="7619"/>
                  </a:lnTo>
                </a:path>
                <a:path w="7532370" h="7620">
                  <a:moveTo>
                    <a:pt x="351790" y="7619"/>
                  </a:moveTo>
                  <a:lnTo>
                    <a:pt x="373380" y="7619"/>
                  </a:lnTo>
                </a:path>
                <a:path w="7532370" h="7620">
                  <a:moveTo>
                    <a:pt x="394969" y="7619"/>
                  </a:moveTo>
                  <a:lnTo>
                    <a:pt x="417830" y="7619"/>
                  </a:lnTo>
                </a:path>
                <a:path w="7532370" h="7620">
                  <a:moveTo>
                    <a:pt x="439419" y="7619"/>
                  </a:moveTo>
                  <a:lnTo>
                    <a:pt x="461009" y="7619"/>
                  </a:lnTo>
                </a:path>
                <a:path w="7532370" h="7620">
                  <a:moveTo>
                    <a:pt x="483869" y="7619"/>
                  </a:moveTo>
                  <a:lnTo>
                    <a:pt x="505459" y="7619"/>
                  </a:lnTo>
                </a:path>
                <a:path w="7532370" h="7620">
                  <a:moveTo>
                    <a:pt x="527050" y="7619"/>
                  </a:moveTo>
                  <a:lnTo>
                    <a:pt x="548640" y="7619"/>
                  </a:lnTo>
                </a:path>
                <a:path w="7532370" h="7620">
                  <a:moveTo>
                    <a:pt x="571500" y="7619"/>
                  </a:moveTo>
                  <a:lnTo>
                    <a:pt x="593090" y="7619"/>
                  </a:lnTo>
                </a:path>
                <a:path w="7532370" h="7620">
                  <a:moveTo>
                    <a:pt x="614680" y="7619"/>
                  </a:moveTo>
                  <a:lnTo>
                    <a:pt x="637540" y="7619"/>
                  </a:lnTo>
                </a:path>
                <a:path w="7532370" h="7620">
                  <a:moveTo>
                    <a:pt x="659130" y="7619"/>
                  </a:moveTo>
                  <a:lnTo>
                    <a:pt x="680719" y="7619"/>
                  </a:lnTo>
                </a:path>
                <a:path w="7532370" h="7620">
                  <a:moveTo>
                    <a:pt x="703580" y="7619"/>
                  </a:moveTo>
                  <a:lnTo>
                    <a:pt x="725169" y="7619"/>
                  </a:lnTo>
                </a:path>
                <a:path w="7532370" h="7620">
                  <a:moveTo>
                    <a:pt x="746760" y="7619"/>
                  </a:moveTo>
                  <a:lnTo>
                    <a:pt x="768350" y="7619"/>
                  </a:lnTo>
                </a:path>
                <a:path w="7532370" h="7620">
                  <a:moveTo>
                    <a:pt x="791210" y="7619"/>
                  </a:moveTo>
                  <a:lnTo>
                    <a:pt x="812800" y="7619"/>
                  </a:lnTo>
                </a:path>
                <a:path w="7532370" h="7620">
                  <a:moveTo>
                    <a:pt x="834389" y="7619"/>
                  </a:moveTo>
                  <a:lnTo>
                    <a:pt x="857250" y="7619"/>
                  </a:lnTo>
                </a:path>
                <a:path w="7532370" h="7620">
                  <a:moveTo>
                    <a:pt x="878839" y="7619"/>
                  </a:moveTo>
                  <a:lnTo>
                    <a:pt x="900430" y="7619"/>
                  </a:lnTo>
                </a:path>
                <a:path w="7532370" h="7620">
                  <a:moveTo>
                    <a:pt x="922019" y="7619"/>
                  </a:moveTo>
                  <a:lnTo>
                    <a:pt x="944880" y="7619"/>
                  </a:lnTo>
                </a:path>
                <a:path w="7532370" h="7620">
                  <a:moveTo>
                    <a:pt x="966469" y="7619"/>
                  </a:moveTo>
                  <a:lnTo>
                    <a:pt x="988060" y="7619"/>
                  </a:lnTo>
                </a:path>
                <a:path w="7532370" h="7620">
                  <a:moveTo>
                    <a:pt x="1010919" y="7619"/>
                  </a:moveTo>
                  <a:lnTo>
                    <a:pt x="1032510" y="7619"/>
                  </a:lnTo>
                </a:path>
                <a:path w="7532370" h="7620">
                  <a:moveTo>
                    <a:pt x="1054100" y="7619"/>
                  </a:moveTo>
                  <a:lnTo>
                    <a:pt x="1075689" y="7619"/>
                  </a:lnTo>
                </a:path>
                <a:path w="7532370" h="7620">
                  <a:moveTo>
                    <a:pt x="1098550" y="7619"/>
                  </a:moveTo>
                  <a:lnTo>
                    <a:pt x="1120139" y="7619"/>
                  </a:lnTo>
                </a:path>
                <a:path w="7532370" h="7620">
                  <a:moveTo>
                    <a:pt x="1141730" y="7619"/>
                  </a:moveTo>
                  <a:lnTo>
                    <a:pt x="1164589" y="6350"/>
                  </a:lnTo>
                </a:path>
                <a:path w="7532370" h="7620">
                  <a:moveTo>
                    <a:pt x="1186180" y="6350"/>
                  </a:moveTo>
                  <a:lnTo>
                    <a:pt x="1207770" y="6350"/>
                  </a:lnTo>
                </a:path>
                <a:path w="7532370" h="7620">
                  <a:moveTo>
                    <a:pt x="1230630" y="6350"/>
                  </a:moveTo>
                  <a:lnTo>
                    <a:pt x="1252220" y="6350"/>
                  </a:lnTo>
                </a:path>
                <a:path w="7532370" h="7620">
                  <a:moveTo>
                    <a:pt x="1273810" y="6350"/>
                  </a:moveTo>
                  <a:lnTo>
                    <a:pt x="1295400" y="6350"/>
                  </a:lnTo>
                </a:path>
                <a:path w="7532370" h="7620">
                  <a:moveTo>
                    <a:pt x="1318260" y="6350"/>
                  </a:moveTo>
                  <a:lnTo>
                    <a:pt x="1339850" y="6350"/>
                  </a:lnTo>
                </a:path>
                <a:path w="7532370" h="7620">
                  <a:moveTo>
                    <a:pt x="1361439" y="6350"/>
                  </a:moveTo>
                  <a:lnTo>
                    <a:pt x="1384300" y="6350"/>
                  </a:lnTo>
                </a:path>
                <a:path w="7532370" h="7620">
                  <a:moveTo>
                    <a:pt x="1405889" y="6350"/>
                  </a:moveTo>
                  <a:lnTo>
                    <a:pt x="1427480" y="6350"/>
                  </a:lnTo>
                </a:path>
                <a:path w="7532370" h="7620">
                  <a:moveTo>
                    <a:pt x="1449070" y="6350"/>
                  </a:moveTo>
                  <a:lnTo>
                    <a:pt x="1471930" y="6350"/>
                  </a:lnTo>
                </a:path>
                <a:path w="7532370" h="7620">
                  <a:moveTo>
                    <a:pt x="1493520" y="6350"/>
                  </a:moveTo>
                  <a:lnTo>
                    <a:pt x="1515110" y="6350"/>
                  </a:lnTo>
                </a:path>
                <a:path w="7532370" h="7620">
                  <a:moveTo>
                    <a:pt x="1537970" y="6350"/>
                  </a:moveTo>
                  <a:lnTo>
                    <a:pt x="1559560" y="6350"/>
                  </a:lnTo>
                </a:path>
                <a:path w="7532370" h="7620">
                  <a:moveTo>
                    <a:pt x="1581150" y="6350"/>
                  </a:moveTo>
                  <a:lnTo>
                    <a:pt x="1602739" y="6350"/>
                  </a:lnTo>
                </a:path>
                <a:path w="7532370" h="7620">
                  <a:moveTo>
                    <a:pt x="1625600" y="6350"/>
                  </a:moveTo>
                  <a:lnTo>
                    <a:pt x="1647189" y="6350"/>
                  </a:lnTo>
                </a:path>
                <a:path w="7532370" h="7620">
                  <a:moveTo>
                    <a:pt x="1668780" y="6350"/>
                  </a:moveTo>
                  <a:lnTo>
                    <a:pt x="1691639" y="6350"/>
                  </a:lnTo>
                </a:path>
                <a:path w="7532370" h="7620">
                  <a:moveTo>
                    <a:pt x="1713230" y="6350"/>
                  </a:moveTo>
                  <a:lnTo>
                    <a:pt x="1734820" y="6350"/>
                  </a:lnTo>
                </a:path>
                <a:path w="7532370" h="7620">
                  <a:moveTo>
                    <a:pt x="1757680" y="6350"/>
                  </a:moveTo>
                  <a:lnTo>
                    <a:pt x="1779270" y="6350"/>
                  </a:lnTo>
                </a:path>
                <a:path w="7532370" h="7620">
                  <a:moveTo>
                    <a:pt x="1800860" y="6350"/>
                  </a:moveTo>
                  <a:lnTo>
                    <a:pt x="1822450" y="6350"/>
                  </a:lnTo>
                </a:path>
                <a:path w="7532370" h="7620">
                  <a:moveTo>
                    <a:pt x="1845310" y="6350"/>
                  </a:moveTo>
                  <a:lnTo>
                    <a:pt x="1866900" y="6350"/>
                  </a:lnTo>
                </a:path>
                <a:path w="7532370" h="7620">
                  <a:moveTo>
                    <a:pt x="1888489" y="6350"/>
                  </a:moveTo>
                  <a:lnTo>
                    <a:pt x="1911350" y="6350"/>
                  </a:lnTo>
                </a:path>
                <a:path w="7532370" h="7620">
                  <a:moveTo>
                    <a:pt x="1932939" y="6350"/>
                  </a:moveTo>
                  <a:lnTo>
                    <a:pt x="1954530" y="6350"/>
                  </a:lnTo>
                </a:path>
                <a:path w="7532370" h="7620">
                  <a:moveTo>
                    <a:pt x="1976120" y="6350"/>
                  </a:moveTo>
                  <a:lnTo>
                    <a:pt x="1998980" y="6350"/>
                  </a:lnTo>
                </a:path>
                <a:path w="7532370" h="7620">
                  <a:moveTo>
                    <a:pt x="2020570" y="6350"/>
                  </a:moveTo>
                  <a:lnTo>
                    <a:pt x="2042160" y="6350"/>
                  </a:lnTo>
                </a:path>
                <a:path w="7532370" h="7620">
                  <a:moveTo>
                    <a:pt x="2065020" y="6350"/>
                  </a:moveTo>
                  <a:lnTo>
                    <a:pt x="2086610" y="6350"/>
                  </a:lnTo>
                </a:path>
                <a:path w="7532370" h="7620">
                  <a:moveTo>
                    <a:pt x="2108200" y="6350"/>
                  </a:moveTo>
                  <a:lnTo>
                    <a:pt x="2129790" y="6350"/>
                  </a:lnTo>
                </a:path>
                <a:path w="7532370" h="7620">
                  <a:moveTo>
                    <a:pt x="2152650" y="5079"/>
                  </a:moveTo>
                  <a:lnTo>
                    <a:pt x="2174240" y="5079"/>
                  </a:lnTo>
                </a:path>
                <a:path w="7532370" h="7620">
                  <a:moveTo>
                    <a:pt x="2195830" y="5079"/>
                  </a:moveTo>
                  <a:lnTo>
                    <a:pt x="2218690" y="5079"/>
                  </a:lnTo>
                </a:path>
                <a:path w="7532370" h="7620">
                  <a:moveTo>
                    <a:pt x="2240280" y="5079"/>
                  </a:moveTo>
                  <a:lnTo>
                    <a:pt x="2261870" y="5079"/>
                  </a:lnTo>
                </a:path>
                <a:path w="7532370" h="7620">
                  <a:moveTo>
                    <a:pt x="2284730" y="5079"/>
                  </a:moveTo>
                  <a:lnTo>
                    <a:pt x="2306320" y="5079"/>
                  </a:lnTo>
                </a:path>
                <a:path w="7532370" h="7620">
                  <a:moveTo>
                    <a:pt x="2327910" y="5079"/>
                  </a:moveTo>
                  <a:lnTo>
                    <a:pt x="2349500" y="5079"/>
                  </a:lnTo>
                </a:path>
                <a:path w="7532370" h="7620">
                  <a:moveTo>
                    <a:pt x="2372360" y="5079"/>
                  </a:moveTo>
                  <a:lnTo>
                    <a:pt x="2393950" y="5079"/>
                  </a:lnTo>
                </a:path>
                <a:path w="7532370" h="7620">
                  <a:moveTo>
                    <a:pt x="2415540" y="5079"/>
                  </a:moveTo>
                  <a:lnTo>
                    <a:pt x="2438400" y="5079"/>
                  </a:lnTo>
                </a:path>
                <a:path w="7532370" h="7620">
                  <a:moveTo>
                    <a:pt x="2459990" y="5079"/>
                  </a:moveTo>
                  <a:lnTo>
                    <a:pt x="2481579" y="5079"/>
                  </a:lnTo>
                </a:path>
                <a:path w="7532370" h="7620">
                  <a:moveTo>
                    <a:pt x="2503170" y="5079"/>
                  </a:moveTo>
                  <a:lnTo>
                    <a:pt x="2526029" y="5079"/>
                  </a:lnTo>
                </a:path>
                <a:path w="7532370" h="7620">
                  <a:moveTo>
                    <a:pt x="2547620" y="5079"/>
                  </a:moveTo>
                  <a:lnTo>
                    <a:pt x="2569210" y="5079"/>
                  </a:lnTo>
                </a:path>
                <a:path w="7532370" h="7620">
                  <a:moveTo>
                    <a:pt x="2592070" y="5079"/>
                  </a:moveTo>
                  <a:lnTo>
                    <a:pt x="2613660" y="5079"/>
                  </a:lnTo>
                </a:path>
                <a:path w="7532370" h="7620">
                  <a:moveTo>
                    <a:pt x="2635250" y="5079"/>
                  </a:moveTo>
                  <a:lnTo>
                    <a:pt x="2656840" y="5079"/>
                  </a:lnTo>
                </a:path>
                <a:path w="7532370" h="7620">
                  <a:moveTo>
                    <a:pt x="2679700" y="5079"/>
                  </a:moveTo>
                  <a:lnTo>
                    <a:pt x="2701290" y="5079"/>
                  </a:lnTo>
                </a:path>
                <a:path w="7532370" h="7620">
                  <a:moveTo>
                    <a:pt x="2722879" y="5079"/>
                  </a:moveTo>
                  <a:lnTo>
                    <a:pt x="2745740" y="5079"/>
                  </a:lnTo>
                </a:path>
                <a:path w="7532370" h="7620">
                  <a:moveTo>
                    <a:pt x="2767329" y="5079"/>
                  </a:moveTo>
                  <a:lnTo>
                    <a:pt x="2788920" y="5079"/>
                  </a:lnTo>
                </a:path>
                <a:path w="7532370" h="7620">
                  <a:moveTo>
                    <a:pt x="2810510" y="5079"/>
                  </a:moveTo>
                  <a:lnTo>
                    <a:pt x="2833370" y="5079"/>
                  </a:lnTo>
                </a:path>
                <a:path w="7532370" h="7620">
                  <a:moveTo>
                    <a:pt x="2854960" y="5079"/>
                  </a:moveTo>
                  <a:lnTo>
                    <a:pt x="2876550" y="5079"/>
                  </a:lnTo>
                </a:path>
                <a:path w="7532370" h="7620">
                  <a:moveTo>
                    <a:pt x="2899410" y="5079"/>
                  </a:moveTo>
                  <a:lnTo>
                    <a:pt x="2921000" y="5079"/>
                  </a:lnTo>
                </a:path>
                <a:path w="7532370" h="7620">
                  <a:moveTo>
                    <a:pt x="2942590" y="5079"/>
                  </a:moveTo>
                  <a:lnTo>
                    <a:pt x="2965450" y="5079"/>
                  </a:lnTo>
                </a:path>
                <a:path w="7532370" h="7620">
                  <a:moveTo>
                    <a:pt x="2987040" y="5079"/>
                  </a:moveTo>
                  <a:lnTo>
                    <a:pt x="3008629" y="5079"/>
                  </a:lnTo>
                </a:path>
                <a:path w="7532370" h="7620">
                  <a:moveTo>
                    <a:pt x="3030220" y="5079"/>
                  </a:moveTo>
                  <a:lnTo>
                    <a:pt x="3053079" y="5079"/>
                  </a:lnTo>
                </a:path>
                <a:path w="7532370" h="7620">
                  <a:moveTo>
                    <a:pt x="3074670" y="5079"/>
                  </a:moveTo>
                  <a:lnTo>
                    <a:pt x="3096260" y="5079"/>
                  </a:lnTo>
                </a:path>
                <a:path w="7532370" h="7620">
                  <a:moveTo>
                    <a:pt x="3119120" y="5079"/>
                  </a:moveTo>
                  <a:lnTo>
                    <a:pt x="3140710" y="5079"/>
                  </a:lnTo>
                </a:path>
                <a:path w="7532370" h="7620">
                  <a:moveTo>
                    <a:pt x="3162300" y="5079"/>
                  </a:moveTo>
                  <a:lnTo>
                    <a:pt x="3183890" y="5079"/>
                  </a:lnTo>
                </a:path>
                <a:path w="7532370" h="7620">
                  <a:moveTo>
                    <a:pt x="3206750" y="5079"/>
                  </a:moveTo>
                  <a:lnTo>
                    <a:pt x="3228340" y="5079"/>
                  </a:lnTo>
                </a:path>
                <a:path w="7532370" h="7620">
                  <a:moveTo>
                    <a:pt x="3249929" y="5079"/>
                  </a:moveTo>
                  <a:lnTo>
                    <a:pt x="3272790" y="5079"/>
                  </a:lnTo>
                </a:path>
                <a:path w="7532370" h="7620">
                  <a:moveTo>
                    <a:pt x="3294379" y="5079"/>
                  </a:moveTo>
                  <a:lnTo>
                    <a:pt x="3315970" y="5079"/>
                  </a:lnTo>
                </a:path>
                <a:path w="7532370" h="7620">
                  <a:moveTo>
                    <a:pt x="3337560" y="5079"/>
                  </a:moveTo>
                  <a:lnTo>
                    <a:pt x="3360420" y="5079"/>
                  </a:lnTo>
                </a:path>
                <a:path w="7532370" h="7620">
                  <a:moveTo>
                    <a:pt x="3382010" y="5079"/>
                  </a:moveTo>
                  <a:lnTo>
                    <a:pt x="3403600" y="5079"/>
                  </a:lnTo>
                </a:path>
                <a:path w="7532370" h="7620">
                  <a:moveTo>
                    <a:pt x="3426460" y="5079"/>
                  </a:moveTo>
                  <a:lnTo>
                    <a:pt x="3448050" y="5079"/>
                  </a:lnTo>
                </a:path>
                <a:path w="7532370" h="7620">
                  <a:moveTo>
                    <a:pt x="3469640" y="3809"/>
                  </a:moveTo>
                  <a:lnTo>
                    <a:pt x="3492500" y="3809"/>
                  </a:lnTo>
                </a:path>
                <a:path w="7532370" h="7620">
                  <a:moveTo>
                    <a:pt x="3514090" y="3809"/>
                  </a:moveTo>
                  <a:lnTo>
                    <a:pt x="3535679" y="3809"/>
                  </a:lnTo>
                </a:path>
                <a:path w="7532370" h="7620">
                  <a:moveTo>
                    <a:pt x="3557270" y="3809"/>
                  </a:moveTo>
                  <a:lnTo>
                    <a:pt x="3580129" y="3809"/>
                  </a:lnTo>
                </a:path>
                <a:path w="7532370" h="7620">
                  <a:moveTo>
                    <a:pt x="3601720" y="3809"/>
                  </a:moveTo>
                  <a:lnTo>
                    <a:pt x="3623310" y="3809"/>
                  </a:lnTo>
                </a:path>
                <a:path w="7532370" h="7620">
                  <a:moveTo>
                    <a:pt x="3646170" y="3809"/>
                  </a:moveTo>
                  <a:lnTo>
                    <a:pt x="3667760" y="3809"/>
                  </a:lnTo>
                </a:path>
                <a:path w="7532370" h="7620">
                  <a:moveTo>
                    <a:pt x="3689350" y="3809"/>
                  </a:moveTo>
                  <a:lnTo>
                    <a:pt x="3710940" y="3809"/>
                  </a:lnTo>
                </a:path>
                <a:path w="7532370" h="7620">
                  <a:moveTo>
                    <a:pt x="3733800" y="3809"/>
                  </a:moveTo>
                  <a:lnTo>
                    <a:pt x="3755390" y="3809"/>
                  </a:lnTo>
                </a:path>
                <a:path w="7532370" h="7620">
                  <a:moveTo>
                    <a:pt x="3776979" y="3809"/>
                  </a:moveTo>
                  <a:lnTo>
                    <a:pt x="3799840" y="3809"/>
                  </a:lnTo>
                </a:path>
                <a:path w="7532370" h="7620">
                  <a:moveTo>
                    <a:pt x="3821429" y="3809"/>
                  </a:moveTo>
                  <a:lnTo>
                    <a:pt x="3843020" y="3809"/>
                  </a:lnTo>
                </a:path>
                <a:path w="7532370" h="7620">
                  <a:moveTo>
                    <a:pt x="3864610" y="3809"/>
                  </a:moveTo>
                  <a:lnTo>
                    <a:pt x="3887470" y="3809"/>
                  </a:lnTo>
                </a:path>
                <a:path w="7532370" h="7620">
                  <a:moveTo>
                    <a:pt x="3909060" y="3809"/>
                  </a:moveTo>
                  <a:lnTo>
                    <a:pt x="3930650" y="3809"/>
                  </a:lnTo>
                </a:path>
                <a:path w="7532370" h="7620">
                  <a:moveTo>
                    <a:pt x="3953510" y="3809"/>
                  </a:moveTo>
                  <a:lnTo>
                    <a:pt x="3975100" y="3809"/>
                  </a:lnTo>
                </a:path>
                <a:path w="7532370" h="7620">
                  <a:moveTo>
                    <a:pt x="3996690" y="3809"/>
                  </a:moveTo>
                  <a:lnTo>
                    <a:pt x="4019550" y="3809"/>
                  </a:lnTo>
                </a:path>
                <a:path w="7532370" h="7620">
                  <a:moveTo>
                    <a:pt x="4041140" y="3809"/>
                  </a:moveTo>
                  <a:lnTo>
                    <a:pt x="4062729" y="3809"/>
                  </a:lnTo>
                </a:path>
                <a:path w="7532370" h="7620">
                  <a:moveTo>
                    <a:pt x="4084320" y="3809"/>
                  </a:moveTo>
                  <a:lnTo>
                    <a:pt x="4107179" y="3809"/>
                  </a:lnTo>
                </a:path>
                <a:path w="7532370" h="7620">
                  <a:moveTo>
                    <a:pt x="4128770" y="3809"/>
                  </a:moveTo>
                  <a:lnTo>
                    <a:pt x="4150360" y="3809"/>
                  </a:lnTo>
                </a:path>
                <a:path w="7532370" h="7620">
                  <a:moveTo>
                    <a:pt x="4173220" y="3809"/>
                  </a:moveTo>
                  <a:lnTo>
                    <a:pt x="4194810" y="3809"/>
                  </a:lnTo>
                </a:path>
                <a:path w="7532370" h="7620">
                  <a:moveTo>
                    <a:pt x="4216400" y="3809"/>
                  </a:moveTo>
                  <a:lnTo>
                    <a:pt x="4237990" y="3809"/>
                  </a:lnTo>
                </a:path>
                <a:path w="7532370" h="7620">
                  <a:moveTo>
                    <a:pt x="4260850" y="3809"/>
                  </a:moveTo>
                  <a:lnTo>
                    <a:pt x="4282440" y="3809"/>
                  </a:lnTo>
                </a:path>
                <a:path w="7532370" h="7620">
                  <a:moveTo>
                    <a:pt x="4304030" y="3809"/>
                  </a:moveTo>
                  <a:lnTo>
                    <a:pt x="4326890" y="3809"/>
                  </a:lnTo>
                </a:path>
                <a:path w="7532370" h="7620">
                  <a:moveTo>
                    <a:pt x="4348480" y="3809"/>
                  </a:moveTo>
                  <a:lnTo>
                    <a:pt x="4370070" y="3809"/>
                  </a:lnTo>
                </a:path>
                <a:path w="7532370" h="7620">
                  <a:moveTo>
                    <a:pt x="4391660" y="3809"/>
                  </a:moveTo>
                  <a:lnTo>
                    <a:pt x="4414520" y="3809"/>
                  </a:lnTo>
                </a:path>
                <a:path w="7532370" h="7620">
                  <a:moveTo>
                    <a:pt x="4436110" y="3809"/>
                  </a:moveTo>
                  <a:lnTo>
                    <a:pt x="4457700" y="2539"/>
                  </a:lnTo>
                </a:path>
                <a:path w="7532370" h="7620">
                  <a:moveTo>
                    <a:pt x="4480560" y="2539"/>
                  </a:moveTo>
                  <a:lnTo>
                    <a:pt x="4502150" y="2539"/>
                  </a:lnTo>
                </a:path>
                <a:path w="7532370" h="7620">
                  <a:moveTo>
                    <a:pt x="4523740" y="2539"/>
                  </a:moveTo>
                  <a:lnTo>
                    <a:pt x="4546600" y="2539"/>
                  </a:lnTo>
                </a:path>
                <a:path w="7532370" h="7620">
                  <a:moveTo>
                    <a:pt x="4568190" y="2539"/>
                  </a:moveTo>
                  <a:lnTo>
                    <a:pt x="4589780" y="2539"/>
                  </a:lnTo>
                </a:path>
                <a:path w="7532370" h="7620">
                  <a:moveTo>
                    <a:pt x="4611370" y="2539"/>
                  </a:moveTo>
                  <a:lnTo>
                    <a:pt x="4634230" y="2539"/>
                  </a:lnTo>
                </a:path>
                <a:path w="7532370" h="7620">
                  <a:moveTo>
                    <a:pt x="4655820" y="2539"/>
                  </a:moveTo>
                  <a:lnTo>
                    <a:pt x="4677410" y="2539"/>
                  </a:lnTo>
                </a:path>
                <a:path w="7532370" h="7620">
                  <a:moveTo>
                    <a:pt x="4700270" y="2539"/>
                  </a:moveTo>
                  <a:lnTo>
                    <a:pt x="4721860" y="2539"/>
                  </a:lnTo>
                </a:path>
                <a:path w="7532370" h="7620">
                  <a:moveTo>
                    <a:pt x="4743450" y="2539"/>
                  </a:moveTo>
                  <a:lnTo>
                    <a:pt x="4765040" y="2539"/>
                  </a:lnTo>
                </a:path>
                <a:path w="7532370" h="7620">
                  <a:moveTo>
                    <a:pt x="4787900" y="2539"/>
                  </a:moveTo>
                  <a:lnTo>
                    <a:pt x="4809490" y="2539"/>
                  </a:lnTo>
                </a:path>
                <a:path w="7532370" h="7620">
                  <a:moveTo>
                    <a:pt x="4831080" y="2539"/>
                  </a:moveTo>
                  <a:lnTo>
                    <a:pt x="4853940" y="2539"/>
                  </a:lnTo>
                </a:path>
                <a:path w="7532370" h="7620">
                  <a:moveTo>
                    <a:pt x="4875530" y="2539"/>
                  </a:moveTo>
                  <a:lnTo>
                    <a:pt x="4897120" y="2539"/>
                  </a:lnTo>
                </a:path>
                <a:path w="7532370" h="7620">
                  <a:moveTo>
                    <a:pt x="4918710" y="2539"/>
                  </a:moveTo>
                  <a:lnTo>
                    <a:pt x="4941570" y="2539"/>
                  </a:lnTo>
                </a:path>
                <a:path w="7532370" h="7620">
                  <a:moveTo>
                    <a:pt x="4963160" y="2539"/>
                  </a:moveTo>
                  <a:lnTo>
                    <a:pt x="4984750" y="2539"/>
                  </a:lnTo>
                </a:path>
                <a:path w="7532370" h="7620">
                  <a:moveTo>
                    <a:pt x="5007610" y="2539"/>
                  </a:moveTo>
                  <a:lnTo>
                    <a:pt x="5029200" y="2539"/>
                  </a:lnTo>
                </a:path>
                <a:path w="7532370" h="7620">
                  <a:moveTo>
                    <a:pt x="5050790" y="2539"/>
                  </a:moveTo>
                  <a:lnTo>
                    <a:pt x="5073650" y="2539"/>
                  </a:lnTo>
                </a:path>
                <a:path w="7532370" h="7620">
                  <a:moveTo>
                    <a:pt x="5095240" y="2539"/>
                  </a:moveTo>
                  <a:lnTo>
                    <a:pt x="5116830" y="2539"/>
                  </a:lnTo>
                </a:path>
                <a:path w="7532370" h="7620">
                  <a:moveTo>
                    <a:pt x="5138420" y="2539"/>
                  </a:moveTo>
                  <a:lnTo>
                    <a:pt x="5161280" y="2539"/>
                  </a:lnTo>
                </a:path>
                <a:path w="7532370" h="7620">
                  <a:moveTo>
                    <a:pt x="5182870" y="2539"/>
                  </a:moveTo>
                  <a:lnTo>
                    <a:pt x="5204460" y="2539"/>
                  </a:lnTo>
                </a:path>
                <a:path w="7532370" h="7620">
                  <a:moveTo>
                    <a:pt x="5227320" y="2539"/>
                  </a:moveTo>
                  <a:lnTo>
                    <a:pt x="5248910" y="2539"/>
                  </a:lnTo>
                </a:path>
                <a:path w="7532370" h="7620">
                  <a:moveTo>
                    <a:pt x="5270500" y="2539"/>
                  </a:moveTo>
                  <a:lnTo>
                    <a:pt x="5292090" y="2539"/>
                  </a:lnTo>
                </a:path>
                <a:path w="7532370" h="7620">
                  <a:moveTo>
                    <a:pt x="5314950" y="2539"/>
                  </a:moveTo>
                  <a:lnTo>
                    <a:pt x="5336540" y="2539"/>
                  </a:lnTo>
                </a:path>
                <a:path w="7532370" h="7620">
                  <a:moveTo>
                    <a:pt x="5358130" y="2539"/>
                  </a:moveTo>
                  <a:lnTo>
                    <a:pt x="5380990" y="2539"/>
                  </a:lnTo>
                </a:path>
                <a:path w="7532370" h="7620">
                  <a:moveTo>
                    <a:pt x="5402580" y="2539"/>
                  </a:moveTo>
                  <a:lnTo>
                    <a:pt x="5424170" y="2539"/>
                  </a:lnTo>
                </a:path>
                <a:path w="7532370" h="7620">
                  <a:moveTo>
                    <a:pt x="5445760" y="2539"/>
                  </a:moveTo>
                  <a:lnTo>
                    <a:pt x="5468620" y="2539"/>
                  </a:lnTo>
                </a:path>
                <a:path w="7532370" h="7620">
                  <a:moveTo>
                    <a:pt x="5490210" y="2539"/>
                  </a:moveTo>
                  <a:lnTo>
                    <a:pt x="5511800" y="2539"/>
                  </a:lnTo>
                </a:path>
                <a:path w="7532370" h="7620">
                  <a:moveTo>
                    <a:pt x="5534660" y="2539"/>
                  </a:moveTo>
                  <a:lnTo>
                    <a:pt x="5556250" y="2539"/>
                  </a:lnTo>
                </a:path>
                <a:path w="7532370" h="7620">
                  <a:moveTo>
                    <a:pt x="5577840" y="2539"/>
                  </a:moveTo>
                  <a:lnTo>
                    <a:pt x="5599430" y="2539"/>
                  </a:lnTo>
                </a:path>
                <a:path w="7532370" h="7620">
                  <a:moveTo>
                    <a:pt x="5622290" y="2539"/>
                  </a:moveTo>
                  <a:lnTo>
                    <a:pt x="5643880" y="2539"/>
                  </a:lnTo>
                </a:path>
                <a:path w="7532370" h="7620">
                  <a:moveTo>
                    <a:pt x="5665470" y="2539"/>
                  </a:moveTo>
                  <a:lnTo>
                    <a:pt x="5688330" y="2539"/>
                  </a:lnTo>
                </a:path>
                <a:path w="7532370" h="7620">
                  <a:moveTo>
                    <a:pt x="5709920" y="2539"/>
                  </a:moveTo>
                  <a:lnTo>
                    <a:pt x="5731509" y="2539"/>
                  </a:lnTo>
                </a:path>
                <a:path w="7532370" h="7620">
                  <a:moveTo>
                    <a:pt x="5754370" y="1269"/>
                  </a:moveTo>
                  <a:lnTo>
                    <a:pt x="5775959" y="1269"/>
                  </a:lnTo>
                </a:path>
                <a:path w="7532370" h="7620">
                  <a:moveTo>
                    <a:pt x="5797550" y="1269"/>
                  </a:moveTo>
                  <a:lnTo>
                    <a:pt x="5819140" y="1269"/>
                  </a:lnTo>
                </a:path>
                <a:path w="7532370" h="7620">
                  <a:moveTo>
                    <a:pt x="5842000" y="1269"/>
                  </a:moveTo>
                  <a:lnTo>
                    <a:pt x="5863590" y="1269"/>
                  </a:lnTo>
                </a:path>
                <a:path w="7532370" h="7620">
                  <a:moveTo>
                    <a:pt x="5885180" y="1269"/>
                  </a:moveTo>
                  <a:lnTo>
                    <a:pt x="5908040" y="1269"/>
                  </a:lnTo>
                </a:path>
                <a:path w="7532370" h="7620">
                  <a:moveTo>
                    <a:pt x="5929630" y="1269"/>
                  </a:moveTo>
                  <a:lnTo>
                    <a:pt x="5951220" y="1269"/>
                  </a:lnTo>
                </a:path>
                <a:path w="7532370" h="7620">
                  <a:moveTo>
                    <a:pt x="5972809" y="1269"/>
                  </a:moveTo>
                  <a:lnTo>
                    <a:pt x="5995670" y="1269"/>
                  </a:lnTo>
                </a:path>
                <a:path w="7532370" h="7620">
                  <a:moveTo>
                    <a:pt x="6017259" y="1269"/>
                  </a:moveTo>
                  <a:lnTo>
                    <a:pt x="6038850" y="1269"/>
                  </a:lnTo>
                </a:path>
                <a:path w="7532370" h="7620">
                  <a:moveTo>
                    <a:pt x="6061709" y="1269"/>
                  </a:moveTo>
                  <a:lnTo>
                    <a:pt x="6083300" y="1269"/>
                  </a:lnTo>
                </a:path>
                <a:path w="7532370" h="7620">
                  <a:moveTo>
                    <a:pt x="6104890" y="1269"/>
                  </a:moveTo>
                  <a:lnTo>
                    <a:pt x="6126480" y="1269"/>
                  </a:lnTo>
                </a:path>
                <a:path w="7532370" h="7620">
                  <a:moveTo>
                    <a:pt x="6149340" y="1269"/>
                  </a:moveTo>
                  <a:lnTo>
                    <a:pt x="6170930" y="1269"/>
                  </a:lnTo>
                </a:path>
                <a:path w="7532370" h="7620">
                  <a:moveTo>
                    <a:pt x="6192520" y="1269"/>
                  </a:moveTo>
                  <a:lnTo>
                    <a:pt x="6215380" y="1269"/>
                  </a:lnTo>
                </a:path>
                <a:path w="7532370" h="7620">
                  <a:moveTo>
                    <a:pt x="6236970" y="1269"/>
                  </a:moveTo>
                  <a:lnTo>
                    <a:pt x="6258559" y="1269"/>
                  </a:lnTo>
                </a:path>
                <a:path w="7532370" h="7620">
                  <a:moveTo>
                    <a:pt x="6281420" y="1269"/>
                  </a:moveTo>
                  <a:lnTo>
                    <a:pt x="6303009" y="1269"/>
                  </a:lnTo>
                </a:path>
                <a:path w="7532370" h="7620">
                  <a:moveTo>
                    <a:pt x="6324600" y="1269"/>
                  </a:moveTo>
                  <a:lnTo>
                    <a:pt x="6346190" y="1269"/>
                  </a:lnTo>
                </a:path>
                <a:path w="7532370" h="7620">
                  <a:moveTo>
                    <a:pt x="6369050" y="1269"/>
                  </a:moveTo>
                  <a:lnTo>
                    <a:pt x="6390640" y="1269"/>
                  </a:lnTo>
                </a:path>
                <a:path w="7532370" h="7620">
                  <a:moveTo>
                    <a:pt x="6412230" y="1269"/>
                  </a:moveTo>
                  <a:lnTo>
                    <a:pt x="6435090" y="1269"/>
                  </a:lnTo>
                </a:path>
                <a:path w="7532370" h="7620">
                  <a:moveTo>
                    <a:pt x="6456680" y="1269"/>
                  </a:moveTo>
                  <a:lnTo>
                    <a:pt x="6478270" y="1269"/>
                  </a:lnTo>
                </a:path>
                <a:path w="7532370" h="7620">
                  <a:moveTo>
                    <a:pt x="6499859" y="1269"/>
                  </a:moveTo>
                  <a:lnTo>
                    <a:pt x="6522720" y="1269"/>
                  </a:lnTo>
                </a:path>
                <a:path w="7532370" h="7620">
                  <a:moveTo>
                    <a:pt x="6544309" y="1269"/>
                  </a:moveTo>
                  <a:lnTo>
                    <a:pt x="6565900" y="1269"/>
                  </a:lnTo>
                </a:path>
                <a:path w="7532370" h="7620">
                  <a:moveTo>
                    <a:pt x="6588759" y="1269"/>
                  </a:moveTo>
                  <a:lnTo>
                    <a:pt x="6610350" y="1269"/>
                  </a:lnTo>
                </a:path>
                <a:path w="7532370" h="7620">
                  <a:moveTo>
                    <a:pt x="6631940" y="1269"/>
                  </a:moveTo>
                  <a:lnTo>
                    <a:pt x="6653530" y="1269"/>
                  </a:lnTo>
                </a:path>
                <a:path w="7532370" h="7620">
                  <a:moveTo>
                    <a:pt x="6676390" y="1269"/>
                  </a:moveTo>
                  <a:lnTo>
                    <a:pt x="6697980" y="1269"/>
                  </a:lnTo>
                </a:path>
                <a:path w="7532370" h="7620">
                  <a:moveTo>
                    <a:pt x="6719570" y="1269"/>
                  </a:moveTo>
                  <a:lnTo>
                    <a:pt x="6742430" y="1269"/>
                  </a:lnTo>
                </a:path>
                <a:path w="7532370" h="7620">
                  <a:moveTo>
                    <a:pt x="6764020" y="1269"/>
                  </a:moveTo>
                  <a:lnTo>
                    <a:pt x="6785609" y="1269"/>
                  </a:lnTo>
                </a:path>
                <a:path w="7532370" h="7620">
                  <a:moveTo>
                    <a:pt x="6808470" y="1269"/>
                  </a:moveTo>
                  <a:lnTo>
                    <a:pt x="6830059" y="1269"/>
                  </a:lnTo>
                </a:path>
                <a:path w="7532370" h="7620">
                  <a:moveTo>
                    <a:pt x="6851650" y="1269"/>
                  </a:moveTo>
                  <a:lnTo>
                    <a:pt x="6873240" y="1269"/>
                  </a:lnTo>
                </a:path>
                <a:path w="7532370" h="7620">
                  <a:moveTo>
                    <a:pt x="6896100" y="1269"/>
                  </a:moveTo>
                  <a:lnTo>
                    <a:pt x="6917690" y="1269"/>
                  </a:lnTo>
                </a:path>
                <a:path w="7532370" h="7620">
                  <a:moveTo>
                    <a:pt x="6939280" y="1269"/>
                  </a:moveTo>
                  <a:lnTo>
                    <a:pt x="6962140" y="1269"/>
                  </a:lnTo>
                </a:path>
                <a:path w="7532370" h="7620">
                  <a:moveTo>
                    <a:pt x="6983730" y="1269"/>
                  </a:moveTo>
                  <a:lnTo>
                    <a:pt x="7005320" y="1269"/>
                  </a:lnTo>
                </a:path>
                <a:path w="7532370" h="7620">
                  <a:moveTo>
                    <a:pt x="7026909" y="1269"/>
                  </a:moveTo>
                  <a:lnTo>
                    <a:pt x="7049770" y="1269"/>
                  </a:lnTo>
                </a:path>
                <a:path w="7532370" h="7620">
                  <a:moveTo>
                    <a:pt x="7071359" y="0"/>
                  </a:moveTo>
                  <a:lnTo>
                    <a:pt x="7092950" y="0"/>
                  </a:lnTo>
                </a:path>
                <a:path w="7532370" h="7620">
                  <a:moveTo>
                    <a:pt x="7115809" y="0"/>
                  </a:moveTo>
                  <a:lnTo>
                    <a:pt x="7137400" y="0"/>
                  </a:lnTo>
                </a:path>
                <a:path w="7532370" h="7620">
                  <a:moveTo>
                    <a:pt x="7158990" y="0"/>
                  </a:moveTo>
                  <a:lnTo>
                    <a:pt x="7180580" y="0"/>
                  </a:lnTo>
                </a:path>
                <a:path w="7532370" h="7620">
                  <a:moveTo>
                    <a:pt x="7203440" y="0"/>
                  </a:moveTo>
                  <a:lnTo>
                    <a:pt x="7225030" y="0"/>
                  </a:lnTo>
                </a:path>
                <a:path w="7532370" h="7620">
                  <a:moveTo>
                    <a:pt x="7246620" y="0"/>
                  </a:moveTo>
                  <a:lnTo>
                    <a:pt x="7269480" y="0"/>
                  </a:lnTo>
                </a:path>
                <a:path w="7532370" h="7620">
                  <a:moveTo>
                    <a:pt x="7291070" y="0"/>
                  </a:moveTo>
                  <a:lnTo>
                    <a:pt x="7312659" y="0"/>
                  </a:lnTo>
                </a:path>
                <a:path w="7532370" h="7620">
                  <a:moveTo>
                    <a:pt x="7335520" y="0"/>
                  </a:moveTo>
                  <a:lnTo>
                    <a:pt x="7357109" y="0"/>
                  </a:lnTo>
                </a:path>
                <a:path w="7532370" h="7620">
                  <a:moveTo>
                    <a:pt x="7378700" y="0"/>
                  </a:moveTo>
                  <a:lnTo>
                    <a:pt x="7400290" y="0"/>
                  </a:lnTo>
                </a:path>
                <a:path w="7532370" h="7620">
                  <a:moveTo>
                    <a:pt x="7423150" y="0"/>
                  </a:moveTo>
                  <a:lnTo>
                    <a:pt x="7444740" y="0"/>
                  </a:lnTo>
                </a:path>
                <a:path w="7532370" h="7620">
                  <a:moveTo>
                    <a:pt x="7466330" y="0"/>
                  </a:moveTo>
                  <a:lnTo>
                    <a:pt x="7489190" y="0"/>
                  </a:lnTo>
                </a:path>
                <a:path w="7532370" h="7620">
                  <a:moveTo>
                    <a:pt x="7510780" y="0"/>
                  </a:moveTo>
                  <a:lnTo>
                    <a:pt x="7532370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927100" y="5420360"/>
              <a:ext cx="7532370" cy="7620"/>
            </a:xfrm>
            <a:custGeom>
              <a:avLst/>
              <a:gdLst/>
              <a:ahLst/>
              <a:cxnLst/>
              <a:rect l="l" t="t" r="r" b="b"/>
              <a:pathLst>
                <a:path w="7532370" h="7620">
                  <a:moveTo>
                    <a:pt x="0" y="7619"/>
                  </a:moveTo>
                  <a:lnTo>
                    <a:pt x="21590" y="7619"/>
                  </a:lnTo>
                </a:path>
                <a:path w="7532370" h="7620">
                  <a:moveTo>
                    <a:pt x="44450" y="7619"/>
                  </a:moveTo>
                  <a:lnTo>
                    <a:pt x="66040" y="7619"/>
                  </a:lnTo>
                </a:path>
                <a:path w="7532370" h="7620">
                  <a:moveTo>
                    <a:pt x="87630" y="7619"/>
                  </a:moveTo>
                  <a:lnTo>
                    <a:pt x="110490" y="7619"/>
                  </a:lnTo>
                </a:path>
                <a:path w="7532370" h="7620">
                  <a:moveTo>
                    <a:pt x="132080" y="7619"/>
                  </a:moveTo>
                  <a:lnTo>
                    <a:pt x="153669" y="7619"/>
                  </a:lnTo>
                </a:path>
                <a:path w="7532370" h="7620">
                  <a:moveTo>
                    <a:pt x="176530" y="7619"/>
                  </a:moveTo>
                  <a:lnTo>
                    <a:pt x="198119" y="7619"/>
                  </a:lnTo>
                </a:path>
                <a:path w="7532370" h="7620">
                  <a:moveTo>
                    <a:pt x="219709" y="7619"/>
                  </a:moveTo>
                  <a:lnTo>
                    <a:pt x="241300" y="7619"/>
                  </a:lnTo>
                </a:path>
                <a:path w="7532370" h="7620">
                  <a:moveTo>
                    <a:pt x="264159" y="7619"/>
                  </a:moveTo>
                  <a:lnTo>
                    <a:pt x="285750" y="7619"/>
                  </a:lnTo>
                </a:path>
                <a:path w="7532370" h="7620">
                  <a:moveTo>
                    <a:pt x="307340" y="7619"/>
                  </a:moveTo>
                  <a:lnTo>
                    <a:pt x="330200" y="7619"/>
                  </a:lnTo>
                </a:path>
                <a:path w="7532370" h="7620">
                  <a:moveTo>
                    <a:pt x="351790" y="7619"/>
                  </a:moveTo>
                  <a:lnTo>
                    <a:pt x="373380" y="7619"/>
                  </a:lnTo>
                </a:path>
                <a:path w="7532370" h="7620">
                  <a:moveTo>
                    <a:pt x="394969" y="7619"/>
                  </a:moveTo>
                  <a:lnTo>
                    <a:pt x="417830" y="7619"/>
                  </a:lnTo>
                </a:path>
                <a:path w="7532370" h="7620">
                  <a:moveTo>
                    <a:pt x="439419" y="7619"/>
                  </a:moveTo>
                  <a:lnTo>
                    <a:pt x="461009" y="7619"/>
                  </a:lnTo>
                </a:path>
                <a:path w="7532370" h="7620">
                  <a:moveTo>
                    <a:pt x="483869" y="7619"/>
                  </a:moveTo>
                  <a:lnTo>
                    <a:pt x="505459" y="7619"/>
                  </a:lnTo>
                </a:path>
                <a:path w="7532370" h="7620">
                  <a:moveTo>
                    <a:pt x="527050" y="7619"/>
                  </a:moveTo>
                  <a:lnTo>
                    <a:pt x="548640" y="7619"/>
                  </a:lnTo>
                </a:path>
                <a:path w="7532370" h="7620">
                  <a:moveTo>
                    <a:pt x="571500" y="7619"/>
                  </a:moveTo>
                  <a:lnTo>
                    <a:pt x="593090" y="7619"/>
                  </a:lnTo>
                </a:path>
                <a:path w="7532370" h="7620">
                  <a:moveTo>
                    <a:pt x="614680" y="7619"/>
                  </a:moveTo>
                  <a:lnTo>
                    <a:pt x="637540" y="7619"/>
                  </a:lnTo>
                </a:path>
                <a:path w="7532370" h="7620">
                  <a:moveTo>
                    <a:pt x="659130" y="7619"/>
                  </a:moveTo>
                  <a:lnTo>
                    <a:pt x="680719" y="7619"/>
                  </a:lnTo>
                </a:path>
                <a:path w="7532370" h="7620">
                  <a:moveTo>
                    <a:pt x="703580" y="7619"/>
                  </a:moveTo>
                  <a:lnTo>
                    <a:pt x="725169" y="7619"/>
                  </a:lnTo>
                </a:path>
                <a:path w="7532370" h="7620">
                  <a:moveTo>
                    <a:pt x="746760" y="7619"/>
                  </a:moveTo>
                  <a:lnTo>
                    <a:pt x="768350" y="7619"/>
                  </a:lnTo>
                </a:path>
                <a:path w="7532370" h="7620">
                  <a:moveTo>
                    <a:pt x="791210" y="7619"/>
                  </a:moveTo>
                  <a:lnTo>
                    <a:pt x="812800" y="7619"/>
                  </a:lnTo>
                </a:path>
                <a:path w="7532370" h="7620">
                  <a:moveTo>
                    <a:pt x="834389" y="7619"/>
                  </a:moveTo>
                  <a:lnTo>
                    <a:pt x="857250" y="7619"/>
                  </a:lnTo>
                </a:path>
                <a:path w="7532370" h="7620">
                  <a:moveTo>
                    <a:pt x="878839" y="7619"/>
                  </a:moveTo>
                  <a:lnTo>
                    <a:pt x="900430" y="7619"/>
                  </a:lnTo>
                </a:path>
                <a:path w="7532370" h="7620">
                  <a:moveTo>
                    <a:pt x="922019" y="7619"/>
                  </a:moveTo>
                  <a:lnTo>
                    <a:pt x="944880" y="7619"/>
                  </a:lnTo>
                </a:path>
                <a:path w="7532370" h="7620">
                  <a:moveTo>
                    <a:pt x="966469" y="7619"/>
                  </a:moveTo>
                  <a:lnTo>
                    <a:pt x="988060" y="7619"/>
                  </a:lnTo>
                </a:path>
                <a:path w="7532370" h="7620">
                  <a:moveTo>
                    <a:pt x="1010919" y="7619"/>
                  </a:moveTo>
                  <a:lnTo>
                    <a:pt x="1032510" y="7619"/>
                  </a:lnTo>
                </a:path>
                <a:path w="7532370" h="7620">
                  <a:moveTo>
                    <a:pt x="1054100" y="7619"/>
                  </a:moveTo>
                  <a:lnTo>
                    <a:pt x="1075689" y="7619"/>
                  </a:lnTo>
                </a:path>
                <a:path w="7532370" h="7620">
                  <a:moveTo>
                    <a:pt x="1098550" y="7619"/>
                  </a:moveTo>
                  <a:lnTo>
                    <a:pt x="1120139" y="7619"/>
                  </a:lnTo>
                </a:path>
                <a:path w="7532370" h="7620">
                  <a:moveTo>
                    <a:pt x="1141730" y="7619"/>
                  </a:moveTo>
                  <a:lnTo>
                    <a:pt x="1164589" y="6349"/>
                  </a:lnTo>
                </a:path>
                <a:path w="7532370" h="7620">
                  <a:moveTo>
                    <a:pt x="1186180" y="6349"/>
                  </a:moveTo>
                  <a:lnTo>
                    <a:pt x="1207770" y="6349"/>
                  </a:lnTo>
                </a:path>
                <a:path w="7532370" h="7620">
                  <a:moveTo>
                    <a:pt x="1230630" y="6349"/>
                  </a:moveTo>
                  <a:lnTo>
                    <a:pt x="1252220" y="6349"/>
                  </a:lnTo>
                </a:path>
                <a:path w="7532370" h="7620">
                  <a:moveTo>
                    <a:pt x="1273810" y="6349"/>
                  </a:moveTo>
                  <a:lnTo>
                    <a:pt x="1295400" y="6349"/>
                  </a:lnTo>
                </a:path>
                <a:path w="7532370" h="7620">
                  <a:moveTo>
                    <a:pt x="1318260" y="6349"/>
                  </a:moveTo>
                  <a:lnTo>
                    <a:pt x="1339850" y="6349"/>
                  </a:lnTo>
                </a:path>
                <a:path w="7532370" h="7620">
                  <a:moveTo>
                    <a:pt x="1361439" y="6349"/>
                  </a:moveTo>
                  <a:lnTo>
                    <a:pt x="1384300" y="6349"/>
                  </a:lnTo>
                </a:path>
                <a:path w="7532370" h="7620">
                  <a:moveTo>
                    <a:pt x="1405889" y="6349"/>
                  </a:moveTo>
                  <a:lnTo>
                    <a:pt x="1427480" y="6349"/>
                  </a:lnTo>
                </a:path>
                <a:path w="7532370" h="7620">
                  <a:moveTo>
                    <a:pt x="1449070" y="6349"/>
                  </a:moveTo>
                  <a:lnTo>
                    <a:pt x="1471930" y="6349"/>
                  </a:lnTo>
                </a:path>
                <a:path w="7532370" h="7620">
                  <a:moveTo>
                    <a:pt x="1493520" y="6349"/>
                  </a:moveTo>
                  <a:lnTo>
                    <a:pt x="1515110" y="6349"/>
                  </a:lnTo>
                </a:path>
                <a:path w="7532370" h="7620">
                  <a:moveTo>
                    <a:pt x="1537970" y="6349"/>
                  </a:moveTo>
                  <a:lnTo>
                    <a:pt x="1559560" y="6349"/>
                  </a:lnTo>
                </a:path>
                <a:path w="7532370" h="7620">
                  <a:moveTo>
                    <a:pt x="1581150" y="6349"/>
                  </a:moveTo>
                  <a:lnTo>
                    <a:pt x="1602739" y="6349"/>
                  </a:lnTo>
                </a:path>
                <a:path w="7532370" h="7620">
                  <a:moveTo>
                    <a:pt x="1625600" y="6349"/>
                  </a:moveTo>
                  <a:lnTo>
                    <a:pt x="1647189" y="6349"/>
                  </a:lnTo>
                </a:path>
                <a:path w="7532370" h="7620">
                  <a:moveTo>
                    <a:pt x="1668780" y="6349"/>
                  </a:moveTo>
                  <a:lnTo>
                    <a:pt x="1691639" y="6349"/>
                  </a:lnTo>
                </a:path>
                <a:path w="7532370" h="7620">
                  <a:moveTo>
                    <a:pt x="1713230" y="6349"/>
                  </a:moveTo>
                  <a:lnTo>
                    <a:pt x="1734820" y="6349"/>
                  </a:lnTo>
                </a:path>
                <a:path w="7532370" h="7620">
                  <a:moveTo>
                    <a:pt x="1757680" y="6349"/>
                  </a:moveTo>
                  <a:lnTo>
                    <a:pt x="1779270" y="6349"/>
                  </a:lnTo>
                </a:path>
                <a:path w="7532370" h="7620">
                  <a:moveTo>
                    <a:pt x="1800860" y="6349"/>
                  </a:moveTo>
                  <a:lnTo>
                    <a:pt x="1822450" y="6349"/>
                  </a:lnTo>
                </a:path>
                <a:path w="7532370" h="7620">
                  <a:moveTo>
                    <a:pt x="1845310" y="6349"/>
                  </a:moveTo>
                  <a:lnTo>
                    <a:pt x="1866900" y="6349"/>
                  </a:lnTo>
                </a:path>
                <a:path w="7532370" h="7620">
                  <a:moveTo>
                    <a:pt x="1888489" y="6349"/>
                  </a:moveTo>
                  <a:lnTo>
                    <a:pt x="1911350" y="6349"/>
                  </a:lnTo>
                </a:path>
                <a:path w="7532370" h="7620">
                  <a:moveTo>
                    <a:pt x="1932939" y="6349"/>
                  </a:moveTo>
                  <a:lnTo>
                    <a:pt x="1954530" y="6349"/>
                  </a:lnTo>
                </a:path>
                <a:path w="7532370" h="7620">
                  <a:moveTo>
                    <a:pt x="1976120" y="6349"/>
                  </a:moveTo>
                  <a:lnTo>
                    <a:pt x="1998980" y="6349"/>
                  </a:lnTo>
                </a:path>
                <a:path w="7532370" h="7620">
                  <a:moveTo>
                    <a:pt x="2020570" y="6349"/>
                  </a:moveTo>
                  <a:lnTo>
                    <a:pt x="2042160" y="6349"/>
                  </a:lnTo>
                </a:path>
                <a:path w="7532370" h="7620">
                  <a:moveTo>
                    <a:pt x="2065020" y="6349"/>
                  </a:moveTo>
                  <a:lnTo>
                    <a:pt x="2086610" y="6349"/>
                  </a:lnTo>
                </a:path>
                <a:path w="7532370" h="7620">
                  <a:moveTo>
                    <a:pt x="2108200" y="6349"/>
                  </a:moveTo>
                  <a:lnTo>
                    <a:pt x="2129790" y="6349"/>
                  </a:lnTo>
                </a:path>
                <a:path w="7532370" h="7620">
                  <a:moveTo>
                    <a:pt x="2152650" y="5079"/>
                  </a:moveTo>
                  <a:lnTo>
                    <a:pt x="2174240" y="5079"/>
                  </a:lnTo>
                </a:path>
                <a:path w="7532370" h="7620">
                  <a:moveTo>
                    <a:pt x="2195830" y="5079"/>
                  </a:moveTo>
                  <a:lnTo>
                    <a:pt x="2218690" y="5079"/>
                  </a:lnTo>
                </a:path>
                <a:path w="7532370" h="7620">
                  <a:moveTo>
                    <a:pt x="2240280" y="5079"/>
                  </a:moveTo>
                  <a:lnTo>
                    <a:pt x="2261870" y="5079"/>
                  </a:lnTo>
                </a:path>
                <a:path w="7532370" h="7620">
                  <a:moveTo>
                    <a:pt x="2284730" y="5079"/>
                  </a:moveTo>
                  <a:lnTo>
                    <a:pt x="2306320" y="5079"/>
                  </a:lnTo>
                </a:path>
                <a:path w="7532370" h="7620">
                  <a:moveTo>
                    <a:pt x="2327910" y="5079"/>
                  </a:moveTo>
                  <a:lnTo>
                    <a:pt x="2349500" y="5079"/>
                  </a:lnTo>
                </a:path>
                <a:path w="7532370" h="7620">
                  <a:moveTo>
                    <a:pt x="2372360" y="5079"/>
                  </a:moveTo>
                  <a:lnTo>
                    <a:pt x="2393950" y="5079"/>
                  </a:lnTo>
                </a:path>
                <a:path w="7532370" h="7620">
                  <a:moveTo>
                    <a:pt x="2415540" y="5079"/>
                  </a:moveTo>
                  <a:lnTo>
                    <a:pt x="2438400" y="5079"/>
                  </a:lnTo>
                </a:path>
                <a:path w="7532370" h="7620">
                  <a:moveTo>
                    <a:pt x="2459990" y="5079"/>
                  </a:moveTo>
                  <a:lnTo>
                    <a:pt x="2481579" y="5079"/>
                  </a:lnTo>
                </a:path>
                <a:path w="7532370" h="7620">
                  <a:moveTo>
                    <a:pt x="2503170" y="5079"/>
                  </a:moveTo>
                  <a:lnTo>
                    <a:pt x="2526029" y="5079"/>
                  </a:lnTo>
                </a:path>
                <a:path w="7532370" h="7620">
                  <a:moveTo>
                    <a:pt x="2547620" y="5079"/>
                  </a:moveTo>
                  <a:lnTo>
                    <a:pt x="2569210" y="5079"/>
                  </a:lnTo>
                </a:path>
                <a:path w="7532370" h="7620">
                  <a:moveTo>
                    <a:pt x="2592070" y="5079"/>
                  </a:moveTo>
                  <a:lnTo>
                    <a:pt x="2613660" y="5079"/>
                  </a:lnTo>
                </a:path>
                <a:path w="7532370" h="7620">
                  <a:moveTo>
                    <a:pt x="2635250" y="5079"/>
                  </a:moveTo>
                  <a:lnTo>
                    <a:pt x="2656840" y="5079"/>
                  </a:lnTo>
                </a:path>
                <a:path w="7532370" h="7620">
                  <a:moveTo>
                    <a:pt x="2679700" y="5079"/>
                  </a:moveTo>
                  <a:lnTo>
                    <a:pt x="2701290" y="5079"/>
                  </a:lnTo>
                </a:path>
                <a:path w="7532370" h="7620">
                  <a:moveTo>
                    <a:pt x="2722879" y="5079"/>
                  </a:moveTo>
                  <a:lnTo>
                    <a:pt x="2745740" y="5079"/>
                  </a:lnTo>
                </a:path>
                <a:path w="7532370" h="7620">
                  <a:moveTo>
                    <a:pt x="2767329" y="5079"/>
                  </a:moveTo>
                  <a:lnTo>
                    <a:pt x="2788920" y="5079"/>
                  </a:lnTo>
                </a:path>
                <a:path w="7532370" h="7620">
                  <a:moveTo>
                    <a:pt x="2810510" y="5079"/>
                  </a:moveTo>
                  <a:lnTo>
                    <a:pt x="2833370" y="5079"/>
                  </a:lnTo>
                </a:path>
                <a:path w="7532370" h="7620">
                  <a:moveTo>
                    <a:pt x="2854960" y="5079"/>
                  </a:moveTo>
                  <a:lnTo>
                    <a:pt x="2876550" y="5079"/>
                  </a:lnTo>
                </a:path>
                <a:path w="7532370" h="7620">
                  <a:moveTo>
                    <a:pt x="2899410" y="5079"/>
                  </a:moveTo>
                  <a:lnTo>
                    <a:pt x="2921000" y="5079"/>
                  </a:lnTo>
                </a:path>
                <a:path w="7532370" h="7620">
                  <a:moveTo>
                    <a:pt x="2942590" y="5079"/>
                  </a:moveTo>
                  <a:lnTo>
                    <a:pt x="2965450" y="5079"/>
                  </a:lnTo>
                </a:path>
                <a:path w="7532370" h="7620">
                  <a:moveTo>
                    <a:pt x="2987040" y="5079"/>
                  </a:moveTo>
                  <a:lnTo>
                    <a:pt x="3008629" y="5079"/>
                  </a:lnTo>
                </a:path>
                <a:path w="7532370" h="7620">
                  <a:moveTo>
                    <a:pt x="3030220" y="5079"/>
                  </a:moveTo>
                  <a:lnTo>
                    <a:pt x="3053079" y="5079"/>
                  </a:lnTo>
                </a:path>
                <a:path w="7532370" h="7620">
                  <a:moveTo>
                    <a:pt x="3074670" y="5079"/>
                  </a:moveTo>
                  <a:lnTo>
                    <a:pt x="3096260" y="5079"/>
                  </a:lnTo>
                </a:path>
                <a:path w="7532370" h="7620">
                  <a:moveTo>
                    <a:pt x="3119120" y="5079"/>
                  </a:moveTo>
                  <a:lnTo>
                    <a:pt x="3140710" y="5079"/>
                  </a:lnTo>
                </a:path>
                <a:path w="7532370" h="7620">
                  <a:moveTo>
                    <a:pt x="3162300" y="5079"/>
                  </a:moveTo>
                  <a:lnTo>
                    <a:pt x="3183890" y="5079"/>
                  </a:lnTo>
                </a:path>
                <a:path w="7532370" h="7620">
                  <a:moveTo>
                    <a:pt x="3206750" y="5079"/>
                  </a:moveTo>
                  <a:lnTo>
                    <a:pt x="3228340" y="5079"/>
                  </a:lnTo>
                </a:path>
                <a:path w="7532370" h="7620">
                  <a:moveTo>
                    <a:pt x="3249929" y="5079"/>
                  </a:moveTo>
                  <a:lnTo>
                    <a:pt x="3272790" y="5079"/>
                  </a:lnTo>
                </a:path>
                <a:path w="7532370" h="7620">
                  <a:moveTo>
                    <a:pt x="3294379" y="5079"/>
                  </a:moveTo>
                  <a:lnTo>
                    <a:pt x="3315970" y="5079"/>
                  </a:lnTo>
                </a:path>
                <a:path w="7532370" h="7620">
                  <a:moveTo>
                    <a:pt x="3337560" y="5079"/>
                  </a:moveTo>
                  <a:lnTo>
                    <a:pt x="3360420" y="5079"/>
                  </a:lnTo>
                </a:path>
                <a:path w="7532370" h="7620">
                  <a:moveTo>
                    <a:pt x="3382010" y="5079"/>
                  </a:moveTo>
                  <a:lnTo>
                    <a:pt x="3403600" y="5079"/>
                  </a:lnTo>
                </a:path>
                <a:path w="7532370" h="7620">
                  <a:moveTo>
                    <a:pt x="3426460" y="5079"/>
                  </a:moveTo>
                  <a:lnTo>
                    <a:pt x="3448050" y="5079"/>
                  </a:lnTo>
                </a:path>
                <a:path w="7532370" h="7620">
                  <a:moveTo>
                    <a:pt x="3469640" y="3809"/>
                  </a:moveTo>
                  <a:lnTo>
                    <a:pt x="3492500" y="3809"/>
                  </a:lnTo>
                </a:path>
                <a:path w="7532370" h="7620">
                  <a:moveTo>
                    <a:pt x="3514090" y="3809"/>
                  </a:moveTo>
                  <a:lnTo>
                    <a:pt x="3535679" y="3809"/>
                  </a:lnTo>
                </a:path>
                <a:path w="7532370" h="7620">
                  <a:moveTo>
                    <a:pt x="3557270" y="3809"/>
                  </a:moveTo>
                  <a:lnTo>
                    <a:pt x="3580129" y="3809"/>
                  </a:lnTo>
                </a:path>
                <a:path w="7532370" h="7620">
                  <a:moveTo>
                    <a:pt x="3601720" y="3809"/>
                  </a:moveTo>
                  <a:lnTo>
                    <a:pt x="3623310" y="3809"/>
                  </a:lnTo>
                </a:path>
                <a:path w="7532370" h="7620">
                  <a:moveTo>
                    <a:pt x="3646170" y="3809"/>
                  </a:moveTo>
                  <a:lnTo>
                    <a:pt x="3667760" y="3809"/>
                  </a:lnTo>
                </a:path>
                <a:path w="7532370" h="7620">
                  <a:moveTo>
                    <a:pt x="3689350" y="3809"/>
                  </a:moveTo>
                  <a:lnTo>
                    <a:pt x="3710940" y="3809"/>
                  </a:lnTo>
                </a:path>
                <a:path w="7532370" h="7620">
                  <a:moveTo>
                    <a:pt x="3733800" y="3809"/>
                  </a:moveTo>
                  <a:lnTo>
                    <a:pt x="3755390" y="3809"/>
                  </a:lnTo>
                </a:path>
                <a:path w="7532370" h="7620">
                  <a:moveTo>
                    <a:pt x="3776979" y="3809"/>
                  </a:moveTo>
                  <a:lnTo>
                    <a:pt x="3799840" y="3809"/>
                  </a:lnTo>
                </a:path>
                <a:path w="7532370" h="7620">
                  <a:moveTo>
                    <a:pt x="3821429" y="3809"/>
                  </a:moveTo>
                  <a:lnTo>
                    <a:pt x="3843020" y="3809"/>
                  </a:lnTo>
                </a:path>
                <a:path w="7532370" h="7620">
                  <a:moveTo>
                    <a:pt x="3864610" y="3809"/>
                  </a:moveTo>
                  <a:lnTo>
                    <a:pt x="3887470" y="3809"/>
                  </a:lnTo>
                </a:path>
                <a:path w="7532370" h="7620">
                  <a:moveTo>
                    <a:pt x="3909060" y="3809"/>
                  </a:moveTo>
                  <a:lnTo>
                    <a:pt x="3930650" y="3809"/>
                  </a:lnTo>
                </a:path>
                <a:path w="7532370" h="7620">
                  <a:moveTo>
                    <a:pt x="3953510" y="3809"/>
                  </a:moveTo>
                  <a:lnTo>
                    <a:pt x="3975100" y="3809"/>
                  </a:lnTo>
                </a:path>
                <a:path w="7532370" h="7620">
                  <a:moveTo>
                    <a:pt x="3996690" y="3809"/>
                  </a:moveTo>
                  <a:lnTo>
                    <a:pt x="4019550" y="3809"/>
                  </a:lnTo>
                </a:path>
                <a:path w="7532370" h="7620">
                  <a:moveTo>
                    <a:pt x="4041140" y="3809"/>
                  </a:moveTo>
                  <a:lnTo>
                    <a:pt x="4062729" y="3809"/>
                  </a:lnTo>
                </a:path>
                <a:path w="7532370" h="7620">
                  <a:moveTo>
                    <a:pt x="4084320" y="3809"/>
                  </a:moveTo>
                  <a:lnTo>
                    <a:pt x="4107179" y="3809"/>
                  </a:lnTo>
                </a:path>
                <a:path w="7532370" h="7620">
                  <a:moveTo>
                    <a:pt x="4128770" y="3809"/>
                  </a:moveTo>
                  <a:lnTo>
                    <a:pt x="4150360" y="3809"/>
                  </a:lnTo>
                </a:path>
                <a:path w="7532370" h="7620">
                  <a:moveTo>
                    <a:pt x="4173220" y="3809"/>
                  </a:moveTo>
                  <a:lnTo>
                    <a:pt x="4194810" y="3809"/>
                  </a:lnTo>
                </a:path>
                <a:path w="7532370" h="7620">
                  <a:moveTo>
                    <a:pt x="4216400" y="3809"/>
                  </a:moveTo>
                  <a:lnTo>
                    <a:pt x="4237990" y="3809"/>
                  </a:lnTo>
                </a:path>
                <a:path w="7532370" h="7620">
                  <a:moveTo>
                    <a:pt x="4260850" y="3809"/>
                  </a:moveTo>
                  <a:lnTo>
                    <a:pt x="4282440" y="3809"/>
                  </a:lnTo>
                </a:path>
                <a:path w="7532370" h="7620">
                  <a:moveTo>
                    <a:pt x="4304030" y="3809"/>
                  </a:moveTo>
                  <a:lnTo>
                    <a:pt x="4326890" y="3809"/>
                  </a:lnTo>
                </a:path>
                <a:path w="7532370" h="7620">
                  <a:moveTo>
                    <a:pt x="4348480" y="3809"/>
                  </a:moveTo>
                  <a:lnTo>
                    <a:pt x="4370070" y="3809"/>
                  </a:lnTo>
                </a:path>
                <a:path w="7532370" h="7620">
                  <a:moveTo>
                    <a:pt x="4391660" y="3809"/>
                  </a:moveTo>
                  <a:lnTo>
                    <a:pt x="4414520" y="3809"/>
                  </a:lnTo>
                </a:path>
                <a:path w="7532370" h="7620">
                  <a:moveTo>
                    <a:pt x="4436110" y="3809"/>
                  </a:moveTo>
                  <a:lnTo>
                    <a:pt x="4457700" y="2539"/>
                  </a:lnTo>
                </a:path>
                <a:path w="7532370" h="7620">
                  <a:moveTo>
                    <a:pt x="4480560" y="2539"/>
                  </a:moveTo>
                  <a:lnTo>
                    <a:pt x="4502150" y="2539"/>
                  </a:lnTo>
                </a:path>
                <a:path w="7532370" h="7620">
                  <a:moveTo>
                    <a:pt x="4523740" y="2539"/>
                  </a:moveTo>
                  <a:lnTo>
                    <a:pt x="4546600" y="2539"/>
                  </a:lnTo>
                </a:path>
                <a:path w="7532370" h="7620">
                  <a:moveTo>
                    <a:pt x="4568190" y="2539"/>
                  </a:moveTo>
                  <a:lnTo>
                    <a:pt x="4589780" y="2539"/>
                  </a:lnTo>
                </a:path>
                <a:path w="7532370" h="7620">
                  <a:moveTo>
                    <a:pt x="4611370" y="2539"/>
                  </a:moveTo>
                  <a:lnTo>
                    <a:pt x="4634230" y="2539"/>
                  </a:lnTo>
                </a:path>
                <a:path w="7532370" h="7620">
                  <a:moveTo>
                    <a:pt x="4655820" y="2539"/>
                  </a:moveTo>
                  <a:lnTo>
                    <a:pt x="4677410" y="2539"/>
                  </a:lnTo>
                </a:path>
                <a:path w="7532370" h="7620">
                  <a:moveTo>
                    <a:pt x="4700270" y="2539"/>
                  </a:moveTo>
                  <a:lnTo>
                    <a:pt x="4721860" y="2539"/>
                  </a:lnTo>
                </a:path>
                <a:path w="7532370" h="7620">
                  <a:moveTo>
                    <a:pt x="4743450" y="2539"/>
                  </a:moveTo>
                  <a:lnTo>
                    <a:pt x="4765040" y="2539"/>
                  </a:lnTo>
                </a:path>
                <a:path w="7532370" h="7620">
                  <a:moveTo>
                    <a:pt x="4787900" y="2539"/>
                  </a:moveTo>
                  <a:lnTo>
                    <a:pt x="4809490" y="2539"/>
                  </a:lnTo>
                </a:path>
                <a:path w="7532370" h="7620">
                  <a:moveTo>
                    <a:pt x="4831080" y="2539"/>
                  </a:moveTo>
                  <a:lnTo>
                    <a:pt x="4853940" y="2539"/>
                  </a:lnTo>
                </a:path>
                <a:path w="7532370" h="7620">
                  <a:moveTo>
                    <a:pt x="4875530" y="2539"/>
                  </a:moveTo>
                  <a:lnTo>
                    <a:pt x="4897120" y="2539"/>
                  </a:lnTo>
                </a:path>
                <a:path w="7532370" h="7620">
                  <a:moveTo>
                    <a:pt x="4918710" y="2539"/>
                  </a:moveTo>
                  <a:lnTo>
                    <a:pt x="4941570" y="2539"/>
                  </a:lnTo>
                </a:path>
                <a:path w="7532370" h="7620">
                  <a:moveTo>
                    <a:pt x="4963160" y="2539"/>
                  </a:moveTo>
                  <a:lnTo>
                    <a:pt x="4984750" y="2539"/>
                  </a:lnTo>
                </a:path>
                <a:path w="7532370" h="7620">
                  <a:moveTo>
                    <a:pt x="5007610" y="2539"/>
                  </a:moveTo>
                  <a:lnTo>
                    <a:pt x="5029200" y="2539"/>
                  </a:lnTo>
                </a:path>
                <a:path w="7532370" h="7620">
                  <a:moveTo>
                    <a:pt x="5050790" y="2539"/>
                  </a:moveTo>
                  <a:lnTo>
                    <a:pt x="5073650" y="2539"/>
                  </a:lnTo>
                </a:path>
                <a:path w="7532370" h="7620">
                  <a:moveTo>
                    <a:pt x="5095240" y="2539"/>
                  </a:moveTo>
                  <a:lnTo>
                    <a:pt x="5116830" y="2539"/>
                  </a:lnTo>
                </a:path>
                <a:path w="7532370" h="7620">
                  <a:moveTo>
                    <a:pt x="5138420" y="2539"/>
                  </a:moveTo>
                  <a:lnTo>
                    <a:pt x="5161280" y="2539"/>
                  </a:lnTo>
                </a:path>
                <a:path w="7532370" h="7620">
                  <a:moveTo>
                    <a:pt x="5182870" y="2539"/>
                  </a:moveTo>
                  <a:lnTo>
                    <a:pt x="5204460" y="2539"/>
                  </a:lnTo>
                </a:path>
                <a:path w="7532370" h="7620">
                  <a:moveTo>
                    <a:pt x="5227320" y="2539"/>
                  </a:moveTo>
                  <a:lnTo>
                    <a:pt x="5248910" y="2539"/>
                  </a:lnTo>
                </a:path>
                <a:path w="7532370" h="7620">
                  <a:moveTo>
                    <a:pt x="5270500" y="2539"/>
                  </a:moveTo>
                  <a:lnTo>
                    <a:pt x="5292090" y="2539"/>
                  </a:lnTo>
                </a:path>
                <a:path w="7532370" h="7620">
                  <a:moveTo>
                    <a:pt x="5314950" y="2539"/>
                  </a:moveTo>
                  <a:lnTo>
                    <a:pt x="5336540" y="2539"/>
                  </a:lnTo>
                </a:path>
                <a:path w="7532370" h="7620">
                  <a:moveTo>
                    <a:pt x="5358130" y="2539"/>
                  </a:moveTo>
                  <a:lnTo>
                    <a:pt x="5380990" y="2539"/>
                  </a:lnTo>
                </a:path>
                <a:path w="7532370" h="7620">
                  <a:moveTo>
                    <a:pt x="5402580" y="2539"/>
                  </a:moveTo>
                  <a:lnTo>
                    <a:pt x="5424170" y="2539"/>
                  </a:lnTo>
                </a:path>
                <a:path w="7532370" h="7620">
                  <a:moveTo>
                    <a:pt x="5445760" y="2539"/>
                  </a:moveTo>
                  <a:lnTo>
                    <a:pt x="5468620" y="2539"/>
                  </a:lnTo>
                </a:path>
                <a:path w="7532370" h="7620">
                  <a:moveTo>
                    <a:pt x="5490210" y="2539"/>
                  </a:moveTo>
                  <a:lnTo>
                    <a:pt x="5511800" y="2539"/>
                  </a:lnTo>
                </a:path>
                <a:path w="7532370" h="7620">
                  <a:moveTo>
                    <a:pt x="5534660" y="2539"/>
                  </a:moveTo>
                  <a:lnTo>
                    <a:pt x="5556250" y="2539"/>
                  </a:lnTo>
                </a:path>
                <a:path w="7532370" h="7620">
                  <a:moveTo>
                    <a:pt x="5577840" y="2539"/>
                  </a:moveTo>
                  <a:lnTo>
                    <a:pt x="5599430" y="2539"/>
                  </a:lnTo>
                </a:path>
                <a:path w="7532370" h="7620">
                  <a:moveTo>
                    <a:pt x="5622290" y="2539"/>
                  </a:moveTo>
                  <a:lnTo>
                    <a:pt x="5643880" y="2539"/>
                  </a:lnTo>
                </a:path>
                <a:path w="7532370" h="7620">
                  <a:moveTo>
                    <a:pt x="5665470" y="2539"/>
                  </a:moveTo>
                  <a:lnTo>
                    <a:pt x="5688330" y="2539"/>
                  </a:lnTo>
                </a:path>
                <a:path w="7532370" h="7620">
                  <a:moveTo>
                    <a:pt x="5709920" y="2539"/>
                  </a:moveTo>
                  <a:lnTo>
                    <a:pt x="5731509" y="2539"/>
                  </a:lnTo>
                </a:path>
                <a:path w="7532370" h="7620">
                  <a:moveTo>
                    <a:pt x="5754370" y="1269"/>
                  </a:moveTo>
                  <a:lnTo>
                    <a:pt x="5775959" y="1269"/>
                  </a:lnTo>
                </a:path>
                <a:path w="7532370" h="7620">
                  <a:moveTo>
                    <a:pt x="5797550" y="1269"/>
                  </a:moveTo>
                  <a:lnTo>
                    <a:pt x="5819140" y="1269"/>
                  </a:lnTo>
                </a:path>
                <a:path w="7532370" h="7620">
                  <a:moveTo>
                    <a:pt x="5842000" y="1269"/>
                  </a:moveTo>
                  <a:lnTo>
                    <a:pt x="5863590" y="1269"/>
                  </a:lnTo>
                </a:path>
                <a:path w="7532370" h="7620">
                  <a:moveTo>
                    <a:pt x="5885180" y="1269"/>
                  </a:moveTo>
                  <a:lnTo>
                    <a:pt x="5908040" y="1269"/>
                  </a:lnTo>
                </a:path>
                <a:path w="7532370" h="7620">
                  <a:moveTo>
                    <a:pt x="5929630" y="1269"/>
                  </a:moveTo>
                  <a:lnTo>
                    <a:pt x="5951220" y="1269"/>
                  </a:lnTo>
                </a:path>
                <a:path w="7532370" h="7620">
                  <a:moveTo>
                    <a:pt x="5972809" y="1269"/>
                  </a:moveTo>
                  <a:lnTo>
                    <a:pt x="5995670" y="1269"/>
                  </a:lnTo>
                </a:path>
                <a:path w="7532370" h="7620">
                  <a:moveTo>
                    <a:pt x="6017259" y="1269"/>
                  </a:moveTo>
                  <a:lnTo>
                    <a:pt x="6038850" y="1269"/>
                  </a:lnTo>
                </a:path>
                <a:path w="7532370" h="7620">
                  <a:moveTo>
                    <a:pt x="6061709" y="1269"/>
                  </a:moveTo>
                  <a:lnTo>
                    <a:pt x="6083300" y="1269"/>
                  </a:lnTo>
                </a:path>
                <a:path w="7532370" h="7620">
                  <a:moveTo>
                    <a:pt x="6104890" y="1269"/>
                  </a:moveTo>
                  <a:lnTo>
                    <a:pt x="6126480" y="1269"/>
                  </a:lnTo>
                </a:path>
                <a:path w="7532370" h="7620">
                  <a:moveTo>
                    <a:pt x="6149340" y="1269"/>
                  </a:moveTo>
                  <a:lnTo>
                    <a:pt x="6170930" y="1269"/>
                  </a:lnTo>
                </a:path>
                <a:path w="7532370" h="7620">
                  <a:moveTo>
                    <a:pt x="6192520" y="1269"/>
                  </a:moveTo>
                  <a:lnTo>
                    <a:pt x="6215380" y="1269"/>
                  </a:lnTo>
                </a:path>
                <a:path w="7532370" h="7620">
                  <a:moveTo>
                    <a:pt x="6236970" y="1269"/>
                  </a:moveTo>
                  <a:lnTo>
                    <a:pt x="6258559" y="1269"/>
                  </a:lnTo>
                </a:path>
                <a:path w="7532370" h="7620">
                  <a:moveTo>
                    <a:pt x="6281420" y="1269"/>
                  </a:moveTo>
                  <a:lnTo>
                    <a:pt x="6303009" y="1269"/>
                  </a:lnTo>
                </a:path>
                <a:path w="7532370" h="7620">
                  <a:moveTo>
                    <a:pt x="6324600" y="1269"/>
                  </a:moveTo>
                  <a:lnTo>
                    <a:pt x="6346190" y="1269"/>
                  </a:lnTo>
                </a:path>
                <a:path w="7532370" h="7620">
                  <a:moveTo>
                    <a:pt x="6369050" y="1269"/>
                  </a:moveTo>
                  <a:lnTo>
                    <a:pt x="6390640" y="1269"/>
                  </a:lnTo>
                </a:path>
                <a:path w="7532370" h="7620">
                  <a:moveTo>
                    <a:pt x="6412230" y="1269"/>
                  </a:moveTo>
                  <a:lnTo>
                    <a:pt x="6435090" y="1269"/>
                  </a:lnTo>
                </a:path>
                <a:path w="7532370" h="7620">
                  <a:moveTo>
                    <a:pt x="6456680" y="1269"/>
                  </a:moveTo>
                  <a:lnTo>
                    <a:pt x="6478270" y="1269"/>
                  </a:lnTo>
                </a:path>
                <a:path w="7532370" h="7620">
                  <a:moveTo>
                    <a:pt x="6499859" y="1269"/>
                  </a:moveTo>
                  <a:lnTo>
                    <a:pt x="6522720" y="1269"/>
                  </a:lnTo>
                </a:path>
                <a:path w="7532370" h="7620">
                  <a:moveTo>
                    <a:pt x="6544309" y="1269"/>
                  </a:moveTo>
                  <a:lnTo>
                    <a:pt x="6565900" y="1269"/>
                  </a:lnTo>
                </a:path>
                <a:path w="7532370" h="7620">
                  <a:moveTo>
                    <a:pt x="6588759" y="1269"/>
                  </a:moveTo>
                  <a:lnTo>
                    <a:pt x="6610350" y="1269"/>
                  </a:lnTo>
                </a:path>
                <a:path w="7532370" h="7620">
                  <a:moveTo>
                    <a:pt x="6631940" y="1269"/>
                  </a:moveTo>
                  <a:lnTo>
                    <a:pt x="6653530" y="1269"/>
                  </a:lnTo>
                </a:path>
                <a:path w="7532370" h="7620">
                  <a:moveTo>
                    <a:pt x="6676390" y="1269"/>
                  </a:moveTo>
                  <a:lnTo>
                    <a:pt x="6697980" y="1269"/>
                  </a:lnTo>
                </a:path>
                <a:path w="7532370" h="7620">
                  <a:moveTo>
                    <a:pt x="6719570" y="1269"/>
                  </a:moveTo>
                  <a:lnTo>
                    <a:pt x="6742430" y="0"/>
                  </a:lnTo>
                </a:path>
                <a:path w="7532370" h="7620">
                  <a:moveTo>
                    <a:pt x="6764020" y="0"/>
                  </a:moveTo>
                  <a:lnTo>
                    <a:pt x="6785609" y="0"/>
                  </a:lnTo>
                </a:path>
                <a:path w="7532370" h="7620">
                  <a:moveTo>
                    <a:pt x="6808470" y="0"/>
                  </a:moveTo>
                  <a:lnTo>
                    <a:pt x="6830059" y="0"/>
                  </a:lnTo>
                </a:path>
                <a:path w="7532370" h="7620">
                  <a:moveTo>
                    <a:pt x="6851650" y="0"/>
                  </a:moveTo>
                  <a:lnTo>
                    <a:pt x="6873240" y="0"/>
                  </a:lnTo>
                </a:path>
                <a:path w="7532370" h="7620">
                  <a:moveTo>
                    <a:pt x="6896100" y="0"/>
                  </a:moveTo>
                  <a:lnTo>
                    <a:pt x="6917690" y="0"/>
                  </a:lnTo>
                </a:path>
                <a:path w="7532370" h="7620">
                  <a:moveTo>
                    <a:pt x="6939280" y="0"/>
                  </a:moveTo>
                  <a:lnTo>
                    <a:pt x="6962140" y="0"/>
                  </a:lnTo>
                </a:path>
                <a:path w="7532370" h="7620">
                  <a:moveTo>
                    <a:pt x="6983730" y="0"/>
                  </a:moveTo>
                  <a:lnTo>
                    <a:pt x="7005320" y="0"/>
                  </a:lnTo>
                </a:path>
                <a:path w="7532370" h="7620">
                  <a:moveTo>
                    <a:pt x="7026909" y="0"/>
                  </a:moveTo>
                  <a:lnTo>
                    <a:pt x="7049770" y="0"/>
                  </a:lnTo>
                </a:path>
                <a:path w="7532370" h="7620">
                  <a:moveTo>
                    <a:pt x="7071359" y="0"/>
                  </a:moveTo>
                  <a:lnTo>
                    <a:pt x="7092950" y="0"/>
                  </a:lnTo>
                </a:path>
                <a:path w="7532370" h="7620">
                  <a:moveTo>
                    <a:pt x="7115809" y="0"/>
                  </a:moveTo>
                  <a:lnTo>
                    <a:pt x="7137400" y="0"/>
                  </a:lnTo>
                </a:path>
                <a:path w="7532370" h="7620">
                  <a:moveTo>
                    <a:pt x="7158990" y="0"/>
                  </a:moveTo>
                  <a:lnTo>
                    <a:pt x="7180580" y="0"/>
                  </a:lnTo>
                </a:path>
                <a:path w="7532370" h="7620">
                  <a:moveTo>
                    <a:pt x="7203440" y="0"/>
                  </a:moveTo>
                  <a:lnTo>
                    <a:pt x="7225030" y="0"/>
                  </a:lnTo>
                </a:path>
                <a:path w="7532370" h="7620">
                  <a:moveTo>
                    <a:pt x="7246620" y="0"/>
                  </a:moveTo>
                  <a:lnTo>
                    <a:pt x="7269480" y="0"/>
                  </a:lnTo>
                </a:path>
                <a:path w="7532370" h="7620">
                  <a:moveTo>
                    <a:pt x="7291070" y="0"/>
                  </a:moveTo>
                  <a:lnTo>
                    <a:pt x="7312659" y="0"/>
                  </a:lnTo>
                </a:path>
                <a:path w="7532370" h="7620">
                  <a:moveTo>
                    <a:pt x="7335520" y="0"/>
                  </a:moveTo>
                  <a:lnTo>
                    <a:pt x="7357109" y="0"/>
                  </a:lnTo>
                </a:path>
                <a:path w="7532370" h="7620">
                  <a:moveTo>
                    <a:pt x="7378700" y="0"/>
                  </a:moveTo>
                  <a:lnTo>
                    <a:pt x="7400290" y="0"/>
                  </a:lnTo>
                </a:path>
                <a:path w="7532370" h="7620">
                  <a:moveTo>
                    <a:pt x="7423150" y="0"/>
                  </a:moveTo>
                  <a:lnTo>
                    <a:pt x="7444740" y="0"/>
                  </a:lnTo>
                </a:path>
                <a:path w="7532370" h="7620">
                  <a:moveTo>
                    <a:pt x="7466330" y="0"/>
                  </a:moveTo>
                  <a:lnTo>
                    <a:pt x="7489190" y="0"/>
                  </a:lnTo>
                </a:path>
                <a:path w="7532370" h="7620">
                  <a:moveTo>
                    <a:pt x="7510780" y="0"/>
                  </a:moveTo>
                  <a:lnTo>
                    <a:pt x="7532370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927100" y="3515359"/>
              <a:ext cx="7532370" cy="7620"/>
            </a:xfrm>
            <a:custGeom>
              <a:avLst/>
              <a:gdLst/>
              <a:ahLst/>
              <a:cxnLst/>
              <a:rect l="l" t="t" r="r" b="b"/>
              <a:pathLst>
                <a:path w="7532370" h="7620">
                  <a:moveTo>
                    <a:pt x="0" y="7619"/>
                  </a:moveTo>
                  <a:lnTo>
                    <a:pt x="21590" y="7619"/>
                  </a:lnTo>
                </a:path>
                <a:path w="7532370" h="7620">
                  <a:moveTo>
                    <a:pt x="44450" y="7619"/>
                  </a:moveTo>
                  <a:lnTo>
                    <a:pt x="66040" y="7619"/>
                  </a:lnTo>
                </a:path>
                <a:path w="7532370" h="7620">
                  <a:moveTo>
                    <a:pt x="87630" y="7619"/>
                  </a:moveTo>
                  <a:lnTo>
                    <a:pt x="110490" y="7619"/>
                  </a:lnTo>
                </a:path>
                <a:path w="7532370" h="7620">
                  <a:moveTo>
                    <a:pt x="132080" y="7619"/>
                  </a:moveTo>
                  <a:lnTo>
                    <a:pt x="153669" y="7619"/>
                  </a:lnTo>
                </a:path>
                <a:path w="7532370" h="7620">
                  <a:moveTo>
                    <a:pt x="176530" y="7619"/>
                  </a:moveTo>
                  <a:lnTo>
                    <a:pt x="198119" y="7619"/>
                  </a:lnTo>
                </a:path>
                <a:path w="7532370" h="7620">
                  <a:moveTo>
                    <a:pt x="219709" y="7619"/>
                  </a:moveTo>
                  <a:lnTo>
                    <a:pt x="241300" y="7619"/>
                  </a:lnTo>
                </a:path>
                <a:path w="7532370" h="7620">
                  <a:moveTo>
                    <a:pt x="264159" y="7619"/>
                  </a:moveTo>
                  <a:lnTo>
                    <a:pt x="285750" y="7619"/>
                  </a:lnTo>
                </a:path>
                <a:path w="7532370" h="7620">
                  <a:moveTo>
                    <a:pt x="307340" y="7619"/>
                  </a:moveTo>
                  <a:lnTo>
                    <a:pt x="330200" y="7619"/>
                  </a:lnTo>
                </a:path>
                <a:path w="7532370" h="7620">
                  <a:moveTo>
                    <a:pt x="351790" y="7619"/>
                  </a:moveTo>
                  <a:lnTo>
                    <a:pt x="373380" y="7619"/>
                  </a:lnTo>
                </a:path>
                <a:path w="7532370" h="7620">
                  <a:moveTo>
                    <a:pt x="394969" y="7619"/>
                  </a:moveTo>
                  <a:lnTo>
                    <a:pt x="417830" y="7619"/>
                  </a:lnTo>
                </a:path>
                <a:path w="7532370" h="7620">
                  <a:moveTo>
                    <a:pt x="439419" y="7619"/>
                  </a:moveTo>
                  <a:lnTo>
                    <a:pt x="461009" y="7619"/>
                  </a:lnTo>
                </a:path>
                <a:path w="7532370" h="7620">
                  <a:moveTo>
                    <a:pt x="483869" y="7619"/>
                  </a:moveTo>
                  <a:lnTo>
                    <a:pt x="505459" y="7619"/>
                  </a:lnTo>
                </a:path>
                <a:path w="7532370" h="7620">
                  <a:moveTo>
                    <a:pt x="527050" y="7619"/>
                  </a:moveTo>
                  <a:lnTo>
                    <a:pt x="548640" y="7619"/>
                  </a:lnTo>
                </a:path>
                <a:path w="7532370" h="7620">
                  <a:moveTo>
                    <a:pt x="571500" y="7619"/>
                  </a:moveTo>
                  <a:lnTo>
                    <a:pt x="593090" y="7619"/>
                  </a:lnTo>
                </a:path>
                <a:path w="7532370" h="7620">
                  <a:moveTo>
                    <a:pt x="614680" y="7619"/>
                  </a:moveTo>
                  <a:lnTo>
                    <a:pt x="637540" y="7619"/>
                  </a:lnTo>
                </a:path>
                <a:path w="7532370" h="7620">
                  <a:moveTo>
                    <a:pt x="659130" y="7619"/>
                  </a:moveTo>
                  <a:lnTo>
                    <a:pt x="680719" y="7619"/>
                  </a:lnTo>
                </a:path>
                <a:path w="7532370" h="7620">
                  <a:moveTo>
                    <a:pt x="703580" y="7619"/>
                  </a:moveTo>
                  <a:lnTo>
                    <a:pt x="725169" y="7619"/>
                  </a:lnTo>
                </a:path>
                <a:path w="7532370" h="7620">
                  <a:moveTo>
                    <a:pt x="746760" y="7619"/>
                  </a:moveTo>
                  <a:lnTo>
                    <a:pt x="768350" y="7619"/>
                  </a:lnTo>
                </a:path>
                <a:path w="7532370" h="7620">
                  <a:moveTo>
                    <a:pt x="791210" y="7619"/>
                  </a:moveTo>
                  <a:lnTo>
                    <a:pt x="812800" y="7619"/>
                  </a:lnTo>
                </a:path>
                <a:path w="7532370" h="7620">
                  <a:moveTo>
                    <a:pt x="834389" y="6350"/>
                  </a:moveTo>
                  <a:lnTo>
                    <a:pt x="857250" y="6350"/>
                  </a:lnTo>
                </a:path>
                <a:path w="7532370" h="7620">
                  <a:moveTo>
                    <a:pt x="878839" y="6350"/>
                  </a:moveTo>
                  <a:lnTo>
                    <a:pt x="900430" y="6350"/>
                  </a:lnTo>
                </a:path>
                <a:path w="7532370" h="7620">
                  <a:moveTo>
                    <a:pt x="922019" y="6350"/>
                  </a:moveTo>
                  <a:lnTo>
                    <a:pt x="944880" y="6350"/>
                  </a:lnTo>
                </a:path>
                <a:path w="7532370" h="7620">
                  <a:moveTo>
                    <a:pt x="966469" y="6350"/>
                  </a:moveTo>
                  <a:lnTo>
                    <a:pt x="988060" y="6350"/>
                  </a:lnTo>
                </a:path>
                <a:path w="7532370" h="7620">
                  <a:moveTo>
                    <a:pt x="1010919" y="6350"/>
                  </a:moveTo>
                  <a:lnTo>
                    <a:pt x="1032510" y="6350"/>
                  </a:lnTo>
                </a:path>
                <a:path w="7532370" h="7620">
                  <a:moveTo>
                    <a:pt x="1054100" y="6350"/>
                  </a:moveTo>
                  <a:lnTo>
                    <a:pt x="1075689" y="6350"/>
                  </a:lnTo>
                </a:path>
                <a:path w="7532370" h="7620">
                  <a:moveTo>
                    <a:pt x="1098550" y="6350"/>
                  </a:moveTo>
                  <a:lnTo>
                    <a:pt x="1120139" y="6350"/>
                  </a:lnTo>
                </a:path>
                <a:path w="7532370" h="7620">
                  <a:moveTo>
                    <a:pt x="1141730" y="6350"/>
                  </a:moveTo>
                  <a:lnTo>
                    <a:pt x="1164589" y="6350"/>
                  </a:lnTo>
                </a:path>
                <a:path w="7532370" h="7620">
                  <a:moveTo>
                    <a:pt x="1186180" y="6350"/>
                  </a:moveTo>
                  <a:lnTo>
                    <a:pt x="1207770" y="6350"/>
                  </a:lnTo>
                </a:path>
                <a:path w="7532370" h="7620">
                  <a:moveTo>
                    <a:pt x="1230630" y="6350"/>
                  </a:moveTo>
                  <a:lnTo>
                    <a:pt x="1252220" y="6350"/>
                  </a:lnTo>
                </a:path>
                <a:path w="7532370" h="7620">
                  <a:moveTo>
                    <a:pt x="1273810" y="6350"/>
                  </a:moveTo>
                  <a:lnTo>
                    <a:pt x="1295400" y="6350"/>
                  </a:lnTo>
                </a:path>
                <a:path w="7532370" h="7620">
                  <a:moveTo>
                    <a:pt x="1318260" y="6350"/>
                  </a:moveTo>
                  <a:lnTo>
                    <a:pt x="1339850" y="6350"/>
                  </a:lnTo>
                </a:path>
                <a:path w="7532370" h="7620">
                  <a:moveTo>
                    <a:pt x="1361439" y="6350"/>
                  </a:moveTo>
                  <a:lnTo>
                    <a:pt x="1384300" y="6350"/>
                  </a:lnTo>
                </a:path>
                <a:path w="7532370" h="7620">
                  <a:moveTo>
                    <a:pt x="1405889" y="6350"/>
                  </a:moveTo>
                  <a:lnTo>
                    <a:pt x="1427480" y="6350"/>
                  </a:lnTo>
                </a:path>
                <a:path w="7532370" h="7620">
                  <a:moveTo>
                    <a:pt x="1449070" y="6350"/>
                  </a:moveTo>
                  <a:lnTo>
                    <a:pt x="1471930" y="6350"/>
                  </a:lnTo>
                </a:path>
                <a:path w="7532370" h="7620">
                  <a:moveTo>
                    <a:pt x="1493520" y="6350"/>
                  </a:moveTo>
                  <a:lnTo>
                    <a:pt x="1515110" y="6350"/>
                  </a:lnTo>
                </a:path>
                <a:path w="7532370" h="7620">
                  <a:moveTo>
                    <a:pt x="1537970" y="6350"/>
                  </a:moveTo>
                  <a:lnTo>
                    <a:pt x="1559560" y="6350"/>
                  </a:lnTo>
                </a:path>
                <a:path w="7532370" h="7620">
                  <a:moveTo>
                    <a:pt x="1581150" y="6350"/>
                  </a:moveTo>
                  <a:lnTo>
                    <a:pt x="1602739" y="6350"/>
                  </a:lnTo>
                </a:path>
                <a:path w="7532370" h="7620">
                  <a:moveTo>
                    <a:pt x="1625600" y="6350"/>
                  </a:moveTo>
                  <a:lnTo>
                    <a:pt x="1647189" y="6350"/>
                  </a:lnTo>
                </a:path>
                <a:path w="7532370" h="7620">
                  <a:moveTo>
                    <a:pt x="1668780" y="6350"/>
                  </a:moveTo>
                  <a:lnTo>
                    <a:pt x="1691639" y="6350"/>
                  </a:lnTo>
                </a:path>
                <a:path w="7532370" h="7620">
                  <a:moveTo>
                    <a:pt x="1713230" y="6350"/>
                  </a:moveTo>
                  <a:lnTo>
                    <a:pt x="1734820" y="6350"/>
                  </a:lnTo>
                </a:path>
                <a:path w="7532370" h="7620">
                  <a:moveTo>
                    <a:pt x="1757680" y="6350"/>
                  </a:moveTo>
                  <a:lnTo>
                    <a:pt x="1779270" y="6350"/>
                  </a:lnTo>
                </a:path>
                <a:path w="7532370" h="7620">
                  <a:moveTo>
                    <a:pt x="1800860" y="6350"/>
                  </a:moveTo>
                  <a:lnTo>
                    <a:pt x="1822450" y="6350"/>
                  </a:lnTo>
                </a:path>
                <a:path w="7532370" h="7620">
                  <a:moveTo>
                    <a:pt x="1845310" y="6350"/>
                  </a:moveTo>
                  <a:lnTo>
                    <a:pt x="1866900" y="6350"/>
                  </a:lnTo>
                </a:path>
                <a:path w="7532370" h="7620">
                  <a:moveTo>
                    <a:pt x="1888489" y="6350"/>
                  </a:moveTo>
                  <a:lnTo>
                    <a:pt x="1911350" y="6350"/>
                  </a:lnTo>
                </a:path>
                <a:path w="7532370" h="7620">
                  <a:moveTo>
                    <a:pt x="1932939" y="6350"/>
                  </a:moveTo>
                  <a:lnTo>
                    <a:pt x="1954530" y="6350"/>
                  </a:lnTo>
                </a:path>
                <a:path w="7532370" h="7620">
                  <a:moveTo>
                    <a:pt x="1976120" y="6350"/>
                  </a:moveTo>
                  <a:lnTo>
                    <a:pt x="1998980" y="6350"/>
                  </a:lnTo>
                </a:path>
                <a:path w="7532370" h="7620">
                  <a:moveTo>
                    <a:pt x="2020570" y="6350"/>
                  </a:moveTo>
                  <a:lnTo>
                    <a:pt x="2042160" y="6350"/>
                  </a:lnTo>
                </a:path>
                <a:path w="7532370" h="7620">
                  <a:moveTo>
                    <a:pt x="2065020" y="6350"/>
                  </a:moveTo>
                  <a:lnTo>
                    <a:pt x="2086610" y="6350"/>
                  </a:lnTo>
                </a:path>
                <a:path w="7532370" h="7620">
                  <a:moveTo>
                    <a:pt x="2108200" y="6350"/>
                  </a:moveTo>
                  <a:lnTo>
                    <a:pt x="2129790" y="6350"/>
                  </a:lnTo>
                </a:path>
                <a:path w="7532370" h="7620">
                  <a:moveTo>
                    <a:pt x="2152650" y="5079"/>
                  </a:moveTo>
                  <a:lnTo>
                    <a:pt x="2174240" y="5079"/>
                  </a:lnTo>
                </a:path>
                <a:path w="7532370" h="7620">
                  <a:moveTo>
                    <a:pt x="2195830" y="5079"/>
                  </a:moveTo>
                  <a:lnTo>
                    <a:pt x="2218690" y="5079"/>
                  </a:lnTo>
                </a:path>
                <a:path w="7532370" h="7620">
                  <a:moveTo>
                    <a:pt x="2240280" y="5079"/>
                  </a:moveTo>
                  <a:lnTo>
                    <a:pt x="2261870" y="5079"/>
                  </a:lnTo>
                </a:path>
                <a:path w="7532370" h="7620">
                  <a:moveTo>
                    <a:pt x="2284730" y="5079"/>
                  </a:moveTo>
                  <a:lnTo>
                    <a:pt x="2306320" y="5079"/>
                  </a:lnTo>
                </a:path>
                <a:path w="7532370" h="7620">
                  <a:moveTo>
                    <a:pt x="2327910" y="5079"/>
                  </a:moveTo>
                  <a:lnTo>
                    <a:pt x="2349500" y="5079"/>
                  </a:lnTo>
                </a:path>
                <a:path w="7532370" h="7620">
                  <a:moveTo>
                    <a:pt x="2372360" y="5079"/>
                  </a:moveTo>
                  <a:lnTo>
                    <a:pt x="2393950" y="5079"/>
                  </a:lnTo>
                </a:path>
                <a:path w="7532370" h="7620">
                  <a:moveTo>
                    <a:pt x="2415540" y="5079"/>
                  </a:moveTo>
                  <a:lnTo>
                    <a:pt x="2438400" y="5079"/>
                  </a:lnTo>
                </a:path>
                <a:path w="7532370" h="7620">
                  <a:moveTo>
                    <a:pt x="2459990" y="5079"/>
                  </a:moveTo>
                  <a:lnTo>
                    <a:pt x="2481579" y="5079"/>
                  </a:lnTo>
                </a:path>
                <a:path w="7532370" h="7620">
                  <a:moveTo>
                    <a:pt x="2503170" y="5079"/>
                  </a:moveTo>
                  <a:lnTo>
                    <a:pt x="2526029" y="5079"/>
                  </a:lnTo>
                </a:path>
                <a:path w="7532370" h="7620">
                  <a:moveTo>
                    <a:pt x="2547620" y="5079"/>
                  </a:moveTo>
                  <a:lnTo>
                    <a:pt x="2569210" y="5079"/>
                  </a:lnTo>
                </a:path>
                <a:path w="7532370" h="7620">
                  <a:moveTo>
                    <a:pt x="2592070" y="5079"/>
                  </a:moveTo>
                  <a:lnTo>
                    <a:pt x="2613660" y="5079"/>
                  </a:lnTo>
                </a:path>
                <a:path w="7532370" h="7620">
                  <a:moveTo>
                    <a:pt x="2635250" y="5079"/>
                  </a:moveTo>
                  <a:lnTo>
                    <a:pt x="2656840" y="5079"/>
                  </a:lnTo>
                </a:path>
                <a:path w="7532370" h="7620">
                  <a:moveTo>
                    <a:pt x="2679700" y="5079"/>
                  </a:moveTo>
                  <a:lnTo>
                    <a:pt x="2701290" y="5079"/>
                  </a:lnTo>
                </a:path>
                <a:path w="7532370" h="7620">
                  <a:moveTo>
                    <a:pt x="2722879" y="5079"/>
                  </a:moveTo>
                  <a:lnTo>
                    <a:pt x="2745740" y="5079"/>
                  </a:lnTo>
                </a:path>
                <a:path w="7532370" h="7620">
                  <a:moveTo>
                    <a:pt x="2767329" y="5079"/>
                  </a:moveTo>
                  <a:lnTo>
                    <a:pt x="2788920" y="5079"/>
                  </a:lnTo>
                </a:path>
                <a:path w="7532370" h="7620">
                  <a:moveTo>
                    <a:pt x="2810510" y="5079"/>
                  </a:moveTo>
                  <a:lnTo>
                    <a:pt x="2833370" y="5079"/>
                  </a:lnTo>
                </a:path>
                <a:path w="7532370" h="7620">
                  <a:moveTo>
                    <a:pt x="2854960" y="5079"/>
                  </a:moveTo>
                  <a:lnTo>
                    <a:pt x="2876550" y="5079"/>
                  </a:lnTo>
                </a:path>
                <a:path w="7532370" h="7620">
                  <a:moveTo>
                    <a:pt x="2899410" y="5079"/>
                  </a:moveTo>
                  <a:lnTo>
                    <a:pt x="2921000" y="5079"/>
                  </a:lnTo>
                </a:path>
                <a:path w="7532370" h="7620">
                  <a:moveTo>
                    <a:pt x="2942590" y="5079"/>
                  </a:moveTo>
                  <a:lnTo>
                    <a:pt x="2965450" y="5079"/>
                  </a:lnTo>
                </a:path>
                <a:path w="7532370" h="7620">
                  <a:moveTo>
                    <a:pt x="2987040" y="5079"/>
                  </a:moveTo>
                  <a:lnTo>
                    <a:pt x="3008629" y="5079"/>
                  </a:lnTo>
                </a:path>
                <a:path w="7532370" h="7620">
                  <a:moveTo>
                    <a:pt x="3030220" y="5079"/>
                  </a:moveTo>
                  <a:lnTo>
                    <a:pt x="3053079" y="5079"/>
                  </a:lnTo>
                </a:path>
                <a:path w="7532370" h="7620">
                  <a:moveTo>
                    <a:pt x="3074670" y="5079"/>
                  </a:moveTo>
                  <a:lnTo>
                    <a:pt x="3096260" y="5079"/>
                  </a:lnTo>
                </a:path>
                <a:path w="7532370" h="7620">
                  <a:moveTo>
                    <a:pt x="3119120" y="5079"/>
                  </a:moveTo>
                  <a:lnTo>
                    <a:pt x="3140710" y="3810"/>
                  </a:lnTo>
                </a:path>
                <a:path w="7532370" h="7620">
                  <a:moveTo>
                    <a:pt x="3162300" y="3810"/>
                  </a:moveTo>
                  <a:lnTo>
                    <a:pt x="3183890" y="3810"/>
                  </a:lnTo>
                </a:path>
                <a:path w="7532370" h="7620">
                  <a:moveTo>
                    <a:pt x="3206750" y="3810"/>
                  </a:moveTo>
                  <a:lnTo>
                    <a:pt x="3228340" y="3810"/>
                  </a:lnTo>
                </a:path>
                <a:path w="7532370" h="7620">
                  <a:moveTo>
                    <a:pt x="3249929" y="3810"/>
                  </a:moveTo>
                  <a:lnTo>
                    <a:pt x="3272790" y="3810"/>
                  </a:lnTo>
                </a:path>
                <a:path w="7532370" h="7620">
                  <a:moveTo>
                    <a:pt x="3294379" y="3810"/>
                  </a:moveTo>
                  <a:lnTo>
                    <a:pt x="3315970" y="3810"/>
                  </a:lnTo>
                </a:path>
                <a:path w="7532370" h="7620">
                  <a:moveTo>
                    <a:pt x="3337560" y="3810"/>
                  </a:moveTo>
                  <a:lnTo>
                    <a:pt x="3360420" y="3810"/>
                  </a:lnTo>
                </a:path>
                <a:path w="7532370" h="7620">
                  <a:moveTo>
                    <a:pt x="3382010" y="3810"/>
                  </a:moveTo>
                  <a:lnTo>
                    <a:pt x="3403600" y="3810"/>
                  </a:lnTo>
                </a:path>
                <a:path w="7532370" h="7620">
                  <a:moveTo>
                    <a:pt x="3426460" y="3810"/>
                  </a:moveTo>
                  <a:lnTo>
                    <a:pt x="3448050" y="3810"/>
                  </a:lnTo>
                </a:path>
                <a:path w="7532370" h="7620">
                  <a:moveTo>
                    <a:pt x="3469640" y="3810"/>
                  </a:moveTo>
                  <a:lnTo>
                    <a:pt x="3492500" y="3810"/>
                  </a:lnTo>
                </a:path>
                <a:path w="7532370" h="7620">
                  <a:moveTo>
                    <a:pt x="3514090" y="3810"/>
                  </a:moveTo>
                  <a:lnTo>
                    <a:pt x="3535679" y="3810"/>
                  </a:lnTo>
                </a:path>
                <a:path w="7532370" h="7620">
                  <a:moveTo>
                    <a:pt x="3557270" y="3810"/>
                  </a:moveTo>
                  <a:lnTo>
                    <a:pt x="3580129" y="3810"/>
                  </a:lnTo>
                </a:path>
                <a:path w="7532370" h="7620">
                  <a:moveTo>
                    <a:pt x="3601720" y="3810"/>
                  </a:moveTo>
                  <a:lnTo>
                    <a:pt x="3623310" y="3810"/>
                  </a:lnTo>
                </a:path>
                <a:path w="7532370" h="7620">
                  <a:moveTo>
                    <a:pt x="3646170" y="3810"/>
                  </a:moveTo>
                  <a:lnTo>
                    <a:pt x="3667760" y="3810"/>
                  </a:lnTo>
                </a:path>
                <a:path w="7532370" h="7620">
                  <a:moveTo>
                    <a:pt x="3689350" y="3810"/>
                  </a:moveTo>
                  <a:lnTo>
                    <a:pt x="3710940" y="3810"/>
                  </a:lnTo>
                </a:path>
                <a:path w="7532370" h="7620">
                  <a:moveTo>
                    <a:pt x="3733800" y="3810"/>
                  </a:moveTo>
                  <a:lnTo>
                    <a:pt x="3755390" y="3810"/>
                  </a:lnTo>
                </a:path>
                <a:path w="7532370" h="7620">
                  <a:moveTo>
                    <a:pt x="3776979" y="3810"/>
                  </a:moveTo>
                  <a:lnTo>
                    <a:pt x="3799840" y="3810"/>
                  </a:lnTo>
                </a:path>
                <a:path w="7532370" h="7620">
                  <a:moveTo>
                    <a:pt x="3821429" y="3810"/>
                  </a:moveTo>
                  <a:lnTo>
                    <a:pt x="3843020" y="3810"/>
                  </a:lnTo>
                </a:path>
                <a:path w="7532370" h="7620">
                  <a:moveTo>
                    <a:pt x="3864610" y="3810"/>
                  </a:moveTo>
                  <a:lnTo>
                    <a:pt x="3887470" y="3810"/>
                  </a:lnTo>
                </a:path>
                <a:path w="7532370" h="7620">
                  <a:moveTo>
                    <a:pt x="3909060" y="3810"/>
                  </a:moveTo>
                  <a:lnTo>
                    <a:pt x="3930650" y="3810"/>
                  </a:lnTo>
                </a:path>
                <a:path w="7532370" h="7620">
                  <a:moveTo>
                    <a:pt x="3953510" y="3810"/>
                  </a:moveTo>
                  <a:lnTo>
                    <a:pt x="3975100" y="3810"/>
                  </a:lnTo>
                </a:path>
                <a:path w="7532370" h="7620">
                  <a:moveTo>
                    <a:pt x="3996690" y="3810"/>
                  </a:moveTo>
                  <a:lnTo>
                    <a:pt x="4019550" y="3810"/>
                  </a:lnTo>
                </a:path>
                <a:path w="7532370" h="7620">
                  <a:moveTo>
                    <a:pt x="4041140" y="3810"/>
                  </a:moveTo>
                  <a:lnTo>
                    <a:pt x="4062729" y="3810"/>
                  </a:lnTo>
                </a:path>
                <a:path w="7532370" h="7620">
                  <a:moveTo>
                    <a:pt x="4084320" y="3810"/>
                  </a:moveTo>
                  <a:lnTo>
                    <a:pt x="4107179" y="3810"/>
                  </a:lnTo>
                </a:path>
                <a:path w="7532370" h="7620">
                  <a:moveTo>
                    <a:pt x="4128770" y="3810"/>
                  </a:moveTo>
                  <a:lnTo>
                    <a:pt x="4150360" y="3810"/>
                  </a:lnTo>
                </a:path>
                <a:path w="7532370" h="7620">
                  <a:moveTo>
                    <a:pt x="4173220" y="3810"/>
                  </a:moveTo>
                  <a:lnTo>
                    <a:pt x="4194810" y="3810"/>
                  </a:lnTo>
                </a:path>
                <a:path w="7532370" h="7620">
                  <a:moveTo>
                    <a:pt x="4216400" y="3810"/>
                  </a:moveTo>
                  <a:lnTo>
                    <a:pt x="4237990" y="3810"/>
                  </a:lnTo>
                </a:path>
                <a:path w="7532370" h="7620">
                  <a:moveTo>
                    <a:pt x="4260850" y="3810"/>
                  </a:moveTo>
                  <a:lnTo>
                    <a:pt x="4282440" y="3810"/>
                  </a:lnTo>
                </a:path>
                <a:path w="7532370" h="7620">
                  <a:moveTo>
                    <a:pt x="4304030" y="3810"/>
                  </a:moveTo>
                  <a:lnTo>
                    <a:pt x="4326890" y="3810"/>
                  </a:lnTo>
                </a:path>
                <a:path w="7532370" h="7620">
                  <a:moveTo>
                    <a:pt x="4348480" y="3810"/>
                  </a:moveTo>
                  <a:lnTo>
                    <a:pt x="4370070" y="3810"/>
                  </a:lnTo>
                </a:path>
                <a:path w="7532370" h="7620">
                  <a:moveTo>
                    <a:pt x="4391660" y="3810"/>
                  </a:moveTo>
                  <a:lnTo>
                    <a:pt x="4414520" y="3810"/>
                  </a:lnTo>
                </a:path>
                <a:path w="7532370" h="7620">
                  <a:moveTo>
                    <a:pt x="4436110" y="3810"/>
                  </a:moveTo>
                  <a:lnTo>
                    <a:pt x="4457700" y="2539"/>
                  </a:lnTo>
                </a:path>
                <a:path w="7532370" h="7620">
                  <a:moveTo>
                    <a:pt x="4480560" y="2539"/>
                  </a:moveTo>
                  <a:lnTo>
                    <a:pt x="4502150" y="2539"/>
                  </a:lnTo>
                </a:path>
                <a:path w="7532370" h="7620">
                  <a:moveTo>
                    <a:pt x="4523740" y="2539"/>
                  </a:moveTo>
                  <a:lnTo>
                    <a:pt x="4546600" y="2539"/>
                  </a:lnTo>
                </a:path>
                <a:path w="7532370" h="7620">
                  <a:moveTo>
                    <a:pt x="4568190" y="2539"/>
                  </a:moveTo>
                  <a:lnTo>
                    <a:pt x="4589780" y="2539"/>
                  </a:lnTo>
                </a:path>
                <a:path w="7532370" h="7620">
                  <a:moveTo>
                    <a:pt x="4611370" y="2539"/>
                  </a:moveTo>
                  <a:lnTo>
                    <a:pt x="4634230" y="2539"/>
                  </a:lnTo>
                </a:path>
                <a:path w="7532370" h="7620">
                  <a:moveTo>
                    <a:pt x="4655820" y="2539"/>
                  </a:moveTo>
                  <a:lnTo>
                    <a:pt x="4677410" y="2539"/>
                  </a:lnTo>
                </a:path>
                <a:path w="7532370" h="7620">
                  <a:moveTo>
                    <a:pt x="4700270" y="2539"/>
                  </a:moveTo>
                  <a:lnTo>
                    <a:pt x="4721860" y="2539"/>
                  </a:lnTo>
                </a:path>
                <a:path w="7532370" h="7620">
                  <a:moveTo>
                    <a:pt x="4743450" y="2539"/>
                  </a:moveTo>
                  <a:lnTo>
                    <a:pt x="4765040" y="2539"/>
                  </a:lnTo>
                </a:path>
                <a:path w="7532370" h="7620">
                  <a:moveTo>
                    <a:pt x="4787900" y="2539"/>
                  </a:moveTo>
                  <a:lnTo>
                    <a:pt x="4809490" y="2539"/>
                  </a:lnTo>
                </a:path>
                <a:path w="7532370" h="7620">
                  <a:moveTo>
                    <a:pt x="4831080" y="2539"/>
                  </a:moveTo>
                  <a:lnTo>
                    <a:pt x="4853940" y="2539"/>
                  </a:lnTo>
                </a:path>
                <a:path w="7532370" h="7620">
                  <a:moveTo>
                    <a:pt x="4875530" y="2539"/>
                  </a:moveTo>
                  <a:lnTo>
                    <a:pt x="4897120" y="2539"/>
                  </a:lnTo>
                </a:path>
                <a:path w="7532370" h="7620">
                  <a:moveTo>
                    <a:pt x="4918710" y="2539"/>
                  </a:moveTo>
                  <a:lnTo>
                    <a:pt x="4941570" y="2539"/>
                  </a:lnTo>
                </a:path>
                <a:path w="7532370" h="7620">
                  <a:moveTo>
                    <a:pt x="4963160" y="2539"/>
                  </a:moveTo>
                  <a:lnTo>
                    <a:pt x="4984750" y="2539"/>
                  </a:lnTo>
                </a:path>
                <a:path w="7532370" h="7620">
                  <a:moveTo>
                    <a:pt x="5007610" y="2539"/>
                  </a:moveTo>
                  <a:lnTo>
                    <a:pt x="5029200" y="2539"/>
                  </a:lnTo>
                </a:path>
                <a:path w="7532370" h="7620">
                  <a:moveTo>
                    <a:pt x="5050790" y="2539"/>
                  </a:moveTo>
                  <a:lnTo>
                    <a:pt x="5073650" y="2539"/>
                  </a:lnTo>
                </a:path>
                <a:path w="7532370" h="7620">
                  <a:moveTo>
                    <a:pt x="5095240" y="2539"/>
                  </a:moveTo>
                  <a:lnTo>
                    <a:pt x="5116830" y="2539"/>
                  </a:lnTo>
                </a:path>
                <a:path w="7532370" h="7620">
                  <a:moveTo>
                    <a:pt x="5138420" y="2539"/>
                  </a:moveTo>
                  <a:lnTo>
                    <a:pt x="5161280" y="2539"/>
                  </a:lnTo>
                </a:path>
                <a:path w="7532370" h="7620">
                  <a:moveTo>
                    <a:pt x="5182870" y="2539"/>
                  </a:moveTo>
                  <a:lnTo>
                    <a:pt x="5204460" y="2539"/>
                  </a:lnTo>
                </a:path>
                <a:path w="7532370" h="7620">
                  <a:moveTo>
                    <a:pt x="5227320" y="2539"/>
                  </a:moveTo>
                  <a:lnTo>
                    <a:pt x="5248910" y="2539"/>
                  </a:lnTo>
                </a:path>
                <a:path w="7532370" h="7620">
                  <a:moveTo>
                    <a:pt x="5270500" y="2539"/>
                  </a:moveTo>
                  <a:lnTo>
                    <a:pt x="5292090" y="2539"/>
                  </a:lnTo>
                </a:path>
                <a:path w="7532370" h="7620">
                  <a:moveTo>
                    <a:pt x="5314950" y="2539"/>
                  </a:moveTo>
                  <a:lnTo>
                    <a:pt x="5336540" y="2539"/>
                  </a:lnTo>
                </a:path>
                <a:path w="7532370" h="7620">
                  <a:moveTo>
                    <a:pt x="5358130" y="2539"/>
                  </a:moveTo>
                  <a:lnTo>
                    <a:pt x="5380990" y="2539"/>
                  </a:lnTo>
                </a:path>
                <a:path w="7532370" h="7620">
                  <a:moveTo>
                    <a:pt x="5402580" y="2539"/>
                  </a:moveTo>
                  <a:lnTo>
                    <a:pt x="5424170" y="1269"/>
                  </a:lnTo>
                </a:path>
                <a:path w="7532370" h="7620">
                  <a:moveTo>
                    <a:pt x="5445760" y="1269"/>
                  </a:moveTo>
                  <a:lnTo>
                    <a:pt x="5468620" y="1269"/>
                  </a:lnTo>
                </a:path>
                <a:path w="7532370" h="7620">
                  <a:moveTo>
                    <a:pt x="5490210" y="1269"/>
                  </a:moveTo>
                  <a:lnTo>
                    <a:pt x="5511800" y="1269"/>
                  </a:lnTo>
                </a:path>
                <a:path w="7532370" h="7620">
                  <a:moveTo>
                    <a:pt x="5534660" y="1269"/>
                  </a:moveTo>
                  <a:lnTo>
                    <a:pt x="5556250" y="1269"/>
                  </a:lnTo>
                </a:path>
                <a:path w="7532370" h="7620">
                  <a:moveTo>
                    <a:pt x="5577840" y="1269"/>
                  </a:moveTo>
                  <a:lnTo>
                    <a:pt x="5599430" y="1269"/>
                  </a:lnTo>
                </a:path>
                <a:path w="7532370" h="7620">
                  <a:moveTo>
                    <a:pt x="5622290" y="1269"/>
                  </a:moveTo>
                  <a:lnTo>
                    <a:pt x="5643880" y="1269"/>
                  </a:lnTo>
                </a:path>
                <a:path w="7532370" h="7620">
                  <a:moveTo>
                    <a:pt x="5665470" y="1269"/>
                  </a:moveTo>
                  <a:lnTo>
                    <a:pt x="5688330" y="1269"/>
                  </a:lnTo>
                </a:path>
                <a:path w="7532370" h="7620">
                  <a:moveTo>
                    <a:pt x="5709920" y="1269"/>
                  </a:moveTo>
                  <a:lnTo>
                    <a:pt x="5731509" y="1269"/>
                  </a:lnTo>
                </a:path>
                <a:path w="7532370" h="7620">
                  <a:moveTo>
                    <a:pt x="5754370" y="1269"/>
                  </a:moveTo>
                  <a:lnTo>
                    <a:pt x="5775959" y="1269"/>
                  </a:lnTo>
                </a:path>
                <a:path w="7532370" h="7620">
                  <a:moveTo>
                    <a:pt x="5797550" y="1269"/>
                  </a:moveTo>
                  <a:lnTo>
                    <a:pt x="5819140" y="1269"/>
                  </a:lnTo>
                </a:path>
                <a:path w="7532370" h="7620">
                  <a:moveTo>
                    <a:pt x="5842000" y="1269"/>
                  </a:moveTo>
                  <a:lnTo>
                    <a:pt x="5863590" y="1269"/>
                  </a:lnTo>
                </a:path>
                <a:path w="7532370" h="7620">
                  <a:moveTo>
                    <a:pt x="5885180" y="1269"/>
                  </a:moveTo>
                  <a:lnTo>
                    <a:pt x="5908040" y="1269"/>
                  </a:lnTo>
                </a:path>
                <a:path w="7532370" h="7620">
                  <a:moveTo>
                    <a:pt x="5929630" y="1269"/>
                  </a:moveTo>
                  <a:lnTo>
                    <a:pt x="5951220" y="1269"/>
                  </a:lnTo>
                </a:path>
                <a:path w="7532370" h="7620">
                  <a:moveTo>
                    <a:pt x="5972809" y="1269"/>
                  </a:moveTo>
                  <a:lnTo>
                    <a:pt x="5995670" y="1269"/>
                  </a:lnTo>
                </a:path>
                <a:path w="7532370" h="7620">
                  <a:moveTo>
                    <a:pt x="6017259" y="1269"/>
                  </a:moveTo>
                  <a:lnTo>
                    <a:pt x="6038850" y="1269"/>
                  </a:lnTo>
                </a:path>
                <a:path w="7532370" h="7620">
                  <a:moveTo>
                    <a:pt x="6061709" y="1269"/>
                  </a:moveTo>
                  <a:lnTo>
                    <a:pt x="6083300" y="1269"/>
                  </a:lnTo>
                </a:path>
                <a:path w="7532370" h="7620">
                  <a:moveTo>
                    <a:pt x="6104890" y="1269"/>
                  </a:moveTo>
                  <a:lnTo>
                    <a:pt x="6126480" y="1269"/>
                  </a:lnTo>
                </a:path>
                <a:path w="7532370" h="7620">
                  <a:moveTo>
                    <a:pt x="6149340" y="1269"/>
                  </a:moveTo>
                  <a:lnTo>
                    <a:pt x="6170930" y="1269"/>
                  </a:lnTo>
                </a:path>
                <a:path w="7532370" h="7620">
                  <a:moveTo>
                    <a:pt x="6192520" y="1269"/>
                  </a:moveTo>
                  <a:lnTo>
                    <a:pt x="6215380" y="1269"/>
                  </a:lnTo>
                </a:path>
                <a:path w="7532370" h="7620">
                  <a:moveTo>
                    <a:pt x="6236970" y="1269"/>
                  </a:moveTo>
                  <a:lnTo>
                    <a:pt x="6258559" y="1269"/>
                  </a:lnTo>
                </a:path>
                <a:path w="7532370" h="7620">
                  <a:moveTo>
                    <a:pt x="6281420" y="1269"/>
                  </a:moveTo>
                  <a:lnTo>
                    <a:pt x="6303009" y="1269"/>
                  </a:lnTo>
                </a:path>
                <a:path w="7532370" h="7620">
                  <a:moveTo>
                    <a:pt x="6324600" y="1269"/>
                  </a:moveTo>
                  <a:lnTo>
                    <a:pt x="6346190" y="1269"/>
                  </a:lnTo>
                </a:path>
                <a:path w="7532370" h="7620">
                  <a:moveTo>
                    <a:pt x="6369050" y="1269"/>
                  </a:moveTo>
                  <a:lnTo>
                    <a:pt x="6390640" y="1269"/>
                  </a:lnTo>
                </a:path>
                <a:path w="7532370" h="7620">
                  <a:moveTo>
                    <a:pt x="6412230" y="1269"/>
                  </a:moveTo>
                  <a:lnTo>
                    <a:pt x="6435090" y="1269"/>
                  </a:lnTo>
                </a:path>
                <a:path w="7532370" h="7620">
                  <a:moveTo>
                    <a:pt x="6456680" y="1269"/>
                  </a:moveTo>
                  <a:lnTo>
                    <a:pt x="6478270" y="1269"/>
                  </a:lnTo>
                </a:path>
                <a:path w="7532370" h="7620">
                  <a:moveTo>
                    <a:pt x="6499859" y="1269"/>
                  </a:moveTo>
                  <a:lnTo>
                    <a:pt x="6522720" y="1269"/>
                  </a:lnTo>
                </a:path>
                <a:path w="7532370" h="7620">
                  <a:moveTo>
                    <a:pt x="6544309" y="1269"/>
                  </a:moveTo>
                  <a:lnTo>
                    <a:pt x="6565900" y="1269"/>
                  </a:lnTo>
                </a:path>
                <a:path w="7532370" h="7620">
                  <a:moveTo>
                    <a:pt x="6588759" y="1269"/>
                  </a:moveTo>
                  <a:lnTo>
                    <a:pt x="6610350" y="1269"/>
                  </a:lnTo>
                </a:path>
                <a:path w="7532370" h="7620">
                  <a:moveTo>
                    <a:pt x="6631940" y="1269"/>
                  </a:moveTo>
                  <a:lnTo>
                    <a:pt x="6653530" y="1269"/>
                  </a:lnTo>
                </a:path>
                <a:path w="7532370" h="7620">
                  <a:moveTo>
                    <a:pt x="6676390" y="1269"/>
                  </a:moveTo>
                  <a:lnTo>
                    <a:pt x="6697980" y="1269"/>
                  </a:lnTo>
                </a:path>
                <a:path w="7532370" h="7620">
                  <a:moveTo>
                    <a:pt x="6719570" y="1269"/>
                  </a:moveTo>
                  <a:lnTo>
                    <a:pt x="6742430" y="0"/>
                  </a:lnTo>
                </a:path>
                <a:path w="7532370" h="7620">
                  <a:moveTo>
                    <a:pt x="6764020" y="0"/>
                  </a:moveTo>
                  <a:lnTo>
                    <a:pt x="6785609" y="0"/>
                  </a:lnTo>
                </a:path>
                <a:path w="7532370" h="7620">
                  <a:moveTo>
                    <a:pt x="6808470" y="0"/>
                  </a:moveTo>
                  <a:lnTo>
                    <a:pt x="6830059" y="0"/>
                  </a:lnTo>
                </a:path>
                <a:path w="7532370" h="7620">
                  <a:moveTo>
                    <a:pt x="6851650" y="0"/>
                  </a:moveTo>
                  <a:lnTo>
                    <a:pt x="6873240" y="0"/>
                  </a:lnTo>
                </a:path>
                <a:path w="7532370" h="7620">
                  <a:moveTo>
                    <a:pt x="6896100" y="0"/>
                  </a:moveTo>
                  <a:lnTo>
                    <a:pt x="6917690" y="0"/>
                  </a:lnTo>
                </a:path>
                <a:path w="7532370" h="7620">
                  <a:moveTo>
                    <a:pt x="6939280" y="0"/>
                  </a:moveTo>
                  <a:lnTo>
                    <a:pt x="6962140" y="0"/>
                  </a:lnTo>
                </a:path>
                <a:path w="7532370" h="7620">
                  <a:moveTo>
                    <a:pt x="6983730" y="0"/>
                  </a:moveTo>
                  <a:lnTo>
                    <a:pt x="7005320" y="0"/>
                  </a:lnTo>
                </a:path>
                <a:path w="7532370" h="7620">
                  <a:moveTo>
                    <a:pt x="7026909" y="0"/>
                  </a:moveTo>
                  <a:lnTo>
                    <a:pt x="7049770" y="0"/>
                  </a:lnTo>
                </a:path>
                <a:path w="7532370" h="7620">
                  <a:moveTo>
                    <a:pt x="7071359" y="0"/>
                  </a:moveTo>
                  <a:lnTo>
                    <a:pt x="7092950" y="0"/>
                  </a:lnTo>
                </a:path>
                <a:path w="7532370" h="7620">
                  <a:moveTo>
                    <a:pt x="7115809" y="0"/>
                  </a:moveTo>
                  <a:lnTo>
                    <a:pt x="7137400" y="0"/>
                  </a:lnTo>
                </a:path>
                <a:path w="7532370" h="7620">
                  <a:moveTo>
                    <a:pt x="7158990" y="0"/>
                  </a:moveTo>
                  <a:lnTo>
                    <a:pt x="7180580" y="0"/>
                  </a:lnTo>
                </a:path>
                <a:path w="7532370" h="7620">
                  <a:moveTo>
                    <a:pt x="7203440" y="0"/>
                  </a:moveTo>
                  <a:lnTo>
                    <a:pt x="7225030" y="0"/>
                  </a:lnTo>
                </a:path>
                <a:path w="7532370" h="7620">
                  <a:moveTo>
                    <a:pt x="7246620" y="0"/>
                  </a:moveTo>
                  <a:lnTo>
                    <a:pt x="7269480" y="0"/>
                  </a:lnTo>
                </a:path>
                <a:path w="7532370" h="7620">
                  <a:moveTo>
                    <a:pt x="7291070" y="0"/>
                  </a:moveTo>
                  <a:lnTo>
                    <a:pt x="7312659" y="0"/>
                  </a:lnTo>
                </a:path>
                <a:path w="7532370" h="7620">
                  <a:moveTo>
                    <a:pt x="7335520" y="0"/>
                  </a:moveTo>
                  <a:lnTo>
                    <a:pt x="7357109" y="0"/>
                  </a:lnTo>
                </a:path>
                <a:path w="7532370" h="7620">
                  <a:moveTo>
                    <a:pt x="7378700" y="0"/>
                  </a:moveTo>
                  <a:lnTo>
                    <a:pt x="7400290" y="0"/>
                  </a:lnTo>
                </a:path>
                <a:path w="7532370" h="7620">
                  <a:moveTo>
                    <a:pt x="7423150" y="0"/>
                  </a:moveTo>
                  <a:lnTo>
                    <a:pt x="7444740" y="0"/>
                  </a:lnTo>
                </a:path>
                <a:path w="7532370" h="7620">
                  <a:moveTo>
                    <a:pt x="7466330" y="0"/>
                  </a:moveTo>
                  <a:lnTo>
                    <a:pt x="7489190" y="0"/>
                  </a:lnTo>
                </a:path>
                <a:path w="7532370" h="7620">
                  <a:moveTo>
                    <a:pt x="7510780" y="0"/>
                  </a:moveTo>
                  <a:lnTo>
                    <a:pt x="7532370" y="0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87" name="object 87"/>
          <p:cNvSpPr txBox="1"/>
          <p:nvPr/>
        </p:nvSpPr>
        <p:spPr>
          <a:xfrm>
            <a:off x="4126229" y="6479032"/>
            <a:ext cx="161925" cy="2355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1200" b="1" spc="-50" dirty="0">
                <a:solidFill>
                  <a:srgbClr val="FFBF00"/>
                </a:solidFill>
                <a:latin typeface="Microsoft JhengHei" panose="020B0604030504040204" charset="-120"/>
                <a:cs typeface="Microsoft JhengHei" panose="020B0604030504040204" charset="-120"/>
              </a:rPr>
            </a:fld>
            <a:endParaRPr sz="12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88" name="object 8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8140" y="23749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29259" y="2298700"/>
              <a:ext cx="8446770" cy="3773170"/>
            </a:xfrm>
            <a:custGeom>
              <a:avLst/>
              <a:gdLst/>
              <a:ahLst/>
              <a:cxnLst/>
              <a:rect l="l" t="t" r="r" b="b"/>
              <a:pathLst>
                <a:path w="8446770" h="3773170">
                  <a:moveTo>
                    <a:pt x="8284210" y="0"/>
                  </a:moveTo>
                  <a:lnTo>
                    <a:pt x="161290" y="0"/>
                  </a:lnTo>
                  <a:lnTo>
                    <a:pt x="113304" y="9093"/>
                  </a:lnTo>
                  <a:lnTo>
                    <a:pt x="69402" y="33731"/>
                  </a:lnTo>
                  <a:lnTo>
                    <a:pt x="33365" y="69951"/>
                  </a:lnTo>
                  <a:lnTo>
                    <a:pt x="8971" y="113791"/>
                  </a:lnTo>
                  <a:lnTo>
                    <a:pt x="0" y="161289"/>
                  </a:lnTo>
                  <a:lnTo>
                    <a:pt x="0" y="3611879"/>
                  </a:lnTo>
                  <a:lnTo>
                    <a:pt x="8971" y="3659378"/>
                  </a:lnTo>
                  <a:lnTo>
                    <a:pt x="33365" y="3703218"/>
                  </a:lnTo>
                  <a:lnTo>
                    <a:pt x="69402" y="3739438"/>
                  </a:lnTo>
                  <a:lnTo>
                    <a:pt x="113304" y="3764076"/>
                  </a:lnTo>
                  <a:lnTo>
                    <a:pt x="161290" y="3773170"/>
                  </a:lnTo>
                  <a:lnTo>
                    <a:pt x="8284210" y="3773170"/>
                  </a:lnTo>
                  <a:lnTo>
                    <a:pt x="8332327" y="3764076"/>
                  </a:lnTo>
                  <a:lnTo>
                    <a:pt x="8376544" y="3739438"/>
                  </a:lnTo>
                  <a:lnTo>
                    <a:pt x="8412957" y="3703218"/>
                  </a:lnTo>
                  <a:lnTo>
                    <a:pt x="8437666" y="3659378"/>
                  </a:lnTo>
                  <a:lnTo>
                    <a:pt x="8446770" y="3611879"/>
                  </a:lnTo>
                  <a:lnTo>
                    <a:pt x="8446770" y="161289"/>
                  </a:lnTo>
                  <a:lnTo>
                    <a:pt x="8437666" y="113791"/>
                  </a:lnTo>
                  <a:lnTo>
                    <a:pt x="8412957" y="69951"/>
                  </a:lnTo>
                  <a:lnTo>
                    <a:pt x="8376544" y="33731"/>
                  </a:lnTo>
                  <a:lnTo>
                    <a:pt x="8332327" y="9093"/>
                  </a:lnTo>
                  <a:lnTo>
                    <a:pt x="828421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29259" y="2298700"/>
              <a:ext cx="194310" cy="176530"/>
            </a:xfrm>
            <a:custGeom>
              <a:avLst/>
              <a:gdLst/>
              <a:ahLst/>
              <a:cxnLst/>
              <a:rect l="l" t="t" r="r" b="b"/>
              <a:pathLst>
                <a:path w="194309" h="176530">
                  <a:moveTo>
                    <a:pt x="194310" y="0"/>
                  </a:moveTo>
                  <a:lnTo>
                    <a:pt x="161290" y="0"/>
                  </a:lnTo>
                  <a:lnTo>
                    <a:pt x="151784" y="257"/>
                  </a:lnTo>
                  <a:lnTo>
                    <a:pt x="142398" y="1111"/>
                  </a:lnTo>
                  <a:lnTo>
                    <a:pt x="133250" y="2678"/>
                  </a:lnTo>
                  <a:lnTo>
                    <a:pt x="124460" y="5079"/>
                  </a:lnTo>
                </a:path>
                <a:path w="194309" h="176530">
                  <a:moveTo>
                    <a:pt x="88900" y="20320"/>
                  </a:moveTo>
                  <a:lnTo>
                    <a:pt x="81279" y="25300"/>
                  </a:lnTo>
                  <a:lnTo>
                    <a:pt x="73659" y="30638"/>
                  </a:lnTo>
                  <a:lnTo>
                    <a:pt x="66039" y="36214"/>
                  </a:lnTo>
                  <a:lnTo>
                    <a:pt x="58420" y="41910"/>
                  </a:lnTo>
                </a:path>
                <a:path w="194309" h="176530">
                  <a:moveTo>
                    <a:pt x="33020" y="69850"/>
                  </a:moveTo>
                  <a:lnTo>
                    <a:pt x="27543" y="77688"/>
                  </a:lnTo>
                  <a:lnTo>
                    <a:pt x="22542" y="85883"/>
                  </a:lnTo>
                  <a:lnTo>
                    <a:pt x="18018" y="94317"/>
                  </a:lnTo>
                  <a:lnTo>
                    <a:pt x="13970" y="102870"/>
                  </a:lnTo>
                </a:path>
                <a:path w="194309" h="176530">
                  <a:moveTo>
                    <a:pt x="1270" y="138429"/>
                  </a:moveTo>
                  <a:lnTo>
                    <a:pt x="0" y="146050"/>
                  </a:lnTo>
                  <a:lnTo>
                    <a:pt x="0" y="153670"/>
                  </a:lnTo>
                  <a:lnTo>
                    <a:pt x="0" y="161289"/>
                  </a:lnTo>
                  <a:lnTo>
                    <a:pt x="0" y="176529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10211" y="2531110"/>
              <a:ext cx="38100" cy="529590"/>
            </a:xfrm>
            <a:custGeom>
              <a:avLst/>
              <a:gdLst/>
              <a:ahLst/>
              <a:cxnLst/>
              <a:rect l="l" t="t" r="r" b="b"/>
              <a:pathLst>
                <a:path w="38100" h="529589">
                  <a:moveTo>
                    <a:pt x="0" y="0"/>
                  </a:moveTo>
                  <a:lnTo>
                    <a:pt x="38097" y="0"/>
                  </a:lnTo>
                </a:path>
                <a:path w="38100" h="529589">
                  <a:moveTo>
                    <a:pt x="0" y="76200"/>
                  </a:moveTo>
                  <a:lnTo>
                    <a:pt x="38097" y="76200"/>
                  </a:lnTo>
                </a:path>
                <a:path w="38100" h="529589">
                  <a:moveTo>
                    <a:pt x="0" y="151129"/>
                  </a:moveTo>
                  <a:lnTo>
                    <a:pt x="38097" y="151129"/>
                  </a:lnTo>
                </a:path>
                <a:path w="38100" h="529589">
                  <a:moveTo>
                    <a:pt x="0" y="227329"/>
                  </a:moveTo>
                  <a:lnTo>
                    <a:pt x="38097" y="227329"/>
                  </a:lnTo>
                </a:path>
                <a:path w="38100" h="529589">
                  <a:moveTo>
                    <a:pt x="0" y="302260"/>
                  </a:moveTo>
                  <a:lnTo>
                    <a:pt x="38097" y="302260"/>
                  </a:lnTo>
                </a:path>
                <a:path w="38100" h="529589">
                  <a:moveTo>
                    <a:pt x="0" y="378460"/>
                  </a:moveTo>
                  <a:lnTo>
                    <a:pt x="38097" y="378460"/>
                  </a:lnTo>
                </a:path>
                <a:path w="38100" h="529589">
                  <a:moveTo>
                    <a:pt x="0" y="453389"/>
                  </a:moveTo>
                  <a:lnTo>
                    <a:pt x="38097" y="453389"/>
                  </a:lnTo>
                </a:path>
                <a:path w="38100" h="529589">
                  <a:moveTo>
                    <a:pt x="0" y="529589"/>
                  </a:moveTo>
                  <a:lnTo>
                    <a:pt x="38097" y="52958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10211" y="366522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  <a:path w="38100" h="831850">
                  <a:moveTo>
                    <a:pt x="0" y="76199"/>
                  </a:moveTo>
                  <a:lnTo>
                    <a:pt x="38097" y="76199"/>
                  </a:lnTo>
                </a:path>
                <a:path w="38100" h="831850">
                  <a:moveTo>
                    <a:pt x="0" y="151129"/>
                  </a:moveTo>
                  <a:lnTo>
                    <a:pt x="38097" y="151129"/>
                  </a:lnTo>
                </a:path>
                <a:path w="38100" h="831850">
                  <a:moveTo>
                    <a:pt x="0" y="227329"/>
                  </a:moveTo>
                  <a:lnTo>
                    <a:pt x="38097" y="227329"/>
                  </a:lnTo>
                </a:path>
                <a:path w="38100" h="831850">
                  <a:moveTo>
                    <a:pt x="0" y="302259"/>
                  </a:moveTo>
                  <a:lnTo>
                    <a:pt x="38097" y="302259"/>
                  </a:lnTo>
                </a:path>
                <a:path w="38100" h="831850">
                  <a:moveTo>
                    <a:pt x="0" y="378459"/>
                  </a:moveTo>
                  <a:lnTo>
                    <a:pt x="38097" y="378459"/>
                  </a:lnTo>
                </a:path>
                <a:path w="38100" h="831850">
                  <a:moveTo>
                    <a:pt x="0" y="453389"/>
                  </a:moveTo>
                  <a:lnTo>
                    <a:pt x="38097" y="453389"/>
                  </a:lnTo>
                </a:path>
                <a:path w="38100" h="831850">
                  <a:moveTo>
                    <a:pt x="0" y="529589"/>
                  </a:moveTo>
                  <a:lnTo>
                    <a:pt x="38097" y="529589"/>
                  </a:lnTo>
                </a:path>
                <a:path w="38100" h="831850">
                  <a:moveTo>
                    <a:pt x="0" y="604519"/>
                  </a:moveTo>
                  <a:lnTo>
                    <a:pt x="38097" y="604519"/>
                  </a:lnTo>
                </a:path>
                <a:path w="38100" h="831850">
                  <a:moveTo>
                    <a:pt x="0" y="680719"/>
                  </a:moveTo>
                  <a:lnTo>
                    <a:pt x="38097" y="680719"/>
                  </a:lnTo>
                </a:path>
                <a:path w="38100" h="831850">
                  <a:moveTo>
                    <a:pt x="0" y="755649"/>
                  </a:moveTo>
                  <a:lnTo>
                    <a:pt x="38097" y="755649"/>
                  </a:lnTo>
                </a:path>
                <a:path w="38100" h="831850">
                  <a:moveTo>
                    <a:pt x="0" y="831849"/>
                  </a:moveTo>
                  <a:lnTo>
                    <a:pt x="38097" y="83184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10211" y="510159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0211" y="5895341"/>
              <a:ext cx="217167" cy="19557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46430" y="6071870"/>
              <a:ext cx="8051800" cy="0"/>
            </a:xfrm>
            <a:custGeom>
              <a:avLst/>
              <a:gdLst/>
              <a:ahLst/>
              <a:cxnLst/>
              <a:rect l="l" t="t" r="r" b="b"/>
              <a:pathLst>
                <a:path w="8051800">
                  <a:moveTo>
                    <a:pt x="0" y="0"/>
                  </a:moveTo>
                  <a:lnTo>
                    <a:pt x="38100" y="0"/>
                  </a:lnTo>
                </a:path>
                <a:path w="8051800">
                  <a:moveTo>
                    <a:pt x="76200" y="0"/>
                  </a:moveTo>
                  <a:lnTo>
                    <a:pt x="113029" y="0"/>
                  </a:lnTo>
                </a:path>
                <a:path w="8051800">
                  <a:moveTo>
                    <a:pt x="151129" y="0"/>
                  </a:moveTo>
                  <a:lnTo>
                    <a:pt x="189229" y="0"/>
                  </a:lnTo>
                </a:path>
                <a:path w="8051800">
                  <a:moveTo>
                    <a:pt x="227329" y="0"/>
                  </a:moveTo>
                  <a:lnTo>
                    <a:pt x="264160" y="0"/>
                  </a:lnTo>
                </a:path>
                <a:path w="8051800">
                  <a:moveTo>
                    <a:pt x="302260" y="0"/>
                  </a:moveTo>
                  <a:lnTo>
                    <a:pt x="340360" y="0"/>
                  </a:lnTo>
                </a:path>
                <a:path w="8051800">
                  <a:moveTo>
                    <a:pt x="378460" y="0"/>
                  </a:moveTo>
                  <a:lnTo>
                    <a:pt x="416560" y="0"/>
                  </a:lnTo>
                </a:path>
                <a:path w="8051800">
                  <a:moveTo>
                    <a:pt x="453389" y="0"/>
                  </a:moveTo>
                  <a:lnTo>
                    <a:pt x="491489" y="0"/>
                  </a:lnTo>
                </a:path>
                <a:path w="8051800">
                  <a:moveTo>
                    <a:pt x="529590" y="0"/>
                  </a:moveTo>
                  <a:lnTo>
                    <a:pt x="567690" y="0"/>
                  </a:lnTo>
                </a:path>
                <a:path w="8051800">
                  <a:moveTo>
                    <a:pt x="604520" y="0"/>
                  </a:moveTo>
                  <a:lnTo>
                    <a:pt x="642620" y="0"/>
                  </a:lnTo>
                </a:path>
                <a:path w="8051800">
                  <a:moveTo>
                    <a:pt x="680720" y="0"/>
                  </a:moveTo>
                  <a:lnTo>
                    <a:pt x="718820" y="0"/>
                  </a:lnTo>
                </a:path>
                <a:path w="8051800">
                  <a:moveTo>
                    <a:pt x="755650" y="0"/>
                  </a:moveTo>
                  <a:lnTo>
                    <a:pt x="793750" y="0"/>
                  </a:lnTo>
                </a:path>
                <a:path w="8051800">
                  <a:moveTo>
                    <a:pt x="831850" y="0"/>
                  </a:moveTo>
                  <a:lnTo>
                    <a:pt x="869950" y="0"/>
                  </a:lnTo>
                </a:path>
                <a:path w="8051800">
                  <a:moveTo>
                    <a:pt x="906780" y="0"/>
                  </a:moveTo>
                  <a:lnTo>
                    <a:pt x="944880" y="0"/>
                  </a:lnTo>
                </a:path>
                <a:path w="8051800">
                  <a:moveTo>
                    <a:pt x="982980" y="0"/>
                  </a:moveTo>
                  <a:lnTo>
                    <a:pt x="1021080" y="0"/>
                  </a:lnTo>
                </a:path>
                <a:path w="8051800">
                  <a:moveTo>
                    <a:pt x="1057909" y="0"/>
                  </a:moveTo>
                  <a:lnTo>
                    <a:pt x="1096009" y="0"/>
                  </a:lnTo>
                </a:path>
                <a:path w="8051800">
                  <a:moveTo>
                    <a:pt x="1134109" y="0"/>
                  </a:moveTo>
                  <a:lnTo>
                    <a:pt x="1172209" y="0"/>
                  </a:lnTo>
                </a:path>
                <a:path w="8051800">
                  <a:moveTo>
                    <a:pt x="1210309" y="0"/>
                  </a:moveTo>
                  <a:lnTo>
                    <a:pt x="1247139" y="0"/>
                  </a:lnTo>
                </a:path>
                <a:path w="8051800">
                  <a:moveTo>
                    <a:pt x="1285239" y="0"/>
                  </a:moveTo>
                  <a:lnTo>
                    <a:pt x="1323339" y="0"/>
                  </a:lnTo>
                </a:path>
                <a:path w="8051800">
                  <a:moveTo>
                    <a:pt x="1361439" y="0"/>
                  </a:moveTo>
                  <a:lnTo>
                    <a:pt x="1398270" y="0"/>
                  </a:lnTo>
                </a:path>
                <a:path w="8051800">
                  <a:moveTo>
                    <a:pt x="1436370" y="0"/>
                  </a:moveTo>
                  <a:lnTo>
                    <a:pt x="1474470" y="0"/>
                  </a:lnTo>
                </a:path>
                <a:path w="8051800">
                  <a:moveTo>
                    <a:pt x="1512570" y="0"/>
                  </a:moveTo>
                  <a:lnTo>
                    <a:pt x="1549400" y="0"/>
                  </a:lnTo>
                </a:path>
                <a:path w="8051800">
                  <a:moveTo>
                    <a:pt x="1587500" y="0"/>
                  </a:moveTo>
                  <a:lnTo>
                    <a:pt x="1625600" y="0"/>
                  </a:lnTo>
                </a:path>
                <a:path w="8051800">
                  <a:moveTo>
                    <a:pt x="1663700" y="0"/>
                  </a:moveTo>
                  <a:lnTo>
                    <a:pt x="1700530" y="0"/>
                  </a:lnTo>
                </a:path>
                <a:path w="8051800">
                  <a:moveTo>
                    <a:pt x="1738630" y="0"/>
                  </a:moveTo>
                  <a:lnTo>
                    <a:pt x="1776730" y="0"/>
                  </a:lnTo>
                </a:path>
                <a:path w="8051800">
                  <a:moveTo>
                    <a:pt x="1814830" y="0"/>
                  </a:moveTo>
                  <a:lnTo>
                    <a:pt x="1852930" y="0"/>
                  </a:lnTo>
                </a:path>
                <a:path w="8051800">
                  <a:moveTo>
                    <a:pt x="1889759" y="0"/>
                  </a:moveTo>
                  <a:lnTo>
                    <a:pt x="1927859" y="0"/>
                  </a:lnTo>
                </a:path>
                <a:path w="8051800">
                  <a:moveTo>
                    <a:pt x="1965959" y="0"/>
                  </a:moveTo>
                  <a:lnTo>
                    <a:pt x="2004059" y="0"/>
                  </a:lnTo>
                </a:path>
                <a:path w="8051800">
                  <a:moveTo>
                    <a:pt x="2040889" y="0"/>
                  </a:moveTo>
                  <a:lnTo>
                    <a:pt x="2078989" y="0"/>
                  </a:lnTo>
                </a:path>
                <a:path w="8051800">
                  <a:moveTo>
                    <a:pt x="2117090" y="0"/>
                  </a:moveTo>
                  <a:lnTo>
                    <a:pt x="2155190" y="0"/>
                  </a:lnTo>
                </a:path>
                <a:path w="8051800">
                  <a:moveTo>
                    <a:pt x="2192020" y="0"/>
                  </a:moveTo>
                  <a:lnTo>
                    <a:pt x="2230120" y="0"/>
                  </a:lnTo>
                </a:path>
                <a:path w="8051800">
                  <a:moveTo>
                    <a:pt x="2268220" y="0"/>
                  </a:moveTo>
                  <a:lnTo>
                    <a:pt x="2306320" y="0"/>
                  </a:lnTo>
                </a:path>
                <a:path w="8051800">
                  <a:moveTo>
                    <a:pt x="2343150" y="0"/>
                  </a:moveTo>
                  <a:lnTo>
                    <a:pt x="2381250" y="0"/>
                  </a:lnTo>
                </a:path>
                <a:path w="8051800">
                  <a:moveTo>
                    <a:pt x="2419350" y="0"/>
                  </a:moveTo>
                  <a:lnTo>
                    <a:pt x="2457450" y="0"/>
                  </a:lnTo>
                </a:path>
                <a:path w="8051800">
                  <a:moveTo>
                    <a:pt x="2495550" y="0"/>
                  </a:moveTo>
                  <a:lnTo>
                    <a:pt x="2532380" y="0"/>
                  </a:lnTo>
                </a:path>
                <a:path w="8051800">
                  <a:moveTo>
                    <a:pt x="2570480" y="0"/>
                  </a:moveTo>
                  <a:lnTo>
                    <a:pt x="2608580" y="0"/>
                  </a:lnTo>
                </a:path>
                <a:path w="8051800">
                  <a:moveTo>
                    <a:pt x="2646680" y="0"/>
                  </a:moveTo>
                  <a:lnTo>
                    <a:pt x="2683510" y="0"/>
                  </a:lnTo>
                </a:path>
                <a:path w="8051800">
                  <a:moveTo>
                    <a:pt x="2721610" y="0"/>
                  </a:moveTo>
                  <a:lnTo>
                    <a:pt x="2759710" y="0"/>
                  </a:lnTo>
                </a:path>
                <a:path w="8051800">
                  <a:moveTo>
                    <a:pt x="2797810" y="0"/>
                  </a:moveTo>
                  <a:lnTo>
                    <a:pt x="2834640" y="0"/>
                  </a:lnTo>
                </a:path>
                <a:path w="8051800">
                  <a:moveTo>
                    <a:pt x="2872740" y="0"/>
                  </a:moveTo>
                  <a:lnTo>
                    <a:pt x="2910840" y="0"/>
                  </a:lnTo>
                </a:path>
                <a:path w="8051800">
                  <a:moveTo>
                    <a:pt x="2948940" y="0"/>
                  </a:moveTo>
                  <a:lnTo>
                    <a:pt x="2985770" y="0"/>
                  </a:lnTo>
                </a:path>
                <a:path w="8051800">
                  <a:moveTo>
                    <a:pt x="3023870" y="0"/>
                  </a:moveTo>
                  <a:lnTo>
                    <a:pt x="3061970" y="0"/>
                  </a:lnTo>
                </a:path>
                <a:path w="8051800">
                  <a:moveTo>
                    <a:pt x="3100070" y="0"/>
                  </a:moveTo>
                  <a:lnTo>
                    <a:pt x="3136899" y="0"/>
                  </a:lnTo>
                </a:path>
                <a:path w="8051800">
                  <a:moveTo>
                    <a:pt x="3174999" y="0"/>
                  </a:moveTo>
                  <a:lnTo>
                    <a:pt x="3213099" y="0"/>
                  </a:lnTo>
                </a:path>
                <a:path w="8051800">
                  <a:moveTo>
                    <a:pt x="3251199" y="0"/>
                  </a:moveTo>
                  <a:lnTo>
                    <a:pt x="3289300" y="0"/>
                  </a:lnTo>
                </a:path>
                <a:path w="8051800">
                  <a:moveTo>
                    <a:pt x="3326130" y="0"/>
                  </a:moveTo>
                  <a:lnTo>
                    <a:pt x="3364230" y="0"/>
                  </a:lnTo>
                </a:path>
                <a:path w="8051800">
                  <a:moveTo>
                    <a:pt x="3402330" y="0"/>
                  </a:moveTo>
                  <a:lnTo>
                    <a:pt x="3440430" y="0"/>
                  </a:lnTo>
                </a:path>
                <a:path w="8051800">
                  <a:moveTo>
                    <a:pt x="3477260" y="0"/>
                  </a:moveTo>
                  <a:lnTo>
                    <a:pt x="3515360" y="0"/>
                  </a:lnTo>
                </a:path>
                <a:path w="8051800">
                  <a:moveTo>
                    <a:pt x="3553460" y="0"/>
                  </a:moveTo>
                  <a:lnTo>
                    <a:pt x="3591560" y="0"/>
                  </a:lnTo>
                </a:path>
                <a:path w="8051800">
                  <a:moveTo>
                    <a:pt x="3628390" y="0"/>
                  </a:moveTo>
                  <a:lnTo>
                    <a:pt x="3666490" y="0"/>
                  </a:lnTo>
                </a:path>
                <a:path w="8051800">
                  <a:moveTo>
                    <a:pt x="3704590" y="0"/>
                  </a:moveTo>
                  <a:lnTo>
                    <a:pt x="3742690" y="0"/>
                  </a:lnTo>
                </a:path>
                <a:path w="8051800">
                  <a:moveTo>
                    <a:pt x="3779520" y="0"/>
                  </a:moveTo>
                  <a:lnTo>
                    <a:pt x="3817620" y="0"/>
                  </a:lnTo>
                </a:path>
                <a:path w="8051800">
                  <a:moveTo>
                    <a:pt x="3855720" y="0"/>
                  </a:moveTo>
                  <a:lnTo>
                    <a:pt x="3893820" y="0"/>
                  </a:lnTo>
                </a:path>
                <a:path w="8051800">
                  <a:moveTo>
                    <a:pt x="3931920" y="0"/>
                  </a:moveTo>
                  <a:lnTo>
                    <a:pt x="3968750" y="0"/>
                  </a:lnTo>
                </a:path>
                <a:path w="8051800">
                  <a:moveTo>
                    <a:pt x="4006850" y="0"/>
                  </a:moveTo>
                  <a:lnTo>
                    <a:pt x="4044950" y="0"/>
                  </a:lnTo>
                </a:path>
                <a:path w="8051800">
                  <a:moveTo>
                    <a:pt x="4083050" y="0"/>
                  </a:moveTo>
                  <a:lnTo>
                    <a:pt x="4119880" y="0"/>
                  </a:lnTo>
                </a:path>
                <a:path w="8051800">
                  <a:moveTo>
                    <a:pt x="4157980" y="0"/>
                  </a:moveTo>
                  <a:lnTo>
                    <a:pt x="4196080" y="0"/>
                  </a:lnTo>
                </a:path>
                <a:path w="8051800">
                  <a:moveTo>
                    <a:pt x="4234180" y="0"/>
                  </a:moveTo>
                  <a:lnTo>
                    <a:pt x="4271010" y="0"/>
                  </a:lnTo>
                </a:path>
                <a:path w="8051800">
                  <a:moveTo>
                    <a:pt x="4309110" y="0"/>
                  </a:moveTo>
                  <a:lnTo>
                    <a:pt x="4347210" y="0"/>
                  </a:lnTo>
                </a:path>
                <a:path w="8051800">
                  <a:moveTo>
                    <a:pt x="4385310" y="0"/>
                  </a:moveTo>
                  <a:lnTo>
                    <a:pt x="4422140" y="0"/>
                  </a:lnTo>
                </a:path>
                <a:path w="8051800">
                  <a:moveTo>
                    <a:pt x="4460240" y="0"/>
                  </a:moveTo>
                  <a:lnTo>
                    <a:pt x="4498340" y="0"/>
                  </a:lnTo>
                </a:path>
                <a:path w="8051800">
                  <a:moveTo>
                    <a:pt x="4536440" y="0"/>
                  </a:moveTo>
                  <a:lnTo>
                    <a:pt x="4574540" y="0"/>
                  </a:lnTo>
                </a:path>
                <a:path w="8051800">
                  <a:moveTo>
                    <a:pt x="4611370" y="0"/>
                  </a:moveTo>
                  <a:lnTo>
                    <a:pt x="4649470" y="0"/>
                  </a:lnTo>
                </a:path>
                <a:path w="8051800">
                  <a:moveTo>
                    <a:pt x="4687570" y="0"/>
                  </a:moveTo>
                  <a:lnTo>
                    <a:pt x="4725670" y="0"/>
                  </a:lnTo>
                </a:path>
                <a:path w="8051800">
                  <a:moveTo>
                    <a:pt x="4762500" y="0"/>
                  </a:moveTo>
                  <a:lnTo>
                    <a:pt x="4800600" y="0"/>
                  </a:lnTo>
                </a:path>
                <a:path w="8051800">
                  <a:moveTo>
                    <a:pt x="4838700" y="0"/>
                  </a:moveTo>
                  <a:lnTo>
                    <a:pt x="4876800" y="0"/>
                  </a:lnTo>
                </a:path>
                <a:path w="8051800">
                  <a:moveTo>
                    <a:pt x="4913630" y="0"/>
                  </a:moveTo>
                  <a:lnTo>
                    <a:pt x="4951730" y="0"/>
                  </a:lnTo>
                </a:path>
                <a:path w="8051800">
                  <a:moveTo>
                    <a:pt x="4989830" y="0"/>
                  </a:moveTo>
                  <a:lnTo>
                    <a:pt x="5027930" y="0"/>
                  </a:lnTo>
                </a:path>
                <a:path w="8051800">
                  <a:moveTo>
                    <a:pt x="5064760" y="0"/>
                  </a:moveTo>
                  <a:lnTo>
                    <a:pt x="5102860" y="0"/>
                  </a:lnTo>
                </a:path>
                <a:path w="8051800">
                  <a:moveTo>
                    <a:pt x="5140960" y="0"/>
                  </a:moveTo>
                  <a:lnTo>
                    <a:pt x="5179060" y="0"/>
                  </a:lnTo>
                </a:path>
                <a:path w="8051800">
                  <a:moveTo>
                    <a:pt x="5217160" y="0"/>
                  </a:moveTo>
                  <a:lnTo>
                    <a:pt x="5253990" y="0"/>
                  </a:lnTo>
                </a:path>
                <a:path w="8051800">
                  <a:moveTo>
                    <a:pt x="5292090" y="0"/>
                  </a:moveTo>
                  <a:lnTo>
                    <a:pt x="5330190" y="0"/>
                  </a:lnTo>
                </a:path>
                <a:path w="8051800">
                  <a:moveTo>
                    <a:pt x="5368290" y="0"/>
                  </a:moveTo>
                  <a:lnTo>
                    <a:pt x="5405120" y="0"/>
                  </a:lnTo>
                </a:path>
                <a:path w="8051800">
                  <a:moveTo>
                    <a:pt x="5443220" y="0"/>
                  </a:moveTo>
                  <a:lnTo>
                    <a:pt x="5481320" y="0"/>
                  </a:lnTo>
                </a:path>
                <a:path w="8051800">
                  <a:moveTo>
                    <a:pt x="5519420" y="0"/>
                  </a:moveTo>
                  <a:lnTo>
                    <a:pt x="5556250" y="0"/>
                  </a:lnTo>
                </a:path>
                <a:path w="8051800">
                  <a:moveTo>
                    <a:pt x="5594350" y="0"/>
                  </a:moveTo>
                  <a:lnTo>
                    <a:pt x="5632450" y="0"/>
                  </a:lnTo>
                </a:path>
                <a:path w="8051800">
                  <a:moveTo>
                    <a:pt x="5670550" y="0"/>
                  </a:moveTo>
                  <a:lnTo>
                    <a:pt x="5707380" y="0"/>
                  </a:lnTo>
                </a:path>
                <a:path w="8051800">
                  <a:moveTo>
                    <a:pt x="5745480" y="0"/>
                  </a:moveTo>
                  <a:lnTo>
                    <a:pt x="5783580" y="0"/>
                  </a:lnTo>
                </a:path>
                <a:path w="8051800">
                  <a:moveTo>
                    <a:pt x="5821680" y="0"/>
                  </a:moveTo>
                  <a:lnTo>
                    <a:pt x="5858510" y="0"/>
                  </a:lnTo>
                </a:path>
                <a:path w="8051800">
                  <a:moveTo>
                    <a:pt x="5896610" y="0"/>
                  </a:moveTo>
                  <a:lnTo>
                    <a:pt x="5934710" y="0"/>
                  </a:lnTo>
                </a:path>
                <a:path w="8051800">
                  <a:moveTo>
                    <a:pt x="5972810" y="0"/>
                  </a:moveTo>
                  <a:lnTo>
                    <a:pt x="6010910" y="0"/>
                  </a:lnTo>
                </a:path>
                <a:path w="8051800">
                  <a:moveTo>
                    <a:pt x="6047740" y="0"/>
                  </a:moveTo>
                  <a:lnTo>
                    <a:pt x="6085840" y="0"/>
                  </a:lnTo>
                </a:path>
                <a:path w="8051800">
                  <a:moveTo>
                    <a:pt x="6123940" y="0"/>
                  </a:moveTo>
                  <a:lnTo>
                    <a:pt x="6162040" y="0"/>
                  </a:lnTo>
                </a:path>
                <a:path w="8051800">
                  <a:moveTo>
                    <a:pt x="6198870" y="0"/>
                  </a:moveTo>
                  <a:lnTo>
                    <a:pt x="6236970" y="0"/>
                  </a:lnTo>
                </a:path>
                <a:path w="8051800">
                  <a:moveTo>
                    <a:pt x="6275070" y="0"/>
                  </a:moveTo>
                  <a:lnTo>
                    <a:pt x="6313170" y="0"/>
                  </a:lnTo>
                </a:path>
                <a:path w="8051800">
                  <a:moveTo>
                    <a:pt x="6350000" y="0"/>
                  </a:moveTo>
                  <a:lnTo>
                    <a:pt x="6388100" y="0"/>
                  </a:lnTo>
                </a:path>
                <a:path w="8051800">
                  <a:moveTo>
                    <a:pt x="6426200" y="0"/>
                  </a:moveTo>
                  <a:lnTo>
                    <a:pt x="6464300" y="0"/>
                  </a:lnTo>
                </a:path>
                <a:path w="8051800">
                  <a:moveTo>
                    <a:pt x="6501130" y="0"/>
                  </a:moveTo>
                  <a:lnTo>
                    <a:pt x="6539230" y="0"/>
                  </a:lnTo>
                </a:path>
                <a:path w="8051800">
                  <a:moveTo>
                    <a:pt x="6577330" y="0"/>
                  </a:moveTo>
                  <a:lnTo>
                    <a:pt x="6615430" y="0"/>
                  </a:lnTo>
                </a:path>
                <a:path w="8051800">
                  <a:moveTo>
                    <a:pt x="6653530" y="0"/>
                  </a:moveTo>
                  <a:lnTo>
                    <a:pt x="6690360" y="0"/>
                  </a:lnTo>
                </a:path>
                <a:path w="8051800">
                  <a:moveTo>
                    <a:pt x="6728460" y="0"/>
                  </a:moveTo>
                  <a:lnTo>
                    <a:pt x="6766560" y="0"/>
                  </a:lnTo>
                </a:path>
                <a:path w="8051800">
                  <a:moveTo>
                    <a:pt x="6804660" y="0"/>
                  </a:moveTo>
                  <a:lnTo>
                    <a:pt x="6841490" y="0"/>
                  </a:lnTo>
                </a:path>
                <a:path w="8051800">
                  <a:moveTo>
                    <a:pt x="6879590" y="0"/>
                  </a:moveTo>
                  <a:lnTo>
                    <a:pt x="6917690" y="0"/>
                  </a:lnTo>
                </a:path>
                <a:path w="8051800">
                  <a:moveTo>
                    <a:pt x="6955790" y="0"/>
                  </a:moveTo>
                  <a:lnTo>
                    <a:pt x="6992620" y="0"/>
                  </a:lnTo>
                </a:path>
                <a:path w="8051800">
                  <a:moveTo>
                    <a:pt x="7030720" y="0"/>
                  </a:moveTo>
                  <a:lnTo>
                    <a:pt x="7068820" y="0"/>
                  </a:lnTo>
                </a:path>
                <a:path w="8051800">
                  <a:moveTo>
                    <a:pt x="7106920" y="0"/>
                  </a:moveTo>
                  <a:lnTo>
                    <a:pt x="7143750" y="0"/>
                  </a:lnTo>
                </a:path>
                <a:path w="8051800">
                  <a:moveTo>
                    <a:pt x="7181850" y="0"/>
                  </a:moveTo>
                  <a:lnTo>
                    <a:pt x="7219950" y="0"/>
                  </a:lnTo>
                </a:path>
                <a:path w="8051800">
                  <a:moveTo>
                    <a:pt x="7258050" y="0"/>
                  </a:moveTo>
                  <a:lnTo>
                    <a:pt x="7296150" y="0"/>
                  </a:lnTo>
                </a:path>
                <a:path w="8051800">
                  <a:moveTo>
                    <a:pt x="7332980" y="0"/>
                  </a:moveTo>
                  <a:lnTo>
                    <a:pt x="7371080" y="0"/>
                  </a:lnTo>
                </a:path>
                <a:path w="8051800">
                  <a:moveTo>
                    <a:pt x="7409180" y="0"/>
                  </a:moveTo>
                  <a:lnTo>
                    <a:pt x="7447280" y="0"/>
                  </a:lnTo>
                </a:path>
                <a:path w="8051800">
                  <a:moveTo>
                    <a:pt x="7484110" y="0"/>
                  </a:moveTo>
                  <a:lnTo>
                    <a:pt x="7522210" y="0"/>
                  </a:lnTo>
                </a:path>
                <a:path w="8051800">
                  <a:moveTo>
                    <a:pt x="7560310" y="0"/>
                  </a:moveTo>
                  <a:lnTo>
                    <a:pt x="7598410" y="0"/>
                  </a:lnTo>
                </a:path>
                <a:path w="8051800">
                  <a:moveTo>
                    <a:pt x="7635240" y="0"/>
                  </a:moveTo>
                  <a:lnTo>
                    <a:pt x="7673340" y="0"/>
                  </a:lnTo>
                </a:path>
                <a:path w="8051800">
                  <a:moveTo>
                    <a:pt x="7711440" y="0"/>
                  </a:moveTo>
                  <a:lnTo>
                    <a:pt x="7749540" y="0"/>
                  </a:lnTo>
                </a:path>
                <a:path w="8051800">
                  <a:moveTo>
                    <a:pt x="7786370" y="0"/>
                  </a:moveTo>
                  <a:lnTo>
                    <a:pt x="7824470" y="0"/>
                  </a:lnTo>
                </a:path>
                <a:path w="8051800">
                  <a:moveTo>
                    <a:pt x="7862570" y="0"/>
                  </a:moveTo>
                  <a:lnTo>
                    <a:pt x="7900670" y="0"/>
                  </a:lnTo>
                </a:path>
                <a:path w="8051800">
                  <a:moveTo>
                    <a:pt x="7937500" y="0"/>
                  </a:moveTo>
                  <a:lnTo>
                    <a:pt x="7975600" y="0"/>
                  </a:lnTo>
                </a:path>
                <a:path w="8051800">
                  <a:moveTo>
                    <a:pt x="8013700" y="0"/>
                  </a:moveTo>
                  <a:lnTo>
                    <a:pt x="80518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17281" y="5875020"/>
              <a:ext cx="177797" cy="21462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856981" y="5515609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302259"/>
                  </a:moveTo>
                  <a:lnTo>
                    <a:pt x="38097" y="302259"/>
                  </a:lnTo>
                </a:path>
                <a:path w="38100" h="302260">
                  <a:moveTo>
                    <a:pt x="0" y="227329"/>
                  </a:moveTo>
                  <a:lnTo>
                    <a:pt x="38097" y="2273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76199"/>
                  </a:moveTo>
                  <a:lnTo>
                    <a:pt x="38097" y="76199"/>
                  </a:lnTo>
                </a:path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856981" y="423037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199"/>
                  </a:moveTo>
                  <a:lnTo>
                    <a:pt x="38097" y="76199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856981" y="279400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74100" y="2279651"/>
              <a:ext cx="218438" cy="173987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660400" y="2298700"/>
              <a:ext cx="7976870" cy="0"/>
            </a:xfrm>
            <a:custGeom>
              <a:avLst/>
              <a:gdLst/>
              <a:ahLst/>
              <a:cxnLst/>
              <a:rect l="l" t="t" r="r" b="b"/>
              <a:pathLst>
                <a:path w="7976870">
                  <a:moveTo>
                    <a:pt x="7976870" y="0"/>
                  </a:moveTo>
                  <a:lnTo>
                    <a:pt x="7938770" y="0"/>
                  </a:lnTo>
                </a:path>
                <a:path w="7976870">
                  <a:moveTo>
                    <a:pt x="7900670" y="0"/>
                  </a:moveTo>
                  <a:lnTo>
                    <a:pt x="7862570" y="0"/>
                  </a:lnTo>
                </a:path>
                <a:path w="7976870">
                  <a:moveTo>
                    <a:pt x="7825740" y="0"/>
                  </a:moveTo>
                  <a:lnTo>
                    <a:pt x="7787640" y="0"/>
                  </a:lnTo>
                </a:path>
                <a:path w="7976870">
                  <a:moveTo>
                    <a:pt x="7749540" y="0"/>
                  </a:moveTo>
                  <a:lnTo>
                    <a:pt x="7711440" y="0"/>
                  </a:lnTo>
                </a:path>
                <a:path w="7976870">
                  <a:moveTo>
                    <a:pt x="7673340" y="0"/>
                  </a:moveTo>
                  <a:lnTo>
                    <a:pt x="7636509" y="0"/>
                  </a:lnTo>
                </a:path>
                <a:path w="7976870">
                  <a:moveTo>
                    <a:pt x="7598409" y="0"/>
                  </a:moveTo>
                  <a:lnTo>
                    <a:pt x="7560309" y="0"/>
                  </a:lnTo>
                </a:path>
                <a:path w="7976870">
                  <a:moveTo>
                    <a:pt x="7522209" y="0"/>
                  </a:moveTo>
                  <a:lnTo>
                    <a:pt x="7485380" y="0"/>
                  </a:lnTo>
                </a:path>
                <a:path w="7976870">
                  <a:moveTo>
                    <a:pt x="7447280" y="0"/>
                  </a:moveTo>
                  <a:lnTo>
                    <a:pt x="7409180" y="0"/>
                  </a:lnTo>
                </a:path>
                <a:path w="7976870">
                  <a:moveTo>
                    <a:pt x="7371080" y="0"/>
                  </a:moveTo>
                  <a:lnTo>
                    <a:pt x="7334250" y="0"/>
                  </a:lnTo>
                </a:path>
                <a:path w="7976870">
                  <a:moveTo>
                    <a:pt x="7296150" y="0"/>
                  </a:moveTo>
                  <a:lnTo>
                    <a:pt x="7258050" y="0"/>
                  </a:lnTo>
                </a:path>
                <a:path w="7976870">
                  <a:moveTo>
                    <a:pt x="7219950" y="0"/>
                  </a:moveTo>
                  <a:lnTo>
                    <a:pt x="7183120" y="0"/>
                  </a:lnTo>
                </a:path>
                <a:path w="7976870">
                  <a:moveTo>
                    <a:pt x="7145020" y="0"/>
                  </a:moveTo>
                  <a:lnTo>
                    <a:pt x="7106920" y="0"/>
                  </a:lnTo>
                </a:path>
                <a:path w="7976870">
                  <a:moveTo>
                    <a:pt x="7068820" y="0"/>
                  </a:moveTo>
                  <a:lnTo>
                    <a:pt x="7031990" y="0"/>
                  </a:lnTo>
                </a:path>
                <a:path w="7976870">
                  <a:moveTo>
                    <a:pt x="6993890" y="0"/>
                  </a:moveTo>
                  <a:lnTo>
                    <a:pt x="6955790" y="0"/>
                  </a:lnTo>
                </a:path>
                <a:path w="7976870">
                  <a:moveTo>
                    <a:pt x="6917690" y="0"/>
                  </a:moveTo>
                  <a:lnTo>
                    <a:pt x="6879590" y="0"/>
                  </a:lnTo>
                </a:path>
                <a:path w="7976870">
                  <a:moveTo>
                    <a:pt x="6842759" y="0"/>
                  </a:moveTo>
                  <a:lnTo>
                    <a:pt x="6804659" y="0"/>
                  </a:lnTo>
                </a:path>
                <a:path w="7976870">
                  <a:moveTo>
                    <a:pt x="6766559" y="0"/>
                  </a:moveTo>
                  <a:lnTo>
                    <a:pt x="6728459" y="0"/>
                  </a:lnTo>
                </a:path>
                <a:path w="7976870">
                  <a:moveTo>
                    <a:pt x="6691630" y="0"/>
                  </a:moveTo>
                  <a:lnTo>
                    <a:pt x="6653530" y="0"/>
                  </a:lnTo>
                </a:path>
                <a:path w="7976870">
                  <a:moveTo>
                    <a:pt x="6615430" y="0"/>
                  </a:moveTo>
                  <a:lnTo>
                    <a:pt x="6577330" y="0"/>
                  </a:lnTo>
                </a:path>
                <a:path w="7976870">
                  <a:moveTo>
                    <a:pt x="6540500" y="0"/>
                  </a:moveTo>
                  <a:lnTo>
                    <a:pt x="6502400" y="0"/>
                  </a:lnTo>
                </a:path>
                <a:path w="7976870">
                  <a:moveTo>
                    <a:pt x="6464300" y="0"/>
                  </a:moveTo>
                  <a:lnTo>
                    <a:pt x="6426200" y="0"/>
                  </a:lnTo>
                </a:path>
                <a:path w="7976870">
                  <a:moveTo>
                    <a:pt x="6389370" y="0"/>
                  </a:moveTo>
                  <a:lnTo>
                    <a:pt x="6351270" y="0"/>
                  </a:lnTo>
                </a:path>
                <a:path w="7976870">
                  <a:moveTo>
                    <a:pt x="6313170" y="0"/>
                  </a:moveTo>
                  <a:lnTo>
                    <a:pt x="6275070" y="0"/>
                  </a:lnTo>
                </a:path>
                <a:path w="7976870">
                  <a:moveTo>
                    <a:pt x="6236970" y="0"/>
                  </a:moveTo>
                  <a:lnTo>
                    <a:pt x="6200140" y="0"/>
                  </a:lnTo>
                </a:path>
                <a:path w="7976870">
                  <a:moveTo>
                    <a:pt x="6162040" y="0"/>
                  </a:moveTo>
                  <a:lnTo>
                    <a:pt x="6123940" y="0"/>
                  </a:lnTo>
                </a:path>
                <a:path w="7976870">
                  <a:moveTo>
                    <a:pt x="6085840" y="0"/>
                  </a:moveTo>
                  <a:lnTo>
                    <a:pt x="6049009" y="0"/>
                  </a:lnTo>
                </a:path>
                <a:path w="7976870">
                  <a:moveTo>
                    <a:pt x="6010909" y="0"/>
                  </a:moveTo>
                  <a:lnTo>
                    <a:pt x="5972809" y="0"/>
                  </a:lnTo>
                </a:path>
                <a:path w="7976870">
                  <a:moveTo>
                    <a:pt x="5934709" y="0"/>
                  </a:moveTo>
                  <a:lnTo>
                    <a:pt x="5897880" y="0"/>
                  </a:lnTo>
                </a:path>
                <a:path w="7976870">
                  <a:moveTo>
                    <a:pt x="5859780" y="0"/>
                  </a:moveTo>
                  <a:lnTo>
                    <a:pt x="5821680" y="0"/>
                  </a:lnTo>
                </a:path>
                <a:path w="7976870">
                  <a:moveTo>
                    <a:pt x="5783580" y="0"/>
                  </a:moveTo>
                  <a:lnTo>
                    <a:pt x="5746750" y="0"/>
                  </a:lnTo>
                </a:path>
                <a:path w="7976870">
                  <a:moveTo>
                    <a:pt x="5708650" y="0"/>
                  </a:moveTo>
                  <a:lnTo>
                    <a:pt x="5670550" y="0"/>
                  </a:lnTo>
                </a:path>
                <a:path w="7976870">
                  <a:moveTo>
                    <a:pt x="5632450" y="0"/>
                  </a:moveTo>
                  <a:lnTo>
                    <a:pt x="5594350" y="0"/>
                  </a:lnTo>
                </a:path>
                <a:path w="7976870">
                  <a:moveTo>
                    <a:pt x="5557520" y="0"/>
                  </a:moveTo>
                  <a:lnTo>
                    <a:pt x="5519420" y="0"/>
                  </a:lnTo>
                </a:path>
                <a:path w="7976870">
                  <a:moveTo>
                    <a:pt x="5481320" y="0"/>
                  </a:moveTo>
                  <a:lnTo>
                    <a:pt x="5443220" y="0"/>
                  </a:lnTo>
                </a:path>
                <a:path w="7976870">
                  <a:moveTo>
                    <a:pt x="5406390" y="0"/>
                  </a:moveTo>
                  <a:lnTo>
                    <a:pt x="5368290" y="0"/>
                  </a:lnTo>
                </a:path>
                <a:path w="7976870">
                  <a:moveTo>
                    <a:pt x="5330190" y="0"/>
                  </a:moveTo>
                  <a:lnTo>
                    <a:pt x="5292090" y="0"/>
                  </a:lnTo>
                </a:path>
                <a:path w="7976870">
                  <a:moveTo>
                    <a:pt x="5255260" y="0"/>
                  </a:moveTo>
                  <a:lnTo>
                    <a:pt x="5217160" y="0"/>
                  </a:lnTo>
                </a:path>
                <a:path w="7976870">
                  <a:moveTo>
                    <a:pt x="5179060" y="0"/>
                  </a:moveTo>
                  <a:lnTo>
                    <a:pt x="5140960" y="0"/>
                  </a:lnTo>
                </a:path>
                <a:path w="7976870">
                  <a:moveTo>
                    <a:pt x="5104130" y="0"/>
                  </a:moveTo>
                  <a:lnTo>
                    <a:pt x="5066030" y="0"/>
                  </a:lnTo>
                </a:path>
                <a:path w="7976870">
                  <a:moveTo>
                    <a:pt x="5027930" y="0"/>
                  </a:moveTo>
                  <a:lnTo>
                    <a:pt x="4989830" y="0"/>
                  </a:lnTo>
                </a:path>
                <a:path w="7976870">
                  <a:moveTo>
                    <a:pt x="4951730" y="0"/>
                  </a:moveTo>
                  <a:lnTo>
                    <a:pt x="4914900" y="0"/>
                  </a:lnTo>
                </a:path>
                <a:path w="7976870">
                  <a:moveTo>
                    <a:pt x="4876800" y="0"/>
                  </a:moveTo>
                  <a:lnTo>
                    <a:pt x="4838700" y="0"/>
                  </a:lnTo>
                </a:path>
                <a:path w="7976870">
                  <a:moveTo>
                    <a:pt x="4800600" y="0"/>
                  </a:moveTo>
                  <a:lnTo>
                    <a:pt x="4763770" y="0"/>
                  </a:lnTo>
                </a:path>
                <a:path w="7976870">
                  <a:moveTo>
                    <a:pt x="4725670" y="0"/>
                  </a:moveTo>
                  <a:lnTo>
                    <a:pt x="4687570" y="0"/>
                  </a:lnTo>
                </a:path>
                <a:path w="7976870">
                  <a:moveTo>
                    <a:pt x="4649470" y="0"/>
                  </a:moveTo>
                  <a:lnTo>
                    <a:pt x="4612640" y="0"/>
                  </a:lnTo>
                </a:path>
                <a:path w="7976870">
                  <a:moveTo>
                    <a:pt x="4574540" y="0"/>
                  </a:moveTo>
                  <a:lnTo>
                    <a:pt x="4536440" y="0"/>
                  </a:lnTo>
                </a:path>
                <a:path w="7976870">
                  <a:moveTo>
                    <a:pt x="4498340" y="0"/>
                  </a:moveTo>
                  <a:lnTo>
                    <a:pt x="4461510" y="0"/>
                  </a:lnTo>
                </a:path>
                <a:path w="7976870">
                  <a:moveTo>
                    <a:pt x="4423410" y="0"/>
                  </a:moveTo>
                  <a:lnTo>
                    <a:pt x="4385310" y="0"/>
                  </a:lnTo>
                </a:path>
                <a:path w="7976870">
                  <a:moveTo>
                    <a:pt x="4347210" y="0"/>
                  </a:moveTo>
                  <a:lnTo>
                    <a:pt x="4310380" y="0"/>
                  </a:lnTo>
                </a:path>
                <a:path w="7976870">
                  <a:moveTo>
                    <a:pt x="4272280" y="0"/>
                  </a:moveTo>
                  <a:lnTo>
                    <a:pt x="4234180" y="0"/>
                  </a:lnTo>
                </a:path>
                <a:path w="7976870">
                  <a:moveTo>
                    <a:pt x="4196080" y="0"/>
                  </a:moveTo>
                  <a:lnTo>
                    <a:pt x="4157979" y="0"/>
                  </a:lnTo>
                </a:path>
                <a:path w="7976870">
                  <a:moveTo>
                    <a:pt x="4121150" y="0"/>
                  </a:moveTo>
                  <a:lnTo>
                    <a:pt x="4083050" y="0"/>
                  </a:lnTo>
                </a:path>
                <a:path w="7976870">
                  <a:moveTo>
                    <a:pt x="4044950" y="0"/>
                  </a:moveTo>
                  <a:lnTo>
                    <a:pt x="4006850" y="0"/>
                  </a:lnTo>
                </a:path>
                <a:path w="7976870">
                  <a:moveTo>
                    <a:pt x="3970020" y="0"/>
                  </a:moveTo>
                  <a:lnTo>
                    <a:pt x="3931920" y="0"/>
                  </a:lnTo>
                </a:path>
                <a:path w="7976870">
                  <a:moveTo>
                    <a:pt x="3893820" y="0"/>
                  </a:moveTo>
                  <a:lnTo>
                    <a:pt x="3855720" y="0"/>
                  </a:lnTo>
                </a:path>
                <a:path w="7976870">
                  <a:moveTo>
                    <a:pt x="3818890" y="0"/>
                  </a:moveTo>
                  <a:lnTo>
                    <a:pt x="3780790" y="0"/>
                  </a:lnTo>
                </a:path>
                <a:path w="7976870">
                  <a:moveTo>
                    <a:pt x="3742690" y="0"/>
                  </a:moveTo>
                  <a:lnTo>
                    <a:pt x="3704590" y="0"/>
                  </a:lnTo>
                </a:path>
                <a:path w="7976870">
                  <a:moveTo>
                    <a:pt x="3667760" y="0"/>
                  </a:moveTo>
                  <a:lnTo>
                    <a:pt x="3629660" y="0"/>
                  </a:lnTo>
                </a:path>
                <a:path w="7976870">
                  <a:moveTo>
                    <a:pt x="3591560" y="0"/>
                  </a:moveTo>
                  <a:lnTo>
                    <a:pt x="3553460" y="0"/>
                  </a:lnTo>
                </a:path>
                <a:path w="7976870">
                  <a:moveTo>
                    <a:pt x="3515360" y="0"/>
                  </a:moveTo>
                  <a:lnTo>
                    <a:pt x="3478529" y="0"/>
                  </a:lnTo>
                </a:path>
                <a:path w="7976870">
                  <a:moveTo>
                    <a:pt x="3440429" y="0"/>
                  </a:moveTo>
                  <a:lnTo>
                    <a:pt x="3402329" y="0"/>
                  </a:lnTo>
                </a:path>
                <a:path w="7976870">
                  <a:moveTo>
                    <a:pt x="3364229" y="0"/>
                  </a:moveTo>
                  <a:lnTo>
                    <a:pt x="3327400" y="0"/>
                  </a:lnTo>
                </a:path>
                <a:path w="7976870">
                  <a:moveTo>
                    <a:pt x="3289300" y="0"/>
                  </a:moveTo>
                  <a:lnTo>
                    <a:pt x="3251200" y="0"/>
                  </a:lnTo>
                </a:path>
                <a:path w="7976870">
                  <a:moveTo>
                    <a:pt x="3213100" y="0"/>
                  </a:moveTo>
                  <a:lnTo>
                    <a:pt x="3176270" y="0"/>
                  </a:lnTo>
                </a:path>
                <a:path w="7976870">
                  <a:moveTo>
                    <a:pt x="3138170" y="0"/>
                  </a:moveTo>
                  <a:lnTo>
                    <a:pt x="3100070" y="0"/>
                  </a:lnTo>
                </a:path>
                <a:path w="7976870">
                  <a:moveTo>
                    <a:pt x="3061970" y="0"/>
                  </a:moveTo>
                  <a:lnTo>
                    <a:pt x="3025140" y="0"/>
                  </a:lnTo>
                </a:path>
                <a:path w="7976870">
                  <a:moveTo>
                    <a:pt x="2987040" y="0"/>
                  </a:moveTo>
                  <a:lnTo>
                    <a:pt x="2948940" y="0"/>
                  </a:lnTo>
                </a:path>
                <a:path w="7976870">
                  <a:moveTo>
                    <a:pt x="2910840" y="0"/>
                  </a:moveTo>
                  <a:lnTo>
                    <a:pt x="2872740" y="0"/>
                  </a:lnTo>
                </a:path>
                <a:path w="7976870">
                  <a:moveTo>
                    <a:pt x="2835910" y="0"/>
                  </a:moveTo>
                  <a:lnTo>
                    <a:pt x="2797810" y="0"/>
                  </a:lnTo>
                </a:path>
                <a:path w="7976870">
                  <a:moveTo>
                    <a:pt x="2759710" y="0"/>
                  </a:moveTo>
                  <a:lnTo>
                    <a:pt x="2721610" y="0"/>
                  </a:lnTo>
                </a:path>
                <a:path w="7976870">
                  <a:moveTo>
                    <a:pt x="2684779" y="0"/>
                  </a:moveTo>
                  <a:lnTo>
                    <a:pt x="2646679" y="0"/>
                  </a:lnTo>
                </a:path>
                <a:path w="7976870">
                  <a:moveTo>
                    <a:pt x="2608579" y="0"/>
                  </a:moveTo>
                  <a:lnTo>
                    <a:pt x="2570480" y="0"/>
                  </a:lnTo>
                </a:path>
                <a:path w="7976870">
                  <a:moveTo>
                    <a:pt x="2533650" y="0"/>
                  </a:moveTo>
                  <a:lnTo>
                    <a:pt x="2495550" y="0"/>
                  </a:lnTo>
                </a:path>
                <a:path w="7976870">
                  <a:moveTo>
                    <a:pt x="2457450" y="0"/>
                  </a:moveTo>
                  <a:lnTo>
                    <a:pt x="2419350" y="0"/>
                  </a:lnTo>
                </a:path>
                <a:path w="7976870">
                  <a:moveTo>
                    <a:pt x="2382520" y="0"/>
                  </a:moveTo>
                  <a:lnTo>
                    <a:pt x="2344420" y="0"/>
                  </a:lnTo>
                </a:path>
                <a:path w="7976870">
                  <a:moveTo>
                    <a:pt x="2306320" y="0"/>
                  </a:moveTo>
                  <a:lnTo>
                    <a:pt x="2268220" y="0"/>
                  </a:lnTo>
                </a:path>
                <a:path w="7976870">
                  <a:moveTo>
                    <a:pt x="2231390" y="0"/>
                  </a:moveTo>
                  <a:lnTo>
                    <a:pt x="2193290" y="0"/>
                  </a:lnTo>
                </a:path>
                <a:path w="7976870">
                  <a:moveTo>
                    <a:pt x="2155190" y="0"/>
                  </a:moveTo>
                  <a:lnTo>
                    <a:pt x="2117090" y="0"/>
                  </a:lnTo>
                </a:path>
                <a:path w="7976870">
                  <a:moveTo>
                    <a:pt x="2078989" y="0"/>
                  </a:moveTo>
                  <a:lnTo>
                    <a:pt x="2042160" y="0"/>
                  </a:lnTo>
                </a:path>
                <a:path w="7976870">
                  <a:moveTo>
                    <a:pt x="2004060" y="0"/>
                  </a:moveTo>
                  <a:lnTo>
                    <a:pt x="1965960" y="0"/>
                  </a:lnTo>
                </a:path>
                <a:path w="7976870">
                  <a:moveTo>
                    <a:pt x="1927860" y="0"/>
                  </a:moveTo>
                  <a:lnTo>
                    <a:pt x="1891030" y="0"/>
                  </a:lnTo>
                </a:path>
                <a:path w="7976870">
                  <a:moveTo>
                    <a:pt x="1852930" y="0"/>
                  </a:moveTo>
                  <a:lnTo>
                    <a:pt x="1814830" y="0"/>
                  </a:lnTo>
                </a:path>
                <a:path w="7976870">
                  <a:moveTo>
                    <a:pt x="1776730" y="0"/>
                  </a:moveTo>
                  <a:lnTo>
                    <a:pt x="1739900" y="0"/>
                  </a:lnTo>
                </a:path>
                <a:path w="7976870">
                  <a:moveTo>
                    <a:pt x="1701800" y="0"/>
                  </a:moveTo>
                  <a:lnTo>
                    <a:pt x="1663700" y="0"/>
                  </a:lnTo>
                </a:path>
                <a:path w="7976870">
                  <a:moveTo>
                    <a:pt x="1625600" y="0"/>
                  </a:moveTo>
                  <a:lnTo>
                    <a:pt x="1588770" y="0"/>
                  </a:lnTo>
                </a:path>
                <a:path w="7976870">
                  <a:moveTo>
                    <a:pt x="1550670" y="0"/>
                  </a:moveTo>
                  <a:lnTo>
                    <a:pt x="1512570" y="0"/>
                  </a:lnTo>
                </a:path>
                <a:path w="7976870">
                  <a:moveTo>
                    <a:pt x="1474470" y="0"/>
                  </a:moveTo>
                  <a:lnTo>
                    <a:pt x="1436370" y="0"/>
                  </a:lnTo>
                </a:path>
                <a:path w="7976870">
                  <a:moveTo>
                    <a:pt x="1399539" y="0"/>
                  </a:moveTo>
                  <a:lnTo>
                    <a:pt x="1361439" y="0"/>
                  </a:lnTo>
                </a:path>
                <a:path w="7976870">
                  <a:moveTo>
                    <a:pt x="1323339" y="0"/>
                  </a:moveTo>
                  <a:lnTo>
                    <a:pt x="1285239" y="0"/>
                  </a:lnTo>
                </a:path>
                <a:path w="7976870">
                  <a:moveTo>
                    <a:pt x="1248410" y="0"/>
                  </a:moveTo>
                  <a:lnTo>
                    <a:pt x="1210310" y="0"/>
                  </a:lnTo>
                </a:path>
                <a:path w="7976870">
                  <a:moveTo>
                    <a:pt x="1172210" y="0"/>
                  </a:moveTo>
                  <a:lnTo>
                    <a:pt x="1134110" y="0"/>
                  </a:lnTo>
                </a:path>
                <a:path w="7976870">
                  <a:moveTo>
                    <a:pt x="1097280" y="0"/>
                  </a:moveTo>
                  <a:lnTo>
                    <a:pt x="1059180" y="0"/>
                  </a:lnTo>
                </a:path>
                <a:path w="7976870">
                  <a:moveTo>
                    <a:pt x="1021080" y="0"/>
                  </a:moveTo>
                  <a:lnTo>
                    <a:pt x="982980" y="0"/>
                  </a:lnTo>
                </a:path>
                <a:path w="7976870">
                  <a:moveTo>
                    <a:pt x="946150" y="0"/>
                  </a:moveTo>
                  <a:lnTo>
                    <a:pt x="908050" y="0"/>
                  </a:lnTo>
                </a:path>
                <a:path w="7976870">
                  <a:moveTo>
                    <a:pt x="869950" y="0"/>
                  </a:moveTo>
                  <a:lnTo>
                    <a:pt x="831850" y="0"/>
                  </a:lnTo>
                </a:path>
                <a:path w="7976870">
                  <a:moveTo>
                    <a:pt x="793750" y="0"/>
                  </a:moveTo>
                  <a:lnTo>
                    <a:pt x="756919" y="0"/>
                  </a:lnTo>
                </a:path>
                <a:path w="7976870">
                  <a:moveTo>
                    <a:pt x="718819" y="0"/>
                  </a:moveTo>
                  <a:lnTo>
                    <a:pt x="680719" y="0"/>
                  </a:lnTo>
                </a:path>
                <a:path w="7976870">
                  <a:moveTo>
                    <a:pt x="642619" y="0"/>
                  </a:moveTo>
                  <a:lnTo>
                    <a:pt x="605790" y="0"/>
                  </a:lnTo>
                </a:path>
                <a:path w="7976870">
                  <a:moveTo>
                    <a:pt x="567690" y="0"/>
                  </a:moveTo>
                  <a:lnTo>
                    <a:pt x="529590" y="0"/>
                  </a:lnTo>
                </a:path>
                <a:path w="7976870">
                  <a:moveTo>
                    <a:pt x="491490" y="0"/>
                  </a:moveTo>
                  <a:lnTo>
                    <a:pt x="454659" y="0"/>
                  </a:lnTo>
                </a:path>
                <a:path w="7976870">
                  <a:moveTo>
                    <a:pt x="416559" y="0"/>
                  </a:moveTo>
                  <a:lnTo>
                    <a:pt x="378459" y="0"/>
                  </a:lnTo>
                </a:path>
                <a:path w="7976870">
                  <a:moveTo>
                    <a:pt x="340359" y="0"/>
                  </a:moveTo>
                  <a:lnTo>
                    <a:pt x="303530" y="0"/>
                  </a:lnTo>
                </a:path>
                <a:path w="7976870">
                  <a:moveTo>
                    <a:pt x="265430" y="0"/>
                  </a:moveTo>
                  <a:lnTo>
                    <a:pt x="227330" y="0"/>
                  </a:lnTo>
                </a:path>
                <a:path w="7976870">
                  <a:moveTo>
                    <a:pt x="189230" y="0"/>
                  </a:moveTo>
                  <a:lnTo>
                    <a:pt x="151129" y="0"/>
                  </a:lnTo>
                </a:path>
                <a:path w="7976870">
                  <a:moveTo>
                    <a:pt x="114300" y="0"/>
                  </a:moveTo>
                  <a:lnTo>
                    <a:pt x="76200" y="0"/>
                  </a:lnTo>
                </a:path>
                <a:path w="797687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57220" y="2051050"/>
              <a:ext cx="3275329" cy="561339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71470" y="2020570"/>
              <a:ext cx="1070609" cy="62230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79420" y="2043429"/>
              <a:ext cx="576580" cy="49530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5480" y="2571750"/>
              <a:ext cx="8045450" cy="90932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/>
          <p:cNvSpPr txBox="1"/>
          <p:nvPr/>
        </p:nvSpPr>
        <p:spPr>
          <a:xfrm>
            <a:off x="840739" y="1322070"/>
            <a:ext cx="7639050" cy="2115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2138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550">
              <a:latin typeface="Microsoft YaHei UI"/>
              <a:cs typeface="Microsoft YaHei UI"/>
            </a:endParaRPr>
          </a:p>
          <a:p>
            <a:pPr marL="540385"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37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7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Microsoft YaHei UI"/>
              <a:cs typeface="Microsoft YaHei UI"/>
            </a:endParaRPr>
          </a:p>
          <a:p>
            <a:pPr marL="12700" marR="5080" indent="556260">
              <a:lnSpc>
                <a:spcPct val="150000"/>
              </a:lnSpc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在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20" dirty="0">
                <a:solidFill>
                  <a:srgbClr val="001F5F"/>
                </a:solidFill>
                <a:latin typeface="Microsoft YaHei UI"/>
                <a:cs typeface="Microsoft YaHei UI"/>
              </a:rPr>
              <a:t>6</a:t>
            </a:r>
            <a:r>
              <a:rPr sz="1600" b="1" spc="-114" dirty="0">
                <a:solidFill>
                  <a:srgbClr val="001F5F"/>
                </a:solidFill>
                <a:latin typeface="Microsoft YaHei UI"/>
                <a:cs typeface="Microsoft YaHei UI"/>
              </a:rPr>
              <a:t>~</a:t>
            </a:r>
            <a:r>
              <a:rPr sz="1600" b="1" spc="-110" dirty="0">
                <a:solidFill>
                  <a:srgbClr val="001F5F"/>
                </a:solidFill>
                <a:latin typeface="Microsoft YaHei UI"/>
                <a:cs typeface="Microsoft YaHei UI"/>
              </a:rPr>
              <a:t>1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0</a:t>
            </a:r>
            <a:r>
              <a:rPr sz="1600" b="1" spc="-114" dirty="0">
                <a:solidFill>
                  <a:srgbClr val="001F5F"/>
                </a:solidFill>
                <a:latin typeface="Microsoft YaHei UI"/>
                <a:cs typeface="Microsoft YaHei UI"/>
              </a:rPr>
              <a:t>k</a:t>
            </a:r>
            <a:r>
              <a:rPr sz="1600" b="1" spc="-130" dirty="0">
                <a:solidFill>
                  <a:srgbClr val="001F5F"/>
                </a:solidFill>
                <a:latin typeface="Microsoft YaHei UI"/>
                <a:cs typeface="Microsoft YaHei UI"/>
              </a:rPr>
              <a:t>V</a:t>
            </a:r>
            <a:r>
              <a:rPr sz="1600" b="1" spc="-10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系统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中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户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内广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泛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R</a:t>
            </a:r>
            <a:r>
              <a:rPr sz="16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N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1</a:t>
            </a:r>
            <a:r>
              <a:rPr sz="1600" b="1" spc="-9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35" dirty="0">
                <a:solidFill>
                  <a:srgbClr val="001F5F"/>
                </a:solidFill>
                <a:latin typeface="Microsoft YaHei UI"/>
                <a:cs typeface="Microsoft YaHei UI"/>
              </a:rPr>
              <a:t>R</a:t>
            </a:r>
            <a:r>
              <a:rPr sz="16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N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2</a:t>
            </a:r>
            <a:r>
              <a:rPr sz="1600" b="1" spc="-9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等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型管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式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户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外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则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多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采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  </a:t>
            </a:r>
            <a:r>
              <a:rPr sz="16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RW4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等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落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式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断器。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1986279" y="3714750"/>
            <a:ext cx="572770" cy="1840230"/>
            <a:chOff x="1986279" y="3714750"/>
            <a:chExt cx="572770" cy="1840230"/>
          </a:xfrm>
        </p:grpSpPr>
        <p:pic>
          <p:nvPicPr>
            <p:cNvPr id="73" name="object 7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86279" y="3714750"/>
              <a:ext cx="572769" cy="184023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57399" y="3780789"/>
              <a:ext cx="424180" cy="1689100"/>
            </a:xfrm>
            <a:prstGeom prst="rect">
              <a:avLst/>
            </a:prstGeom>
          </p:spPr>
        </p:pic>
      </p:grpSp>
      <p:sp>
        <p:nvSpPr>
          <p:cNvPr id="75" name="object 75"/>
          <p:cNvSpPr txBox="1"/>
          <p:nvPr/>
        </p:nvSpPr>
        <p:spPr>
          <a:xfrm>
            <a:off x="2160270" y="4053840"/>
            <a:ext cx="228600" cy="11518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just">
              <a:lnSpc>
                <a:spcPct val="91000"/>
              </a:lnSpc>
              <a:spcBef>
                <a:spcPts val="280"/>
              </a:spcBef>
            </a:pP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高 压 熔 断 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3069589" y="3732529"/>
            <a:ext cx="1974850" cy="481330"/>
            <a:chOff x="3069589" y="3732529"/>
            <a:chExt cx="1974850" cy="481330"/>
          </a:xfrm>
        </p:grpSpPr>
        <p:pic>
          <p:nvPicPr>
            <p:cNvPr id="77" name="object 7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69589" y="3732529"/>
              <a:ext cx="1974850" cy="48133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17849" y="3793489"/>
              <a:ext cx="1847850" cy="354330"/>
            </a:xfrm>
            <a:prstGeom prst="rect">
              <a:avLst/>
            </a:prstGeom>
          </p:spPr>
        </p:pic>
      </p:grpSp>
      <p:sp>
        <p:nvSpPr>
          <p:cNvPr id="79" name="object 79"/>
          <p:cNvSpPr txBox="1"/>
          <p:nvPr/>
        </p:nvSpPr>
        <p:spPr>
          <a:xfrm>
            <a:off x="3227070" y="3840479"/>
            <a:ext cx="16478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户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内式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高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压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断器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3074670" y="5088890"/>
            <a:ext cx="1969770" cy="481330"/>
            <a:chOff x="3074670" y="5088890"/>
            <a:chExt cx="1969770" cy="481330"/>
          </a:xfrm>
        </p:grpSpPr>
        <p:pic>
          <p:nvPicPr>
            <p:cNvPr id="81" name="object 8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74670" y="5088890"/>
              <a:ext cx="1969770" cy="48133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122930" y="5148580"/>
              <a:ext cx="1842770" cy="356869"/>
            </a:xfrm>
            <a:prstGeom prst="rect">
              <a:avLst/>
            </a:prstGeom>
          </p:spPr>
        </p:pic>
      </p:grpSp>
      <p:sp>
        <p:nvSpPr>
          <p:cNvPr id="83" name="object 83"/>
          <p:cNvSpPr txBox="1"/>
          <p:nvPr/>
        </p:nvSpPr>
        <p:spPr>
          <a:xfrm>
            <a:off x="3437890" y="5198109"/>
            <a:ext cx="12426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户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外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式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断器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5342890" y="3724909"/>
            <a:ext cx="1974850" cy="481330"/>
            <a:chOff x="5342890" y="3724909"/>
            <a:chExt cx="1974850" cy="481330"/>
          </a:xfrm>
        </p:grpSpPr>
        <p:pic>
          <p:nvPicPr>
            <p:cNvPr id="85" name="object 8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42890" y="3724909"/>
              <a:ext cx="1974850" cy="48133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91150" y="3790949"/>
              <a:ext cx="1847850" cy="350519"/>
            </a:xfrm>
            <a:prstGeom prst="rect">
              <a:avLst/>
            </a:prstGeom>
          </p:spPr>
        </p:pic>
      </p:grpSp>
      <p:sp>
        <p:nvSpPr>
          <p:cNvPr id="87" name="object 87"/>
          <p:cNvSpPr txBox="1"/>
          <p:nvPr/>
        </p:nvSpPr>
        <p:spPr>
          <a:xfrm>
            <a:off x="5805170" y="3836670"/>
            <a:ext cx="103949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管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式熔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5342890" y="5071109"/>
            <a:ext cx="1974850" cy="481330"/>
            <a:chOff x="5342890" y="5071109"/>
            <a:chExt cx="1974850" cy="481330"/>
          </a:xfrm>
        </p:grpSpPr>
        <p:pic>
          <p:nvPicPr>
            <p:cNvPr id="89" name="object 8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42890" y="5071109"/>
              <a:ext cx="1974850" cy="481329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91150" y="5130799"/>
              <a:ext cx="1847850" cy="356869"/>
            </a:xfrm>
            <a:prstGeom prst="rect">
              <a:avLst/>
            </a:prstGeom>
          </p:spPr>
        </p:pic>
      </p:grpSp>
      <p:sp>
        <p:nvSpPr>
          <p:cNvPr id="91" name="object 91"/>
          <p:cNvSpPr txBox="1"/>
          <p:nvPr/>
        </p:nvSpPr>
        <p:spPr>
          <a:xfrm>
            <a:off x="5703570" y="5181600"/>
            <a:ext cx="12426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跌</a:t>
            </a:r>
            <a:r>
              <a:rPr sz="16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落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式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断器</a:t>
            </a:r>
            <a:endParaRPr sz="1600">
              <a:latin typeface="Microsoft YaHei UI"/>
              <a:cs typeface="Microsoft YaHei UI"/>
            </a:endParaRPr>
          </a:p>
        </p:txBody>
      </p:sp>
      <p:pic>
        <p:nvPicPr>
          <p:cNvPr id="92" name="object 9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527300" y="3945890"/>
            <a:ext cx="2815590" cy="1426210"/>
          </a:xfrm>
          <a:prstGeom prst="rect">
            <a:avLst/>
          </a:prstGeom>
        </p:spPr>
      </p:pic>
      <p:sp>
        <p:nvSpPr>
          <p:cNvPr id="93" name="object 9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94" name="object 9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  <p:sp>
        <p:nvSpPr>
          <p:cNvPr id="95" name="object 9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8140" y="34417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29259" y="2298700"/>
              <a:ext cx="8446770" cy="3773170"/>
            </a:xfrm>
            <a:custGeom>
              <a:avLst/>
              <a:gdLst/>
              <a:ahLst/>
              <a:cxnLst/>
              <a:rect l="l" t="t" r="r" b="b"/>
              <a:pathLst>
                <a:path w="8446770" h="3773170">
                  <a:moveTo>
                    <a:pt x="8284210" y="0"/>
                  </a:moveTo>
                  <a:lnTo>
                    <a:pt x="161290" y="0"/>
                  </a:lnTo>
                  <a:lnTo>
                    <a:pt x="113304" y="9093"/>
                  </a:lnTo>
                  <a:lnTo>
                    <a:pt x="69402" y="33731"/>
                  </a:lnTo>
                  <a:lnTo>
                    <a:pt x="33365" y="69951"/>
                  </a:lnTo>
                  <a:lnTo>
                    <a:pt x="8971" y="113791"/>
                  </a:lnTo>
                  <a:lnTo>
                    <a:pt x="0" y="161289"/>
                  </a:lnTo>
                  <a:lnTo>
                    <a:pt x="0" y="3611879"/>
                  </a:lnTo>
                  <a:lnTo>
                    <a:pt x="8971" y="3659378"/>
                  </a:lnTo>
                  <a:lnTo>
                    <a:pt x="33365" y="3703218"/>
                  </a:lnTo>
                  <a:lnTo>
                    <a:pt x="69402" y="3739438"/>
                  </a:lnTo>
                  <a:lnTo>
                    <a:pt x="113304" y="3764076"/>
                  </a:lnTo>
                  <a:lnTo>
                    <a:pt x="161290" y="3773170"/>
                  </a:lnTo>
                  <a:lnTo>
                    <a:pt x="8284210" y="3773170"/>
                  </a:lnTo>
                  <a:lnTo>
                    <a:pt x="8332327" y="3764076"/>
                  </a:lnTo>
                  <a:lnTo>
                    <a:pt x="8376544" y="3739438"/>
                  </a:lnTo>
                  <a:lnTo>
                    <a:pt x="8412957" y="3703218"/>
                  </a:lnTo>
                  <a:lnTo>
                    <a:pt x="8437666" y="3659378"/>
                  </a:lnTo>
                  <a:lnTo>
                    <a:pt x="8446770" y="3611879"/>
                  </a:lnTo>
                  <a:lnTo>
                    <a:pt x="8446770" y="161289"/>
                  </a:lnTo>
                  <a:lnTo>
                    <a:pt x="8437666" y="113791"/>
                  </a:lnTo>
                  <a:lnTo>
                    <a:pt x="8412957" y="69951"/>
                  </a:lnTo>
                  <a:lnTo>
                    <a:pt x="8376544" y="33731"/>
                  </a:lnTo>
                  <a:lnTo>
                    <a:pt x="8332327" y="9093"/>
                  </a:lnTo>
                  <a:lnTo>
                    <a:pt x="828421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29259" y="2298700"/>
              <a:ext cx="194310" cy="176530"/>
            </a:xfrm>
            <a:custGeom>
              <a:avLst/>
              <a:gdLst/>
              <a:ahLst/>
              <a:cxnLst/>
              <a:rect l="l" t="t" r="r" b="b"/>
              <a:pathLst>
                <a:path w="194309" h="176530">
                  <a:moveTo>
                    <a:pt x="194310" y="0"/>
                  </a:moveTo>
                  <a:lnTo>
                    <a:pt x="161290" y="0"/>
                  </a:lnTo>
                  <a:lnTo>
                    <a:pt x="151784" y="257"/>
                  </a:lnTo>
                  <a:lnTo>
                    <a:pt x="142398" y="1111"/>
                  </a:lnTo>
                  <a:lnTo>
                    <a:pt x="133250" y="2678"/>
                  </a:lnTo>
                  <a:lnTo>
                    <a:pt x="124460" y="5079"/>
                  </a:lnTo>
                </a:path>
                <a:path w="194309" h="176530">
                  <a:moveTo>
                    <a:pt x="88900" y="20320"/>
                  </a:moveTo>
                  <a:lnTo>
                    <a:pt x="81279" y="25300"/>
                  </a:lnTo>
                  <a:lnTo>
                    <a:pt x="73659" y="30638"/>
                  </a:lnTo>
                  <a:lnTo>
                    <a:pt x="66039" y="36214"/>
                  </a:lnTo>
                  <a:lnTo>
                    <a:pt x="58420" y="41910"/>
                  </a:lnTo>
                </a:path>
                <a:path w="194309" h="176530">
                  <a:moveTo>
                    <a:pt x="33020" y="69850"/>
                  </a:moveTo>
                  <a:lnTo>
                    <a:pt x="27543" y="77688"/>
                  </a:lnTo>
                  <a:lnTo>
                    <a:pt x="22542" y="85883"/>
                  </a:lnTo>
                  <a:lnTo>
                    <a:pt x="18018" y="94317"/>
                  </a:lnTo>
                  <a:lnTo>
                    <a:pt x="13970" y="102870"/>
                  </a:lnTo>
                </a:path>
                <a:path w="194309" h="176530">
                  <a:moveTo>
                    <a:pt x="1270" y="138429"/>
                  </a:moveTo>
                  <a:lnTo>
                    <a:pt x="0" y="146050"/>
                  </a:lnTo>
                  <a:lnTo>
                    <a:pt x="0" y="153670"/>
                  </a:lnTo>
                  <a:lnTo>
                    <a:pt x="0" y="161289"/>
                  </a:lnTo>
                  <a:lnTo>
                    <a:pt x="0" y="176529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10211" y="2531110"/>
              <a:ext cx="38100" cy="529590"/>
            </a:xfrm>
            <a:custGeom>
              <a:avLst/>
              <a:gdLst/>
              <a:ahLst/>
              <a:cxnLst/>
              <a:rect l="l" t="t" r="r" b="b"/>
              <a:pathLst>
                <a:path w="38100" h="529589">
                  <a:moveTo>
                    <a:pt x="0" y="0"/>
                  </a:moveTo>
                  <a:lnTo>
                    <a:pt x="38097" y="0"/>
                  </a:lnTo>
                </a:path>
                <a:path w="38100" h="529589">
                  <a:moveTo>
                    <a:pt x="0" y="76200"/>
                  </a:moveTo>
                  <a:lnTo>
                    <a:pt x="38097" y="76200"/>
                  </a:lnTo>
                </a:path>
                <a:path w="38100" h="529589">
                  <a:moveTo>
                    <a:pt x="0" y="151129"/>
                  </a:moveTo>
                  <a:lnTo>
                    <a:pt x="38097" y="151129"/>
                  </a:lnTo>
                </a:path>
                <a:path w="38100" h="529589">
                  <a:moveTo>
                    <a:pt x="0" y="227329"/>
                  </a:moveTo>
                  <a:lnTo>
                    <a:pt x="38097" y="227329"/>
                  </a:lnTo>
                </a:path>
                <a:path w="38100" h="529589">
                  <a:moveTo>
                    <a:pt x="0" y="302260"/>
                  </a:moveTo>
                  <a:lnTo>
                    <a:pt x="38097" y="302260"/>
                  </a:lnTo>
                </a:path>
                <a:path w="38100" h="529589">
                  <a:moveTo>
                    <a:pt x="0" y="378460"/>
                  </a:moveTo>
                  <a:lnTo>
                    <a:pt x="38097" y="378460"/>
                  </a:lnTo>
                </a:path>
                <a:path w="38100" h="529589">
                  <a:moveTo>
                    <a:pt x="0" y="453389"/>
                  </a:moveTo>
                  <a:lnTo>
                    <a:pt x="38097" y="453389"/>
                  </a:lnTo>
                </a:path>
                <a:path w="38100" h="529589">
                  <a:moveTo>
                    <a:pt x="0" y="529589"/>
                  </a:moveTo>
                  <a:lnTo>
                    <a:pt x="38097" y="52958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10211" y="366522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  <a:path w="38100" h="831850">
                  <a:moveTo>
                    <a:pt x="0" y="76199"/>
                  </a:moveTo>
                  <a:lnTo>
                    <a:pt x="38097" y="76199"/>
                  </a:lnTo>
                </a:path>
                <a:path w="38100" h="831850">
                  <a:moveTo>
                    <a:pt x="0" y="151129"/>
                  </a:moveTo>
                  <a:lnTo>
                    <a:pt x="38097" y="151129"/>
                  </a:lnTo>
                </a:path>
                <a:path w="38100" h="831850">
                  <a:moveTo>
                    <a:pt x="0" y="227329"/>
                  </a:moveTo>
                  <a:lnTo>
                    <a:pt x="38097" y="227329"/>
                  </a:lnTo>
                </a:path>
                <a:path w="38100" h="831850">
                  <a:moveTo>
                    <a:pt x="0" y="302259"/>
                  </a:moveTo>
                  <a:lnTo>
                    <a:pt x="38097" y="302259"/>
                  </a:lnTo>
                </a:path>
                <a:path w="38100" h="831850">
                  <a:moveTo>
                    <a:pt x="0" y="378459"/>
                  </a:moveTo>
                  <a:lnTo>
                    <a:pt x="38097" y="378459"/>
                  </a:lnTo>
                </a:path>
                <a:path w="38100" h="831850">
                  <a:moveTo>
                    <a:pt x="0" y="453389"/>
                  </a:moveTo>
                  <a:lnTo>
                    <a:pt x="38097" y="453389"/>
                  </a:lnTo>
                </a:path>
                <a:path w="38100" h="831850">
                  <a:moveTo>
                    <a:pt x="0" y="529589"/>
                  </a:moveTo>
                  <a:lnTo>
                    <a:pt x="38097" y="529589"/>
                  </a:lnTo>
                </a:path>
                <a:path w="38100" h="831850">
                  <a:moveTo>
                    <a:pt x="0" y="604519"/>
                  </a:moveTo>
                  <a:lnTo>
                    <a:pt x="38097" y="604519"/>
                  </a:lnTo>
                </a:path>
                <a:path w="38100" h="831850">
                  <a:moveTo>
                    <a:pt x="0" y="680719"/>
                  </a:moveTo>
                  <a:lnTo>
                    <a:pt x="38097" y="680719"/>
                  </a:lnTo>
                </a:path>
                <a:path w="38100" h="831850">
                  <a:moveTo>
                    <a:pt x="0" y="755649"/>
                  </a:moveTo>
                  <a:lnTo>
                    <a:pt x="38097" y="755649"/>
                  </a:lnTo>
                </a:path>
                <a:path w="38100" h="831850">
                  <a:moveTo>
                    <a:pt x="0" y="831849"/>
                  </a:moveTo>
                  <a:lnTo>
                    <a:pt x="38097" y="83184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10211" y="510159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0211" y="5895341"/>
              <a:ext cx="217167" cy="19557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46430" y="6071870"/>
              <a:ext cx="8051800" cy="0"/>
            </a:xfrm>
            <a:custGeom>
              <a:avLst/>
              <a:gdLst/>
              <a:ahLst/>
              <a:cxnLst/>
              <a:rect l="l" t="t" r="r" b="b"/>
              <a:pathLst>
                <a:path w="8051800">
                  <a:moveTo>
                    <a:pt x="0" y="0"/>
                  </a:moveTo>
                  <a:lnTo>
                    <a:pt x="38100" y="0"/>
                  </a:lnTo>
                </a:path>
                <a:path w="8051800">
                  <a:moveTo>
                    <a:pt x="76200" y="0"/>
                  </a:moveTo>
                  <a:lnTo>
                    <a:pt x="113029" y="0"/>
                  </a:lnTo>
                </a:path>
                <a:path w="8051800">
                  <a:moveTo>
                    <a:pt x="151129" y="0"/>
                  </a:moveTo>
                  <a:lnTo>
                    <a:pt x="189229" y="0"/>
                  </a:lnTo>
                </a:path>
                <a:path w="8051800">
                  <a:moveTo>
                    <a:pt x="227329" y="0"/>
                  </a:moveTo>
                  <a:lnTo>
                    <a:pt x="264160" y="0"/>
                  </a:lnTo>
                </a:path>
                <a:path w="8051800">
                  <a:moveTo>
                    <a:pt x="302260" y="0"/>
                  </a:moveTo>
                  <a:lnTo>
                    <a:pt x="340360" y="0"/>
                  </a:lnTo>
                </a:path>
                <a:path w="8051800">
                  <a:moveTo>
                    <a:pt x="378460" y="0"/>
                  </a:moveTo>
                  <a:lnTo>
                    <a:pt x="416560" y="0"/>
                  </a:lnTo>
                </a:path>
                <a:path w="8051800">
                  <a:moveTo>
                    <a:pt x="453389" y="0"/>
                  </a:moveTo>
                  <a:lnTo>
                    <a:pt x="491489" y="0"/>
                  </a:lnTo>
                </a:path>
                <a:path w="8051800">
                  <a:moveTo>
                    <a:pt x="529590" y="0"/>
                  </a:moveTo>
                  <a:lnTo>
                    <a:pt x="567690" y="0"/>
                  </a:lnTo>
                </a:path>
                <a:path w="8051800">
                  <a:moveTo>
                    <a:pt x="604520" y="0"/>
                  </a:moveTo>
                  <a:lnTo>
                    <a:pt x="642620" y="0"/>
                  </a:lnTo>
                </a:path>
                <a:path w="8051800">
                  <a:moveTo>
                    <a:pt x="680720" y="0"/>
                  </a:moveTo>
                  <a:lnTo>
                    <a:pt x="718820" y="0"/>
                  </a:lnTo>
                </a:path>
                <a:path w="8051800">
                  <a:moveTo>
                    <a:pt x="755650" y="0"/>
                  </a:moveTo>
                  <a:lnTo>
                    <a:pt x="793750" y="0"/>
                  </a:lnTo>
                </a:path>
                <a:path w="8051800">
                  <a:moveTo>
                    <a:pt x="831850" y="0"/>
                  </a:moveTo>
                  <a:lnTo>
                    <a:pt x="869950" y="0"/>
                  </a:lnTo>
                </a:path>
                <a:path w="8051800">
                  <a:moveTo>
                    <a:pt x="906780" y="0"/>
                  </a:moveTo>
                  <a:lnTo>
                    <a:pt x="944880" y="0"/>
                  </a:lnTo>
                </a:path>
                <a:path w="8051800">
                  <a:moveTo>
                    <a:pt x="982980" y="0"/>
                  </a:moveTo>
                  <a:lnTo>
                    <a:pt x="1021080" y="0"/>
                  </a:lnTo>
                </a:path>
                <a:path w="8051800">
                  <a:moveTo>
                    <a:pt x="1057909" y="0"/>
                  </a:moveTo>
                  <a:lnTo>
                    <a:pt x="1096009" y="0"/>
                  </a:lnTo>
                </a:path>
                <a:path w="8051800">
                  <a:moveTo>
                    <a:pt x="1134109" y="0"/>
                  </a:moveTo>
                  <a:lnTo>
                    <a:pt x="1172209" y="0"/>
                  </a:lnTo>
                </a:path>
                <a:path w="8051800">
                  <a:moveTo>
                    <a:pt x="1210309" y="0"/>
                  </a:moveTo>
                  <a:lnTo>
                    <a:pt x="1247139" y="0"/>
                  </a:lnTo>
                </a:path>
                <a:path w="8051800">
                  <a:moveTo>
                    <a:pt x="1285239" y="0"/>
                  </a:moveTo>
                  <a:lnTo>
                    <a:pt x="1323339" y="0"/>
                  </a:lnTo>
                </a:path>
                <a:path w="8051800">
                  <a:moveTo>
                    <a:pt x="1361439" y="0"/>
                  </a:moveTo>
                  <a:lnTo>
                    <a:pt x="1398270" y="0"/>
                  </a:lnTo>
                </a:path>
                <a:path w="8051800">
                  <a:moveTo>
                    <a:pt x="1436370" y="0"/>
                  </a:moveTo>
                  <a:lnTo>
                    <a:pt x="1474470" y="0"/>
                  </a:lnTo>
                </a:path>
                <a:path w="8051800">
                  <a:moveTo>
                    <a:pt x="1512570" y="0"/>
                  </a:moveTo>
                  <a:lnTo>
                    <a:pt x="1549400" y="0"/>
                  </a:lnTo>
                </a:path>
                <a:path w="8051800">
                  <a:moveTo>
                    <a:pt x="1587500" y="0"/>
                  </a:moveTo>
                  <a:lnTo>
                    <a:pt x="1625600" y="0"/>
                  </a:lnTo>
                </a:path>
                <a:path w="8051800">
                  <a:moveTo>
                    <a:pt x="1663700" y="0"/>
                  </a:moveTo>
                  <a:lnTo>
                    <a:pt x="1700530" y="0"/>
                  </a:lnTo>
                </a:path>
                <a:path w="8051800">
                  <a:moveTo>
                    <a:pt x="1738630" y="0"/>
                  </a:moveTo>
                  <a:lnTo>
                    <a:pt x="1776730" y="0"/>
                  </a:lnTo>
                </a:path>
                <a:path w="8051800">
                  <a:moveTo>
                    <a:pt x="1814830" y="0"/>
                  </a:moveTo>
                  <a:lnTo>
                    <a:pt x="1852930" y="0"/>
                  </a:lnTo>
                </a:path>
                <a:path w="8051800">
                  <a:moveTo>
                    <a:pt x="1889759" y="0"/>
                  </a:moveTo>
                  <a:lnTo>
                    <a:pt x="1927859" y="0"/>
                  </a:lnTo>
                </a:path>
                <a:path w="8051800">
                  <a:moveTo>
                    <a:pt x="1965959" y="0"/>
                  </a:moveTo>
                  <a:lnTo>
                    <a:pt x="2004059" y="0"/>
                  </a:lnTo>
                </a:path>
                <a:path w="8051800">
                  <a:moveTo>
                    <a:pt x="2040889" y="0"/>
                  </a:moveTo>
                  <a:lnTo>
                    <a:pt x="2078989" y="0"/>
                  </a:lnTo>
                </a:path>
                <a:path w="8051800">
                  <a:moveTo>
                    <a:pt x="2117090" y="0"/>
                  </a:moveTo>
                  <a:lnTo>
                    <a:pt x="2155190" y="0"/>
                  </a:lnTo>
                </a:path>
                <a:path w="8051800">
                  <a:moveTo>
                    <a:pt x="2192020" y="0"/>
                  </a:moveTo>
                  <a:lnTo>
                    <a:pt x="2230120" y="0"/>
                  </a:lnTo>
                </a:path>
                <a:path w="8051800">
                  <a:moveTo>
                    <a:pt x="2268220" y="0"/>
                  </a:moveTo>
                  <a:lnTo>
                    <a:pt x="2306320" y="0"/>
                  </a:lnTo>
                </a:path>
                <a:path w="8051800">
                  <a:moveTo>
                    <a:pt x="2343150" y="0"/>
                  </a:moveTo>
                  <a:lnTo>
                    <a:pt x="2381250" y="0"/>
                  </a:lnTo>
                </a:path>
                <a:path w="8051800">
                  <a:moveTo>
                    <a:pt x="2419350" y="0"/>
                  </a:moveTo>
                  <a:lnTo>
                    <a:pt x="2457450" y="0"/>
                  </a:lnTo>
                </a:path>
                <a:path w="8051800">
                  <a:moveTo>
                    <a:pt x="2495550" y="0"/>
                  </a:moveTo>
                  <a:lnTo>
                    <a:pt x="2532380" y="0"/>
                  </a:lnTo>
                </a:path>
                <a:path w="8051800">
                  <a:moveTo>
                    <a:pt x="2570480" y="0"/>
                  </a:moveTo>
                  <a:lnTo>
                    <a:pt x="2608580" y="0"/>
                  </a:lnTo>
                </a:path>
                <a:path w="8051800">
                  <a:moveTo>
                    <a:pt x="2646680" y="0"/>
                  </a:moveTo>
                  <a:lnTo>
                    <a:pt x="2683510" y="0"/>
                  </a:lnTo>
                </a:path>
                <a:path w="8051800">
                  <a:moveTo>
                    <a:pt x="2721610" y="0"/>
                  </a:moveTo>
                  <a:lnTo>
                    <a:pt x="2759710" y="0"/>
                  </a:lnTo>
                </a:path>
                <a:path w="8051800">
                  <a:moveTo>
                    <a:pt x="2797810" y="0"/>
                  </a:moveTo>
                  <a:lnTo>
                    <a:pt x="2834640" y="0"/>
                  </a:lnTo>
                </a:path>
                <a:path w="8051800">
                  <a:moveTo>
                    <a:pt x="2872740" y="0"/>
                  </a:moveTo>
                  <a:lnTo>
                    <a:pt x="2910840" y="0"/>
                  </a:lnTo>
                </a:path>
                <a:path w="8051800">
                  <a:moveTo>
                    <a:pt x="2948940" y="0"/>
                  </a:moveTo>
                  <a:lnTo>
                    <a:pt x="2985770" y="0"/>
                  </a:lnTo>
                </a:path>
                <a:path w="8051800">
                  <a:moveTo>
                    <a:pt x="3023870" y="0"/>
                  </a:moveTo>
                  <a:lnTo>
                    <a:pt x="3061970" y="0"/>
                  </a:lnTo>
                </a:path>
                <a:path w="8051800">
                  <a:moveTo>
                    <a:pt x="3100070" y="0"/>
                  </a:moveTo>
                  <a:lnTo>
                    <a:pt x="3136899" y="0"/>
                  </a:lnTo>
                </a:path>
                <a:path w="8051800">
                  <a:moveTo>
                    <a:pt x="3174999" y="0"/>
                  </a:moveTo>
                  <a:lnTo>
                    <a:pt x="3213099" y="0"/>
                  </a:lnTo>
                </a:path>
                <a:path w="8051800">
                  <a:moveTo>
                    <a:pt x="3251199" y="0"/>
                  </a:moveTo>
                  <a:lnTo>
                    <a:pt x="3289300" y="0"/>
                  </a:lnTo>
                </a:path>
                <a:path w="8051800">
                  <a:moveTo>
                    <a:pt x="3326130" y="0"/>
                  </a:moveTo>
                  <a:lnTo>
                    <a:pt x="3364230" y="0"/>
                  </a:lnTo>
                </a:path>
                <a:path w="8051800">
                  <a:moveTo>
                    <a:pt x="3402330" y="0"/>
                  </a:moveTo>
                  <a:lnTo>
                    <a:pt x="3440430" y="0"/>
                  </a:lnTo>
                </a:path>
                <a:path w="8051800">
                  <a:moveTo>
                    <a:pt x="3477260" y="0"/>
                  </a:moveTo>
                  <a:lnTo>
                    <a:pt x="3515360" y="0"/>
                  </a:lnTo>
                </a:path>
                <a:path w="8051800">
                  <a:moveTo>
                    <a:pt x="3553460" y="0"/>
                  </a:moveTo>
                  <a:lnTo>
                    <a:pt x="3591560" y="0"/>
                  </a:lnTo>
                </a:path>
                <a:path w="8051800">
                  <a:moveTo>
                    <a:pt x="3628390" y="0"/>
                  </a:moveTo>
                  <a:lnTo>
                    <a:pt x="3666490" y="0"/>
                  </a:lnTo>
                </a:path>
                <a:path w="8051800">
                  <a:moveTo>
                    <a:pt x="3704590" y="0"/>
                  </a:moveTo>
                  <a:lnTo>
                    <a:pt x="3742690" y="0"/>
                  </a:lnTo>
                </a:path>
                <a:path w="8051800">
                  <a:moveTo>
                    <a:pt x="3779520" y="0"/>
                  </a:moveTo>
                  <a:lnTo>
                    <a:pt x="3817620" y="0"/>
                  </a:lnTo>
                </a:path>
                <a:path w="8051800">
                  <a:moveTo>
                    <a:pt x="3855720" y="0"/>
                  </a:moveTo>
                  <a:lnTo>
                    <a:pt x="3893820" y="0"/>
                  </a:lnTo>
                </a:path>
                <a:path w="8051800">
                  <a:moveTo>
                    <a:pt x="3931920" y="0"/>
                  </a:moveTo>
                  <a:lnTo>
                    <a:pt x="3968750" y="0"/>
                  </a:lnTo>
                </a:path>
                <a:path w="8051800">
                  <a:moveTo>
                    <a:pt x="4006850" y="0"/>
                  </a:moveTo>
                  <a:lnTo>
                    <a:pt x="4044950" y="0"/>
                  </a:lnTo>
                </a:path>
                <a:path w="8051800">
                  <a:moveTo>
                    <a:pt x="4083050" y="0"/>
                  </a:moveTo>
                  <a:lnTo>
                    <a:pt x="4119880" y="0"/>
                  </a:lnTo>
                </a:path>
                <a:path w="8051800">
                  <a:moveTo>
                    <a:pt x="4157980" y="0"/>
                  </a:moveTo>
                  <a:lnTo>
                    <a:pt x="4196080" y="0"/>
                  </a:lnTo>
                </a:path>
                <a:path w="8051800">
                  <a:moveTo>
                    <a:pt x="4234180" y="0"/>
                  </a:moveTo>
                  <a:lnTo>
                    <a:pt x="4271010" y="0"/>
                  </a:lnTo>
                </a:path>
                <a:path w="8051800">
                  <a:moveTo>
                    <a:pt x="4309110" y="0"/>
                  </a:moveTo>
                  <a:lnTo>
                    <a:pt x="4347210" y="0"/>
                  </a:lnTo>
                </a:path>
                <a:path w="8051800">
                  <a:moveTo>
                    <a:pt x="4385310" y="0"/>
                  </a:moveTo>
                  <a:lnTo>
                    <a:pt x="4422140" y="0"/>
                  </a:lnTo>
                </a:path>
                <a:path w="8051800">
                  <a:moveTo>
                    <a:pt x="4460240" y="0"/>
                  </a:moveTo>
                  <a:lnTo>
                    <a:pt x="4498340" y="0"/>
                  </a:lnTo>
                </a:path>
                <a:path w="8051800">
                  <a:moveTo>
                    <a:pt x="4536440" y="0"/>
                  </a:moveTo>
                  <a:lnTo>
                    <a:pt x="4574540" y="0"/>
                  </a:lnTo>
                </a:path>
                <a:path w="8051800">
                  <a:moveTo>
                    <a:pt x="4611370" y="0"/>
                  </a:moveTo>
                  <a:lnTo>
                    <a:pt x="4649470" y="0"/>
                  </a:lnTo>
                </a:path>
                <a:path w="8051800">
                  <a:moveTo>
                    <a:pt x="4687570" y="0"/>
                  </a:moveTo>
                  <a:lnTo>
                    <a:pt x="4725670" y="0"/>
                  </a:lnTo>
                </a:path>
                <a:path w="8051800">
                  <a:moveTo>
                    <a:pt x="4762500" y="0"/>
                  </a:moveTo>
                  <a:lnTo>
                    <a:pt x="4800600" y="0"/>
                  </a:lnTo>
                </a:path>
                <a:path w="8051800">
                  <a:moveTo>
                    <a:pt x="4838700" y="0"/>
                  </a:moveTo>
                  <a:lnTo>
                    <a:pt x="4876800" y="0"/>
                  </a:lnTo>
                </a:path>
                <a:path w="8051800">
                  <a:moveTo>
                    <a:pt x="4913630" y="0"/>
                  </a:moveTo>
                  <a:lnTo>
                    <a:pt x="4951730" y="0"/>
                  </a:lnTo>
                </a:path>
                <a:path w="8051800">
                  <a:moveTo>
                    <a:pt x="4989830" y="0"/>
                  </a:moveTo>
                  <a:lnTo>
                    <a:pt x="5027930" y="0"/>
                  </a:lnTo>
                </a:path>
                <a:path w="8051800">
                  <a:moveTo>
                    <a:pt x="5064760" y="0"/>
                  </a:moveTo>
                  <a:lnTo>
                    <a:pt x="5102860" y="0"/>
                  </a:lnTo>
                </a:path>
                <a:path w="8051800">
                  <a:moveTo>
                    <a:pt x="5140960" y="0"/>
                  </a:moveTo>
                  <a:lnTo>
                    <a:pt x="5179060" y="0"/>
                  </a:lnTo>
                </a:path>
                <a:path w="8051800">
                  <a:moveTo>
                    <a:pt x="5217160" y="0"/>
                  </a:moveTo>
                  <a:lnTo>
                    <a:pt x="5253990" y="0"/>
                  </a:lnTo>
                </a:path>
                <a:path w="8051800">
                  <a:moveTo>
                    <a:pt x="5292090" y="0"/>
                  </a:moveTo>
                  <a:lnTo>
                    <a:pt x="5330190" y="0"/>
                  </a:lnTo>
                </a:path>
                <a:path w="8051800">
                  <a:moveTo>
                    <a:pt x="5368290" y="0"/>
                  </a:moveTo>
                  <a:lnTo>
                    <a:pt x="5405120" y="0"/>
                  </a:lnTo>
                </a:path>
                <a:path w="8051800">
                  <a:moveTo>
                    <a:pt x="5443220" y="0"/>
                  </a:moveTo>
                  <a:lnTo>
                    <a:pt x="5481320" y="0"/>
                  </a:lnTo>
                </a:path>
                <a:path w="8051800">
                  <a:moveTo>
                    <a:pt x="5519420" y="0"/>
                  </a:moveTo>
                  <a:lnTo>
                    <a:pt x="5556250" y="0"/>
                  </a:lnTo>
                </a:path>
                <a:path w="8051800">
                  <a:moveTo>
                    <a:pt x="5594350" y="0"/>
                  </a:moveTo>
                  <a:lnTo>
                    <a:pt x="5632450" y="0"/>
                  </a:lnTo>
                </a:path>
                <a:path w="8051800">
                  <a:moveTo>
                    <a:pt x="5670550" y="0"/>
                  </a:moveTo>
                  <a:lnTo>
                    <a:pt x="5707380" y="0"/>
                  </a:lnTo>
                </a:path>
                <a:path w="8051800">
                  <a:moveTo>
                    <a:pt x="5745480" y="0"/>
                  </a:moveTo>
                  <a:lnTo>
                    <a:pt x="5783580" y="0"/>
                  </a:lnTo>
                </a:path>
                <a:path w="8051800">
                  <a:moveTo>
                    <a:pt x="5821680" y="0"/>
                  </a:moveTo>
                  <a:lnTo>
                    <a:pt x="5858510" y="0"/>
                  </a:lnTo>
                </a:path>
                <a:path w="8051800">
                  <a:moveTo>
                    <a:pt x="5896610" y="0"/>
                  </a:moveTo>
                  <a:lnTo>
                    <a:pt x="5934710" y="0"/>
                  </a:lnTo>
                </a:path>
                <a:path w="8051800">
                  <a:moveTo>
                    <a:pt x="5972810" y="0"/>
                  </a:moveTo>
                  <a:lnTo>
                    <a:pt x="6010910" y="0"/>
                  </a:lnTo>
                </a:path>
                <a:path w="8051800">
                  <a:moveTo>
                    <a:pt x="6047740" y="0"/>
                  </a:moveTo>
                  <a:lnTo>
                    <a:pt x="6085840" y="0"/>
                  </a:lnTo>
                </a:path>
                <a:path w="8051800">
                  <a:moveTo>
                    <a:pt x="6123940" y="0"/>
                  </a:moveTo>
                  <a:lnTo>
                    <a:pt x="6162040" y="0"/>
                  </a:lnTo>
                </a:path>
                <a:path w="8051800">
                  <a:moveTo>
                    <a:pt x="6198870" y="0"/>
                  </a:moveTo>
                  <a:lnTo>
                    <a:pt x="6236970" y="0"/>
                  </a:lnTo>
                </a:path>
                <a:path w="8051800">
                  <a:moveTo>
                    <a:pt x="6275070" y="0"/>
                  </a:moveTo>
                  <a:lnTo>
                    <a:pt x="6313170" y="0"/>
                  </a:lnTo>
                </a:path>
                <a:path w="8051800">
                  <a:moveTo>
                    <a:pt x="6350000" y="0"/>
                  </a:moveTo>
                  <a:lnTo>
                    <a:pt x="6388100" y="0"/>
                  </a:lnTo>
                </a:path>
                <a:path w="8051800">
                  <a:moveTo>
                    <a:pt x="6426200" y="0"/>
                  </a:moveTo>
                  <a:lnTo>
                    <a:pt x="6464300" y="0"/>
                  </a:lnTo>
                </a:path>
                <a:path w="8051800">
                  <a:moveTo>
                    <a:pt x="6501130" y="0"/>
                  </a:moveTo>
                  <a:lnTo>
                    <a:pt x="6539230" y="0"/>
                  </a:lnTo>
                </a:path>
                <a:path w="8051800">
                  <a:moveTo>
                    <a:pt x="6577330" y="0"/>
                  </a:moveTo>
                  <a:lnTo>
                    <a:pt x="6615430" y="0"/>
                  </a:lnTo>
                </a:path>
                <a:path w="8051800">
                  <a:moveTo>
                    <a:pt x="6653530" y="0"/>
                  </a:moveTo>
                  <a:lnTo>
                    <a:pt x="6690360" y="0"/>
                  </a:lnTo>
                </a:path>
                <a:path w="8051800">
                  <a:moveTo>
                    <a:pt x="6728460" y="0"/>
                  </a:moveTo>
                  <a:lnTo>
                    <a:pt x="6766560" y="0"/>
                  </a:lnTo>
                </a:path>
                <a:path w="8051800">
                  <a:moveTo>
                    <a:pt x="6804660" y="0"/>
                  </a:moveTo>
                  <a:lnTo>
                    <a:pt x="6841490" y="0"/>
                  </a:lnTo>
                </a:path>
                <a:path w="8051800">
                  <a:moveTo>
                    <a:pt x="6879590" y="0"/>
                  </a:moveTo>
                  <a:lnTo>
                    <a:pt x="6917690" y="0"/>
                  </a:lnTo>
                </a:path>
                <a:path w="8051800">
                  <a:moveTo>
                    <a:pt x="6955790" y="0"/>
                  </a:moveTo>
                  <a:lnTo>
                    <a:pt x="6992620" y="0"/>
                  </a:lnTo>
                </a:path>
                <a:path w="8051800">
                  <a:moveTo>
                    <a:pt x="7030720" y="0"/>
                  </a:moveTo>
                  <a:lnTo>
                    <a:pt x="7068820" y="0"/>
                  </a:lnTo>
                </a:path>
                <a:path w="8051800">
                  <a:moveTo>
                    <a:pt x="7106920" y="0"/>
                  </a:moveTo>
                  <a:lnTo>
                    <a:pt x="7143750" y="0"/>
                  </a:lnTo>
                </a:path>
                <a:path w="8051800">
                  <a:moveTo>
                    <a:pt x="7181850" y="0"/>
                  </a:moveTo>
                  <a:lnTo>
                    <a:pt x="7219950" y="0"/>
                  </a:lnTo>
                </a:path>
                <a:path w="8051800">
                  <a:moveTo>
                    <a:pt x="7258050" y="0"/>
                  </a:moveTo>
                  <a:lnTo>
                    <a:pt x="7296150" y="0"/>
                  </a:lnTo>
                </a:path>
                <a:path w="8051800">
                  <a:moveTo>
                    <a:pt x="7332980" y="0"/>
                  </a:moveTo>
                  <a:lnTo>
                    <a:pt x="7371080" y="0"/>
                  </a:lnTo>
                </a:path>
                <a:path w="8051800">
                  <a:moveTo>
                    <a:pt x="7409180" y="0"/>
                  </a:moveTo>
                  <a:lnTo>
                    <a:pt x="7447280" y="0"/>
                  </a:lnTo>
                </a:path>
                <a:path w="8051800">
                  <a:moveTo>
                    <a:pt x="7484110" y="0"/>
                  </a:moveTo>
                  <a:lnTo>
                    <a:pt x="7522210" y="0"/>
                  </a:lnTo>
                </a:path>
                <a:path w="8051800">
                  <a:moveTo>
                    <a:pt x="7560310" y="0"/>
                  </a:moveTo>
                  <a:lnTo>
                    <a:pt x="7598410" y="0"/>
                  </a:lnTo>
                </a:path>
                <a:path w="8051800">
                  <a:moveTo>
                    <a:pt x="7635240" y="0"/>
                  </a:moveTo>
                  <a:lnTo>
                    <a:pt x="7673340" y="0"/>
                  </a:lnTo>
                </a:path>
                <a:path w="8051800">
                  <a:moveTo>
                    <a:pt x="7711440" y="0"/>
                  </a:moveTo>
                  <a:lnTo>
                    <a:pt x="7749540" y="0"/>
                  </a:lnTo>
                </a:path>
                <a:path w="8051800">
                  <a:moveTo>
                    <a:pt x="7786370" y="0"/>
                  </a:moveTo>
                  <a:lnTo>
                    <a:pt x="7824470" y="0"/>
                  </a:lnTo>
                </a:path>
                <a:path w="8051800">
                  <a:moveTo>
                    <a:pt x="7862570" y="0"/>
                  </a:moveTo>
                  <a:lnTo>
                    <a:pt x="7900670" y="0"/>
                  </a:lnTo>
                </a:path>
                <a:path w="8051800">
                  <a:moveTo>
                    <a:pt x="7937500" y="0"/>
                  </a:moveTo>
                  <a:lnTo>
                    <a:pt x="7975600" y="0"/>
                  </a:lnTo>
                </a:path>
                <a:path w="8051800">
                  <a:moveTo>
                    <a:pt x="8013700" y="0"/>
                  </a:moveTo>
                  <a:lnTo>
                    <a:pt x="80518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17281" y="5875020"/>
              <a:ext cx="177797" cy="21462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856981" y="5515609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302259"/>
                  </a:moveTo>
                  <a:lnTo>
                    <a:pt x="38097" y="302259"/>
                  </a:lnTo>
                </a:path>
                <a:path w="38100" h="302260">
                  <a:moveTo>
                    <a:pt x="0" y="227329"/>
                  </a:moveTo>
                  <a:lnTo>
                    <a:pt x="38097" y="2273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76199"/>
                  </a:moveTo>
                  <a:lnTo>
                    <a:pt x="38097" y="76199"/>
                  </a:lnTo>
                </a:path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856981" y="423037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199"/>
                  </a:moveTo>
                  <a:lnTo>
                    <a:pt x="38097" y="76199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856981" y="279400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74100" y="2279651"/>
              <a:ext cx="218438" cy="173987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660400" y="2298700"/>
              <a:ext cx="7976870" cy="0"/>
            </a:xfrm>
            <a:custGeom>
              <a:avLst/>
              <a:gdLst/>
              <a:ahLst/>
              <a:cxnLst/>
              <a:rect l="l" t="t" r="r" b="b"/>
              <a:pathLst>
                <a:path w="7976870">
                  <a:moveTo>
                    <a:pt x="7976870" y="0"/>
                  </a:moveTo>
                  <a:lnTo>
                    <a:pt x="7938770" y="0"/>
                  </a:lnTo>
                </a:path>
                <a:path w="7976870">
                  <a:moveTo>
                    <a:pt x="7900670" y="0"/>
                  </a:moveTo>
                  <a:lnTo>
                    <a:pt x="7862570" y="0"/>
                  </a:lnTo>
                </a:path>
                <a:path w="7976870">
                  <a:moveTo>
                    <a:pt x="7825740" y="0"/>
                  </a:moveTo>
                  <a:lnTo>
                    <a:pt x="7787640" y="0"/>
                  </a:lnTo>
                </a:path>
                <a:path w="7976870">
                  <a:moveTo>
                    <a:pt x="7749540" y="0"/>
                  </a:moveTo>
                  <a:lnTo>
                    <a:pt x="7711440" y="0"/>
                  </a:lnTo>
                </a:path>
                <a:path w="7976870">
                  <a:moveTo>
                    <a:pt x="7673340" y="0"/>
                  </a:moveTo>
                  <a:lnTo>
                    <a:pt x="7636509" y="0"/>
                  </a:lnTo>
                </a:path>
                <a:path w="7976870">
                  <a:moveTo>
                    <a:pt x="7598409" y="0"/>
                  </a:moveTo>
                  <a:lnTo>
                    <a:pt x="7560309" y="0"/>
                  </a:lnTo>
                </a:path>
                <a:path w="7976870">
                  <a:moveTo>
                    <a:pt x="7522209" y="0"/>
                  </a:moveTo>
                  <a:lnTo>
                    <a:pt x="7485380" y="0"/>
                  </a:lnTo>
                </a:path>
                <a:path w="7976870">
                  <a:moveTo>
                    <a:pt x="7447280" y="0"/>
                  </a:moveTo>
                  <a:lnTo>
                    <a:pt x="7409180" y="0"/>
                  </a:lnTo>
                </a:path>
                <a:path w="7976870">
                  <a:moveTo>
                    <a:pt x="7371080" y="0"/>
                  </a:moveTo>
                  <a:lnTo>
                    <a:pt x="7334250" y="0"/>
                  </a:lnTo>
                </a:path>
                <a:path w="7976870">
                  <a:moveTo>
                    <a:pt x="7296150" y="0"/>
                  </a:moveTo>
                  <a:lnTo>
                    <a:pt x="7258050" y="0"/>
                  </a:lnTo>
                </a:path>
                <a:path w="7976870">
                  <a:moveTo>
                    <a:pt x="7219950" y="0"/>
                  </a:moveTo>
                  <a:lnTo>
                    <a:pt x="7183120" y="0"/>
                  </a:lnTo>
                </a:path>
                <a:path w="7976870">
                  <a:moveTo>
                    <a:pt x="7145020" y="0"/>
                  </a:moveTo>
                  <a:lnTo>
                    <a:pt x="7106920" y="0"/>
                  </a:lnTo>
                </a:path>
                <a:path w="7976870">
                  <a:moveTo>
                    <a:pt x="7068820" y="0"/>
                  </a:moveTo>
                  <a:lnTo>
                    <a:pt x="7031990" y="0"/>
                  </a:lnTo>
                </a:path>
                <a:path w="7976870">
                  <a:moveTo>
                    <a:pt x="6993890" y="0"/>
                  </a:moveTo>
                  <a:lnTo>
                    <a:pt x="6955790" y="0"/>
                  </a:lnTo>
                </a:path>
                <a:path w="7976870">
                  <a:moveTo>
                    <a:pt x="6917690" y="0"/>
                  </a:moveTo>
                  <a:lnTo>
                    <a:pt x="6879590" y="0"/>
                  </a:lnTo>
                </a:path>
                <a:path w="7976870">
                  <a:moveTo>
                    <a:pt x="6842759" y="0"/>
                  </a:moveTo>
                  <a:lnTo>
                    <a:pt x="6804659" y="0"/>
                  </a:lnTo>
                </a:path>
                <a:path w="7976870">
                  <a:moveTo>
                    <a:pt x="6766559" y="0"/>
                  </a:moveTo>
                  <a:lnTo>
                    <a:pt x="6728459" y="0"/>
                  </a:lnTo>
                </a:path>
                <a:path w="7976870">
                  <a:moveTo>
                    <a:pt x="6691630" y="0"/>
                  </a:moveTo>
                  <a:lnTo>
                    <a:pt x="6653530" y="0"/>
                  </a:lnTo>
                </a:path>
                <a:path w="7976870">
                  <a:moveTo>
                    <a:pt x="6615430" y="0"/>
                  </a:moveTo>
                  <a:lnTo>
                    <a:pt x="6577330" y="0"/>
                  </a:lnTo>
                </a:path>
                <a:path w="7976870">
                  <a:moveTo>
                    <a:pt x="6540500" y="0"/>
                  </a:moveTo>
                  <a:lnTo>
                    <a:pt x="6502400" y="0"/>
                  </a:lnTo>
                </a:path>
                <a:path w="7976870">
                  <a:moveTo>
                    <a:pt x="6464300" y="0"/>
                  </a:moveTo>
                  <a:lnTo>
                    <a:pt x="6426200" y="0"/>
                  </a:lnTo>
                </a:path>
                <a:path w="7976870">
                  <a:moveTo>
                    <a:pt x="6389370" y="0"/>
                  </a:moveTo>
                  <a:lnTo>
                    <a:pt x="6351270" y="0"/>
                  </a:lnTo>
                </a:path>
                <a:path w="7976870">
                  <a:moveTo>
                    <a:pt x="6313170" y="0"/>
                  </a:moveTo>
                  <a:lnTo>
                    <a:pt x="6275070" y="0"/>
                  </a:lnTo>
                </a:path>
                <a:path w="7976870">
                  <a:moveTo>
                    <a:pt x="6236970" y="0"/>
                  </a:moveTo>
                  <a:lnTo>
                    <a:pt x="6200140" y="0"/>
                  </a:lnTo>
                </a:path>
                <a:path w="7976870">
                  <a:moveTo>
                    <a:pt x="6162040" y="0"/>
                  </a:moveTo>
                  <a:lnTo>
                    <a:pt x="6123940" y="0"/>
                  </a:lnTo>
                </a:path>
                <a:path w="7976870">
                  <a:moveTo>
                    <a:pt x="6085840" y="0"/>
                  </a:moveTo>
                  <a:lnTo>
                    <a:pt x="6049009" y="0"/>
                  </a:lnTo>
                </a:path>
                <a:path w="7976870">
                  <a:moveTo>
                    <a:pt x="6010909" y="0"/>
                  </a:moveTo>
                  <a:lnTo>
                    <a:pt x="5972809" y="0"/>
                  </a:lnTo>
                </a:path>
                <a:path w="7976870">
                  <a:moveTo>
                    <a:pt x="5934709" y="0"/>
                  </a:moveTo>
                  <a:lnTo>
                    <a:pt x="5897880" y="0"/>
                  </a:lnTo>
                </a:path>
                <a:path w="7976870">
                  <a:moveTo>
                    <a:pt x="5859780" y="0"/>
                  </a:moveTo>
                  <a:lnTo>
                    <a:pt x="5821680" y="0"/>
                  </a:lnTo>
                </a:path>
                <a:path w="7976870">
                  <a:moveTo>
                    <a:pt x="5783580" y="0"/>
                  </a:moveTo>
                  <a:lnTo>
                    <a:pt x="5746750" y="0"/>
                  </a:lnTo>
                </a:path>
                <a:path w="7976870">
                  <a:moveTo>
                    <a:pt x="5708650" y="0"/>
                  </a:moveTo>
                  <a:lnTo>
                    <a:pt x="5670550" y="0"/>
                  </a:lnTo>
                </a:path>
                <a:path w="7976870">
                  <a:moveTo>
                    <a:pt x="5632450" y="0"/>
                  </a:moveTo>
                  <a:lnTo>
                    <a:pt x="5594350" y="0"/>
                  </a:lnTo>
                </a:path>
                <a:path w="7976870">
                  <a:moveTo>
                    <a:pt x="5557520" y="0"/>
                  </a:moveTo>
                  <a:lnTo>
                    <a:pt x="5519420" y="0"/>
                  </a:lnTo>
                </a:path>
                <a:path w="7976870">
                  <a:moveTo>
                    <a:pt x="5481320" y="0"/>
                  </a:moveTo>
                  <a:lnTo>
                    <a:pt x="5443220" y="0"/>
                  </a:lnTo>
                </a:path>
                <a:path w="7976870">
                  <a:moveTo>
                    <a:pt x="5406390" y="0"/>
                  </a:moveTo>
                  <a:lnTo>
                    <a:pt x="5368290" y="0"/>
                  </a:lnTo>
                </a:path>
                <a:path w="7976870">
                  <a:moveTo>
                    <a:pt x="5330190" y="0"/>
                  </a:moveTo>
                  <a:lnTo>
                    <a:pt x="5292090" y="0"/>
                  </a:lnTo>
                </a:path>
                <a:path w="7976870">
                  <a:moveTo>
                    <a:pt x="5255260" y="0"/>
                  </a:moveTo>
                  <a:lnTo>
                    <a:pt x="5217160" y="0"/>
                  </a:lnTo>
                </a:path>
                <a:path w="7976870">
                  <a:moveTo>
                    <a:pt x="5179060" y="0"/>
                  </a:moveTo>
                  <a:lnTo>
                    <a:pt x="5140960" y="0"/>
                  </a:lnTo>
                </a:path>
                <a:path w="7976870">
                  <a:moveTo>
                    <a:pt x="5104130" y="0"/>
                  </a:moveTo>
                  <a:lnTo>
                    <a:pt x="5066030" y="0"/>
                  </a:lnTo>
                </a:path>
                <a:path w="7976870">
                  <a:moveTo>
                    <a:pt x="5027930" y="0"/>
                  </a:moveTo>
                  <a:lnTo>
                    <a:pt x="4989830" y="0"/>
                  </a:lnTo>
                </a:path>
                <a:path w="7976870">
                  <a:moveTo>
                    <a:pt x="4951730" y="0"/>
                  </a:moveTo>
                  <a:lnTo>
                    <a:pt x="4914900" y="0"/>
                  </a:lnTo>
                </a:path>
                <a:path w="7976870">
                  <a:moveTo>
                    <a:pt x="4876800" y="0"/>
                  </a:moveTo>
                  <a:lnTo>
                    <a:pt x="4838700" y="0"/>
                  </a:lnTo>
                </a:path>
                <a:path w="7976870">
                  <a:moveTo>
                    <a:pt x="4800600" y="0"/>
                  </a:moveTo>
                  <a:lnTo>
                    <a:pt x="4763770" y="0"/>
                  </a:lnTo>
                </a:path>
                <a:path w="7976870">
                  <a:moveTo>
                    <a:pt x="4725670" y="0"/>
                  </a:moveTo>
                  <a:lnTo>
                    <a:pt x="4687570" y="0"/>
                  </a:lnTo>
                </a:path>
                <a:path w="7976870">
                  <a:moveTo>
                    <a:pt x="4649470" y="0"/>
                  </a:moveTo>
                  <a:lnTo>
                    <a:pt x="4612640" y="0"/>
                  </a:lnTo>
                </a:path>
                <a:path w="7976870">
                  <a:moveTo>
                    <a:pt x="4574540" y="0"/>
                  </a:moveTo>
                  <a:lnTo>
                    <a:pt x="4536440" y="0"/>
                  </a:lnTo>
                </a:path>
                <a:path w="7976870">
                  <a:moveTo>
                    <a:pt x="4498340" y="0"/>
                  </a:moveTo>
                  <a:lnTo>
                    <a:pt x="4461510" y="0"/>
                  </a:lnTo>
                </a:path>
                <a:path w="7976870">
                  <a:moveTo>
                    <a:pt x="4423410" y="0"/>
                  </a:moveTo>
                  <a:lnTo>
                    <a:pt x="4385310" y="0"/>
                  </a:lnTo>
                </a:path>
                <a:path w="7976870">
                  <a:moveTo>
                    <a:pt x="4347210" y="0"/>
                  </a:moveTo>
                  <a:lnTo>
                    <a:pt x="4310380" y="0"/>
                  </a:lnTo>
                </a:path>
                <a:path w="7976870">
                  <a:moveTo>
                    <a:pt x="4272280" y="0"/>
                  </a:moveTo>
                  <a:lnTo>
                    <a:pt x="4234180" y="0"/>
                  </a:lnTo>
                </a:path>
                <a:path w="7976870">
                  <a:moveTo>
                    <a:pt x="4196080" y="0"/>
                  </a:moveTo>
                  <a:lnTo>
                    <a:pt x="4157979" y="0"/>
                  </a:lnTo>
                </a:path>
                <a:path w="7976870">
                  <a:moveTo>
                    <a:pt x="4121150" y="0"/>
                  </a:moveTo>
                  <a:lnTo>
                    <a:pt x="4083050" y="0"/>
                  </a:lnTo>
                </a:path>
                <a:path w="7976870">
                  <a:moveTo>
                    <a:pt x="4044950" y="0"/>
                  </a:moveTo>
                  <a:lnTo>
                    <a:pt x="4006850" y="0"/>
                  </a:lnTo>
                </a:path>
                <a:path w="7976870">
                  <a:moveTo>
                    <a:pt x="3970020" y="0"/>
                  </a:moveTo>
                  <a:lnTo>
                    <a:pt x="3931920" y="0"/>
                  </a:lnTo>
                </a:path>
                <a:path w="7976870">
                  <a:moveTo>
                    <a:pt x="3893820" y="0"/>
                  </a:moveTo>
                  <a:lnTo>
                    <a:pt x="3855720" y="0"/>
                  </a:lnTo>
                </a:path>
                <a:path w="7976870">
                  <a:moveTo>
                    <a:pt x="3818890" y="0"/>
                  </a:moveTo>
                  <a:lnTo>
                    <a:pt x="3780790" y="0"/>
                  </a:lnTo>
                </a:path>
                <a:path w="7976870">
                  <a:moveTo>
                    <a:pt x="3742690" y="0"/>
                  </a:moveTo>
                  <a:lnTo>
                    <a:pt x="3704590" y="0"/>
                  </a:lnTo>
                </a:path>
                <a:path w="7976870">
                  <a:moveTo>
                    <a:pt x="3667760" y="0"/>
                  </a:moveTo>
                  <a:lnTo>
                    <a:pt x="3629660" y="0"/>
                  </a:lnTo>
                </a:path>
                <a:path w="7976870">
                  <a:moveTo>
                    <a:pt x="3591560" y="0"/>
                  </a:moveTo>
                  <a:lnTo>
                    <a:pt x="3553460" y="0"/>
                  </a:lnTo>
                </a:path>
                <a:path w="7976870">
                  <a:moveTo>
                    <a:pt x="3515360" y="0"/>
                  </a:moveTo>
                  <a:lnTo>
                    <a:pt x="3478529" y="0"/>
                  </a:lnTo>
                </a:path>
                <a:path w="7976870">
                  <a:moveTo>
                    <a:pt x="3440429" y="0"/>
                  </a:moveTo>
                  <a:lnTo>
                    <a:pt x="3402329" y="0"/>
                  </a:lnTo>
                </a:path>
                <a:path w="7976870">
                  <a:moveTo>
                    <a:pt x="3364229" y="0"/>
                  </a:moveTo>
                  <a:lnTo>
                    <a:pt x="3327400" y="0"/>
                  </a:lnTo>
                </a:path>
                <a:path w="7976870">
                  <a:moveTo>
                    <a:pt x="3289300" y="0"/>
                  </a:moveTo>
                  <a:lnTo>
                    <a:pt x="3251200" y="0"/>
                  </a:lnTo>
                </a:path>
                <a:path w="7976870">
                  <a:moveTo>
                    <a:pt x="3213100" y="0"/>
                  </a:moveTo>
                  <a:lnTo>
                    <a:pt x="3176270" y="0"/>
                  </a:lnTo>
                </a:path>
                <a:path w="7976870">
                  <a:moveTo>
                    <a:pt x="3138170" y="0"/>
                  </a:moveTo>
                  <a:lnTo>
                    <a:pt x="3100070" y="0"/>
                  </a:lnTo>
                </a:path>
                <a:path w="7976870">
                  <a:moveTo>
                    <a:pt x="3061970" y="0"/>
                  </a:moveTo>
                  <a:lnTo>
                    <a:pt x="3025140" y="0"/>
                  </a:lnTo>
                </a:path>
                <a:path w="7976870">
                  <a:moveTo>
                    <a:pt x="2987040" y="0"/>
                  </a:moveTo>
                  <a:lnTo>
                    <a:pt x="2948940" y="0"/>
                  </a:lnTo>
                </a:path>
                <a:path w="7976870">
                  <a:moveTo>
                    <a:pt x="2910840" y="0"/>
                  </a:moveTo>
                  <a:lnTo>
                    <a:pt x="2872740" y="0"/>
                  </a:lnTo>
                </a:path>
                <a:path w="7976870">
                  <a:moveTo>
                    <a:pt x="2835910" y="0"/>
                  </a:moveTo>
                  <a:lnTo>
                    <a:pt x="2797810" y="0"/>
                  </a:lnTo>
                </a:path>
                <a:path w="7976870">
                  <a:moveTo>
                    <a:pt x="2759710" y="0"/>
                  </a:moveTo>
                  <a:lnTo>
                    <a:pt x="2721610" y="0"/>
                  </a:lnTo>
                </a:path>
                <a:path w="7976870">
                  <a:moveTo>
                    <a:pt x="2684779" y="0"/>
                  </a:moveTo>
                  <a:lnTo>
                    <a:pt x="2646679" y="0"/>
                  </a:lnTo>
                </a:path>
                <a:path w="7976870">
                  <a:moveTo>
                    <a:pt x="2608579" y="0"/>
                  </a:moveTo>
                  <a:lnTo>
                    <a:pt x="2570480" y="0"/>
                  </a:lnTo>
                </a:path>
                <a:path w="7976870">
                  <a:moveTo>
                    <a:pt x="2533650" y="0"/>
                  </a:moveTo>
                  <a:lnTo>
                    <a:pt x="2495550" y="0"/>
                  </a:lnTo>
                </a:path>
                <a:path w="7976870">
                  <a:moveTo>
                    <a:pt x="2457450" y="0"/>
                  </a:moveTo>
                  <a:lnTo>
                    <a:pt x="2419350" y="0"/>
                  </a:lnTo>
                </a:path>
                <a:path w="7976870">
                  <a:moveTo>
                    <a:pt x="2382520" y="0"/>
                  </a:moveTo>
                  <a:lnTo>
                    <a:pt x="2344420" y="0"/>
                  </a:lnTo>
                </a:path>
                <a:path w="7976870">
                  <a:moveTo>
                    <a:pt x="2306320" y="0"/>
                  </a:moveTo>
                  <a:lnTo>
                    <a:pt x="2268220" y="0"/>
                  </a:lnTo>
                </a:path>
                <a:path w="7976870">
                  <a:moveTo>
                    <a:pt x="2231390" y="0"/>
                  </a:moveTo>
                  <a:lnTo>
                    <a:pt x="2193290" y="0"/>
                  </a:lnTo>
                </a:path>
                <a:path w="7976870">
                  <a:moveTo>
                    <a:pt x="2155190" y="0"/>
                  </a:moveTo>
                  <a:lnTo>
                    <a:pt x="2117090" y="0"/>
                  </a:lnTo>
                </a:path>
                <a:path w="7976870">
                  <a:moveTo>
                    <a:pt x="2078989" y="0"/>
                  </a:moveTo>
                  <a:lnTo>
                    <a:pt x="2042160" y="0"/>
                  </a:lnTo>
                </a:path>
                <a:path w="7976870">
                  <a:moveTo>
                    <a:pt x="2004060" y="0"/>
                  </a:moveTo>
                  <a:lnTo>
                    <a:pt x="1965960" y="0"/>
                  </a:lnTo>
                </a:path>
                <a:path w="7976870">
                  <a:moveTo>
                    <a:pt x="1927860" y="0"/>
                  </a:moveTo>
                  <a:lnTo>
                    <a:pt x="1891030" y="0"/>
                  </a:lnTo>
                </a:path>
                <a:path w="7976870">
                  <a:moveTo>
                    <a:pt x="1852930" y="0"/>
                  </a:moveTo>
                  <a:lnTo>
                    <a:pt x="1814830" y="0"/>
                  </a:lnTo>
                </a:path>
                <a:path w="7976870">
                  <a:moveTo>
                    <a:pt x="1776730" y="0"/>
                  </a:moveTo>
                  <a:lnTo>
                    <a:pt x="1739900" y="0"/>
                  </a:lnTo>
                </a:path>
                <a:path w="7976870">
                  <a:moveTo>
                    <a:pt x="1701800" y="0"/>
                  </a:moveTo>
                  <a:lnTo>
                    <a:pt x="1663700" y="0"/>
                  </a:lnTo>
                </a:path>
                <a:path w="7976870">
                  <a:moveTo>
                    <a:pt x="1625600" y="0"/>
                  </a:moveTo>
                  <a:lnTo>
                    <a:pt x="1588770" y="0"/>
                  </a:lnTo>
                </a:path>
                <a:path w="7976870">
                  <a:moveTo>
                    <a:pt x="1550670" y="0"/>
                  </a:moveTo>
                  <a:lnTo>
                    <a:pt x="1512570" y="0"/>
                  </a:lnTo>
                </a:path>
                <a:path w="7976870">
                  <a:moveTo>
                    <a:pt x="1474470" y="0"/>
                  </a:moveTo>
                  <a:lnTo>
                    <a:pt x="1436370" y="0"/>
                  </a:lnTo>
                </a:path>
                <a:path w="7976870">
                  <a:moveTo>
                    <a:pt x="1399539" y="0"/>
                  </a:moveTo>
                  <a:lnTo>
                    <a:pt x="1361439" y="0"/>
                  </a:lnTo>
                </a:path>
                <a:path w="7976870">
                  <a:moveTo>
                    <a:pt x="1323339" y="0"/>
                  </a:moveTo>
                  <a:lnTo>
                    <a:pt x="1285239" y="0"/>
                  </a:lnTo>
                </a:path>
                <a:path w="7976870">
                  <a:moveTo>
                    <a:pt x="1248410" y="0"/>
                  </a:moveTo>
                  <a:lnTo>
                    <a:pt x="1210310" y="0"/>
                  </a:lnTo>
                </a:path>
                <a:path w="7976870">
                  <a:moveTo>
                    <a:pt x="1172210" y="0"/>
                  </a:moveTo>
                  <a:lnTo>
                    <a:pt x="1134110" y="0"/>
                  </a:lnTo>
                </a:path>
                <a:path w="7976870">
                  <a:moveTo>
                    <a:pt x="1097280" y="0"/>
                  </a:moveTo>
                  <a:lnTo>
                    <a:pt x="1059180" y="0"/>
                  </a:lnTo>
                </a:path>
                <a:path w="7976870">
                  <a:moveTo>
                    <a:pt x="1021080" y="0"/>
                  </a:moveTo>
                  <a:lnTo>
                    <a:pt x="982980" y="0"/>
                  </a:lnTo>
                </a:path>
                <a:path w="7976870">
                  <a:moveTo>
                    <a:pt x="946150" y="0"/>
                  </a:moveTo>
                  <a:lnTo>
                    <a:pt x="908050" y="0"/>
                  </a:lnTo>
                </a:path>
                <a:path w="7976870">
                  <a:moveTo>
                    <a:pt x="869950" y="0"/>
                  </a:moveTo>
                  <a:lnTo>
                    <a:pt x="831850" y="0"/>
                  </a:lnTo>
                </a:path>
                <a:path w="7976870">
                  <a:moveTo>
                    <a:pt x="793750" y="0"/>
                  </a:moveTo>
                  <a:lnTo>
                    <a:pt x="756919" y="0"/>
                  </a:lnTo>
                </a:path>
                <a:path w="7976870">
                  <a:moveTo>
                    <a:pt x="718819" y="0"/>
                  </a:moveTo>
                  <a:lnTo>
                    <a:pt x="680719" y="0"/>
                  </a:lnTo>
                </a:path>
                <a:path w="7976870">
                  <a:moveTo>
                    <a:pt x="642619" y="0"/>
                  </a:moveTo>
                  <a:lnTo>
                    <a:pt x="605790" y="0"/>
                  </a:lnTo>
                </a:path>
                <a:path w="7976870">
                  <a:moveTo>
                    <a:pt x="567690" y="0"/>
                  </a:moveTo>
                  <a:lnTo>
                    <a:pt x="529590" y="0"/>
                  </a:lnTo>
                </a:path>
                <a:path w="7976870">
                  <a:moveTo>
                    <a:pt x="491490" y="0"/>
                  </a:moveTo>
                  <a:lnTo>
                    <a:pt x="454659" y="0"/>
                  </a:lnTo>
                </a:path>
                <a:path w="7976870">
                  <a:moveTo>
                    <a:pt x="416559" y="0"/>
                  </a:moveTo>
                  <a:lnTo>
                    <a:pt x="378459" y="0"/>
                  </a:lnTo>
                </a:path>
                <a:path w="7976870">
                  <a:moveTo>
                    <a:pt x="340359" y="0"/>
                  </a:moveTo>
                  <a:lnTo>
                    <a:pt x="303530" y="0"/>
                  </a:lnTo>
                </a:path>
                <a:path w="7976870">
                  <a:moveTo>
                    <a:pt x="265430" y="0"/>
                  </a:moveTo>
                  <a:lnTo>
                    <a:pt x="227330" y="0"/>
                  </a:lnTo>
                </a:path>
                <a:path w="7976870">
                  <a:moveTo>
                    <a:pt x="189230" y="0"/>
                  </a:moveTo>
                  <a:lnTo>
                    <a:pt x="151129" y="0"/>
                  </a:lnTo>
                </a:path>
                <a:path w="7976870">
                  <a:moveTo>
                    <a:pt x="114300" y="0"/>
                  </a:moveTo>
                  <a:lnTo>
                    <a:pt x="76200" y="0"/>
                  </a:lnTo>
                </a:path>
                <a:path w="797687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24529" y="2101850"/>
              <a:ext cx="3208020" cy="414020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4083050" y="2207259"/>
            <a:ext cx="14897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7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728980" y="2020570"/>
            <a:ext cx="3702050" cy="1112520"/>
            <a:chOff x="728980" y="2020570"/>
            <a:chExt cx="3702050" cy="1112520"/>
          </a:xfrm>
        </p:grpSpPr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71469" y="2020570"/>
              <a:ext cx="1103630" cy="62230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83230" y="2043430"/>
              <a:ext cx="595630" cy="49530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8980" y="2713990"/>
              <a:ext cx="3702050" cy="419100"/>
            </a:xfrm>
            <a:prstGeom prst="rect">
              <a:avLst/>
            </a:prstGeom>
          </p:spPr>
        </p:pic>
      </p:grpSp>
      <p:sp>
        <p:nvSpPr>
          <p:cNvPr id="71" name="object 71"/>
          <p:cNvSpPr txBox="1"/>
          <p:nvPr/>
        </p:nvSpPr>
        <p:spPr>
          <a:xfrm>
            <a:off x="1014730" y="2760980"/>
            <a:ext cx="3232785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户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内</a:t>
            </a:r>
            <a:r>
              <a:rPr sz="1600" b="1" spc="39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式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642619" y="2772410"/>
            <a:ext cx="406400" cy="276860"/>
            <a:chOff x="642619" y="2772410"/>
            <a:chExt cx="406400" cy="276860"/>
          </a:xfrm>
        </p:grpSpPr>
        <p:pic>
          <p:nvPicPr>
            <p:cNvPr id="73" name="object 7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2619" y="2772410"/>
              <a:ext cx="406399" cy="27686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5479" y="2791460"/>
              <a:ext cx="349250" cy="238760"/>
            </a:xfrm>
            <a:prstGeom prst="rect">
              <a:avLst/>
            </a:prstGeom>
          </p:spPr>
        </p:pic>
      </p:grpSp>
      <p:sp>
        <p:nvSpPr>
          <p:cNvPr id="79" name="object 79"/>
          <p:cNvSpPr txBox="1"/>
          <p:nvPr/>
        </p:nvSpPr>
        <p:spPr>
          <a:xfrm>
            <a:off x="862330" y="3035300"/>
            <a:ext cx="7606665" cy="139128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  <a:tabLst>
                <a:tab pos="251460" algn="l"/>
                <a:tab pos="527685" algn="l"/>
              </a:tabLst>
            </a:pPr>
            <a:r>
              <a:rPr sz="1400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r>
              <a:rPr sz="1400" spc="-15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r>
              <a:rPr sz="1400" b="1" u="heavy" spc="-10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r>
              <a:rPr sz="1400" b="1" u="heavy" spc="-114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</a:t>
            </a:r>
            <a:r>
              <a:rPr sz="1400" b="1" u="heavy" spc="-8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u="heavy" spc="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系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列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熔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断器</a:t>
            </a:r>
            <a:r>
              <a:rPr sz="1400" b="1" u="heavy" spc="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户内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式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压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熔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断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器，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</a:t>
            </a:r>
            <a:r>
              <a:rPr sz="1400" b="1" u="heavy" spc="34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</a:t>
            </a:r>
            <a:r>
              <a:rPr sz="1400" b="1" u="heavy" spc="-114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RN</a:t>
            </a:r>
            <a:r>
              <a:rPr sz="1400" b="1" u="heavy" spc="-9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400" b="1" u="heavy" spc="-7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型、</a:t>
            </a:r>
            <a:r>
              <a:rPr sz="1400" b="1" u="heavy" spc="-8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u="heavy" spc="-10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r>
              <a:rPr sz="1400" b="1" u="heavy" spc="-114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</a:t>
            </a:r>
            <a:r>
              <a:rPr sz="1400" b="1" u="heavy" spc="-9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sz="1400" b="1" spc="-8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型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400" b="1" spc="-8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spc="-10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r>
              <a:rPr sz="1400" b="1" spc="-114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</a:t>
            </a:r>
            <a:r>
              <a:rPr sz="1400" b="1" spc="-9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sz="1400" b="1" spc="-7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型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于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电</a:t>
            </a:r>
            <a:r>
              <a:rPr sz="1400" b="1" spc="-83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力 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路和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备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过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载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和短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路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保护；</a:t>
            </a:r>
            <a:r>
              <a:rPr sz="1400" b="1" spc="-6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spc="-114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RN</a:t>
            </a:r>
            <a:r>
              <a:rPr sz="1400" b="1" spc="-6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 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型、</a:t>
            </a:r>
            <a:r>
              <a:rPr sz="1400" b="1" spc="-8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spc="-10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r>
              <a:rPr sz="1400" b="1" spc="-114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</a:t>
            </a:r>
            <a:r>
              <a:rPr sz="1400" b="1" spc="-9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sz="1400" b="1" spc="-8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型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400" b="1" spc="-8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spc="-114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RN</a:t>
            </a:r>
            <a:r>
              <a:rPr sz="1400" b="1" spc="-9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sz="1400" b="1" spc="-6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型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于互</a:t>
            </a:r>
            <a:r>
              <a:rPr sz="1400" b="1" u="heavy" spc="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感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器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短路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保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护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。</a:t>
            </a:r>
            <a:endParaRPr sz="1400" b="1" u="heavy" dirty="0">
              <a:solidFill>
                <a:srgbClr val="001F5F"/>
              </a:solidFill>
              <a:uFill>
                <a:solidFill>
                  <a:srgbClr val="003585"/>
                </a:solidFill>
              </a:uFill>
              <a:latin typeface="Microsoft YaHei UI"/>
              <a:cs typeface="Microsoft YaHei UI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  <a:tabLst>
                <a:tab pos="251460" algn="l"/>
                <a:tab pos="527685" algn="l"/>
              </a:tabLst>
            </a:pPr>
            <a:r>
              <a:rPr sz="1400" b="1" spc="-10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R</a:t>
            </a:r>
            <a:r>
              <a:rPr sz="1400" b="1" u="heavy" spc="-114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N</a:t>
            </a:r>
            <a:r>
              <a:rPr sz="1400" b="1" u="heavy" spc="-9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sz="1400" b="1" u="heavy" spc="-8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型、</a:t>
            </a:r>
            <a:r>
              <a:rPr sz="1400" b="1" u="heavy" spc="-8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b="1" u="heavy" spc="-10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R</a:t>
            </a:r>
            <a:r>
              <a:rPr sz="1400" b="1" u="heavy" spc="-114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N</a:t>
            </a:r>
            <a:r>
              <a:rPr sz="1400" b="1" u="heavy" spc="-9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sz="1400" b="1" u="heavy" spc="-9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型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结构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基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本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相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同，都是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瓷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质熔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管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内</a:t>
            </a:r>
            <a:r>
              <a:rPr sz="1400" b="1" spc="1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充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石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英砂</a:t>
            </a:r>
            <a:r>
              <a:rPr sz="1400" b="1" strike="sngStrike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填</a:t>
            </a:r>
            <a:r>
              <a:rPr sz="1400" b="1" strike="sngStrike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料的</a:t>
            </a:r>
            <a:r>
              <a:rPr sz="1400" b="1" strike="sngStrike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密</a:t>
            </a:r>
            <a:r>
              <a:rPr sz="1400" b="1" strike="sngStrike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闭</a:t>
            </a:r>
            <a:r>
              <a:rPr sz="1400" b="1" strike="sngStrike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管</a:t>
            </a:r>
            <a:r>
              <a:rPr sz="1400" b="1" strike="sngStrike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式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熔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断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器。</a:t>
            </a:r>
            <a:r>
              <a:rPr sz="1400" b="1" spc="1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右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图</a:t>
            </a:r>
            <a:r>
              <a:rPr sz="1400" b="1" spc="-8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b="1" spc="-9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sz="1400" b="1" spc="-8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b="1" spc="34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</a:t>
            </a:r>
            <a:r>
              <a:rPr sz="1400" b="1" spc="-10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R</a:t>
            </a:r>
            <a:r>
              <a:rPr sz="1400" b="1" spc="-114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N</a:t>
            </a:r>
            <a:r>
              <a:rPr sz="1400" b="1" spc="-9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sz="1400" b="1" spc="-8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型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高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压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管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式熔断 器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外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型图</a:t>
            </a:r>
            <a:r>
              <a:rPr sz="1400" b="1" spc="1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右图</a:t>
            </a:r>
            <a:r>
              <a:rPr sz="1400" b="1" spc="-8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b="1" spc="-9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sz="1400" b="1" spc="-7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是其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熔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管</a:t>
            </a:r>
            <a:r>
              <a:rPr sz="1400" b="1" spc="10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剖面</a:t>
            </a:r>
            <a:r>
              <a:rPr sz="1400" b="1" spc="5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示</a:t>
            </a:r>
            <a:r>
              <a:rPr sz="1400" b="1" dirty="0">
                <a:solidFill>
                  <a:srgbClr val="001F5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意图</a:t>
            </a:r>
            <a:endParaRPr sz="140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  <a:tabLst>
                <a:tab pos="251460" algn="l"/>
                <a:tab pos="527685" algn="l"/>
              </a:tabLst>
            </a:pPr>
            <a:endParaRPr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92810" y="6173470"/>
            <a:ext cx="203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endParaRPr sz="1400">
              <a:latin typeface="Microsoft YaHei UI"/>
              <a:cs typeface="Microsoft YaHei UI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083310" y="1220469"/>
            <a:ext cx="7504430" cy="4222750"/>
            <a:chOff x="1083310" y="1220469"/>
            <a:chExt cx="7504430" cy="4222750"/>
          </a:xfrm>
        </p:grpSpPr>
        <p:sp>
          <p:nvSpPr>
            <p:cNvPr id="84" name="object 84"/>
            <p:cNvSpPr/>
            <p:nvPr/>
          </p:nvSpPr>
          <p:spPr>
            <a:xfrm>
              <a:off x="1094740" y="3957319"/>
              <a:ext cx="1690370" cy="1474470"/>
            </a:xfrm>
            <a:custGeom>
              <a:avLst/>
              <a:gdLst/>
              <a:ahLst/>
              <a:cxnLst/>
              <a:rect l="l" t="t" r="r" b="b"/>
              <a:pathLst>
                <a:path w="1690370" h="1474470">
                  <a:moveTo>
                    <a:pt x="614679" y="3809"/>
                  </a:moveTo>
                  <a:lnTo>
                    <a:pt x="636270" y="2539"/>
                  </a:lnTo>
                </a:path>
                <a:path w="1690370" h="1474470">
                  <a:moveTo>
                    <a:pt x="1668779" y="1269"/>
                  </a:moveTo>
                  <a:lnTo>
                    <a:pt x="1690370" y="0"/>
                  </a:lnTo>
                </a:path>
                <a:path w="1690370" h="1474470">
                  <a:moveTo>
                    <a:pt x="0" y="593089"/>
                  </a:moveTo>
                  <a:lnTo>
                    <a:pt x="21590" y="591819"/>
                  </a:lnTo>
                </a:path>
                <a:path w="1690370" h="1474470">
                  <a:moveTo>
                    <a:pt x="44450" y="591819"/>
                  </a:moveTo>
                  <a:lnTo>
                    <a:pt x="66040" y="591819"/>
                  </a:lnTo>
                </a:path>
                <a:path w="1690370" h="1474470">
                  <a:moveTo>
                    <a:pt x="87629" y="591819"/>
                  </a:moveTo>
                  <a:lnTo>
                    <a:pt x="109219" y="591819"/>
                  </a:lnTo>
                </a:path>
                <a:path w="1690370" h="1474470">
                  <a:moveTo>
                    <a:pt x="132079" y="591819"/>
                  </a:moveTo>
                  <a:lnTo>
                    <a:pt x="153669" y="591819"/>
                  </a:lnTo>
                </a:path>
                <a:path w="1690370" h="1474470">
                  <a:moveTo>
                    <a:pt x="175259" y="591819"/>
                  </a:moveTo>
                  <a:lnTo>
                    <a:pt x="198119" y="591819"/>
                  </a:lnTo>
                </a:path>
                <a:path w="1690370" h="1474470">
                  <a:moveTo>
                    <a:pt x="219709" y="591819"/>
                  </a:moveTo>
                  <a:lnTo>
                    <a:pt x="241300" y="591819"/>
                  </a:lnTo>
                </a:path>
                <a:path w="1690370" h="1474470">
                  <a:moveTo>
                    <a:pt x="264159" y="591819"/>
                  </a:moveTo>
                  <a:lnTo>
                    <a:pt x="285750" y="591819"/>
                  </a:lnTo>
                </a:path>
                <a:path w="1690370" h="1474470">
                  <a:moveTo>
                    <a:pt x="307340" y="591819"/>
                  </a:moveTo>
                  <a:lnTo>
                    <a:pt x="328929" y="591819"/>
                  </a:lnTo>
                </a:path>
                <a:path w="1690370" h="1474470">
                  <a:moveTo>
                    <a:pt x="351790" y="591819"/>
                  </a:moveTo>
                  <a:lnTo>
                    <a:pt x="373379" y="591819"/>
                  </a:lnTo>
                </a:path>
                <a:path w="1690370" h="1474470">
                  <a:moveTo>
                    <a:pt x="394969" y="591819"/>
                  </a:moveTo>
                  <a:lnTo>
                    <a:pt x="417829" y="591819"/>
                  </a:lnTo>
                </a:path>
                <a:path w="1690370" h="1474470">
                  <a:moveTo>
                    <a:pt x="439419" y="591819"/>
                  </a:moveTo>
                  <a:lnTo>
                    <a:pt x="461009" y="591819"/>
                  </a:lnTo>
                </a:path>
                <a:path w="1690370" h="1474470">
                  <a:moveTo>
                    <a:pt x="482600" y="591819"/>
                  </a:moveTo>
                  <a:lnTo>
                    <a:pt x="505459" y="591819"/>
                  </a:lnTo>
                </a:path>
                <a:path w="1690370" h="1474470">
                  <a:moveTo>
                    <a:pt x="527050" y="591819"/>
                  </a:moveTo>
                  <a:lnTo>
                    <a:pt x="548640" y="591819"/>
                  </a:lnTo>
                </a:path>
                <a:path w="1690370" h="1474470">
                  <a:moveTo>
                    <a:pt x="571499" y="591819"/>
                  </a:moveTo>
                  <a:lnTo>
                    <a:pt x="593090" y="591819"/>
                  </a:lnTo>
                </a:path>
                <a:path w="1690370" h="1474470">
                  <a:moveTo>
                    <a:pt x="614679" y="591819"/>
                  </a:moveTo>
                  <a:lnTo>
                    <a:pt x="636270" y="590549"/>
                  </a:lnTo>
                </a:path>
                <a:path w="1690370" h="1474470">
                  <a:moveTo>
                    <a:pt x="659129" y="590549"/>
                  </a:moveTo>
                  <a:lnTo>
                    <a:pt x="680720" y="590549"/>
                  </a:lnTo>
                </a:path>
                <a:path w="1690370" h="1474470">
                  <a:moveTo>
                    <a:pt x="702310" y="590549"/>
                  </a:moveTo>
                  <a:lnTo>
                    <a:pt x="725170" y="590549"/>
                  </a:lnTo>
                </a:path>
                <a:path w="1690370" h="1474470">
                  <a:moveTo>
                    <a:pt x="746760" y="590549"/>
                  </a:moveTo>
                  <a:lnTo>
                    <a:pt x="768349" y="590549"/>
                  </a:lnTo>
                </a:path>
                <a:path w="1690370" h="1474470">
                  <a:moveTo>
                    <a:pt x="791210" y="590549"/>
                  </a:moveTo>
                  <a:lnTo>
                    <a:pt x="812799" y="590549"/>
                  </a:lnTo>
                </a:path>
                <a:path w="1690370" h="1474470">
                  <a:moveTo>
                    <a:pt x="834390" y="590549"/>
                  </a:moveTo>
                  <a:lnTo>
                    <a:pt x="855979" y="590549"/>
                  </a:lnTo>
                </a:path>
                <a:path w="1690370" h="1474470">
                  <a:moveTo>
                    <a:pt x="878840" y="590549"/>
                  </a:moveTo>
                  <a:lnTo>
                    <a:pt x="900429" y="590549"/>
                  </a:lnTo>
                </a:path>
                <a:path w="1690370" h="1474470">
                  <a:moveTo>
                    <a:pt x="922020" y="590549"/>
                  </a:moveTo>
                  <a:lnTo>
                    <a:pt x="944879" y="590549"/>
                  </a:lnTo>
                </a:path>
                <a:path w="1690370" h="1474470">
                  <a:moveTo>
                    <a:pt x="966470" y="590549"/>
                  </a:moveTo>
                  <a:lnTo>
                    <a:pt x="988060" y="590549"/>
                  </a:lnTo>
                </a:path>
                <a:path w="1690370" h="1474470">
                  <a:moveTo>
                    <a:pt x="1009649" y="590549"/>
                  </a:moveTo>
                  <a:lnTo>
                    <a:pt x="1032510" y="590549"/>
                  </a:lnTo>
                </a:path>
                <a:path w="1690370" h="1474470">
                  <a:moveTo>
                    <a:pt x="1054099" y="590549"/>
                  </a:moveTo>
                  <a:lnTo>
                    <a:pt x="1075690" y="590549"/>
                  </a:lnTo>
                </a:path>
                <a:path w="1690370" h="1474470">
                  <a:moveTo>
                    <a:pt x="1098549" y="589279"/>
                  </a:moveTo>
                  <a:lnTo>
                    <a:pt x="1120140" y="589279"/>
                  </a:lnTo>
                </a:path>
                <a:path w="1690370" h="1474470">
                  <a:moveTo>
                    <a:pt x="1141730" y="589279"/>
                  </a:moveTo>
                  <a:lnTo>
                    <a:pt x="1163320" y="589279"/>
                  </a:lnTo>
                </a:path>
                <a:path w="1690370" h="1474470">
                  <a:moveTo>
                    <a:pt x="1186180" y="589279"/>
                  </a:moveTo>
                  <a:lnTo>
                    <a:pt x="1207770" y="589279"/>
                  </a:lnTo>
                </a:path>
                <a:path w="1690370" h="1474470">
                  <a:moveTo>
                    <a:pt x="1229360" y="589279"/>
                  </a:moveTo>
                  <a:lnTo>
                    <a:pt x="1252220" y="589279"/>
                  </a:lnTo>
                </a:path>
                <a:path w="1690370" h="1474470">
                  <a:moveTo>
                    <a:pt x="1273810" y="589279"/>
                  </a:moveTo>
                  <a:lnTo>
                    <a:pt x="1295399" y="589279"/>
                  </a:lnTo>
                </a:path>
                <a:path w="1690370" h="1474470">
                  <a:moveTo>
                    <a:pt x="1316990" y="589279"/>
                  </a:moveTo>
                  <a:lnTo>
                    <a:pt x="1339849" y="589279"/>
                  </a:lnTo>
                </a:path>
                <a:path w="1690370" h="1474470">
                  <a:moveTo>
                    <a:pt x="1361440" y="589279"/>
                  </a:moveTo>
                  <a:lnTo>
                    <a:pt x="1383030" y="589279"/>
                  </a:lnTo>
                </a:path>
                <a:path w="1690370" h="1474470">
                  <a:moveTo>
                    <a:pt x="1405890" y="589279"/>
                  </a:moveTo>
                  <a:lnTo>
                    <a:pt x="1427480" y="589279"/>
                  </a:lnTo>
                </a:path>
                <a:path w="1690370" h="1474470">
                  <a:moveTo>
                    <a:pt x="1449070" y="589279"/>
                  </a:moveTo>
                  <a:lnTo>
                    <a:pt x="1471930" y="589279"/>
                  </a:lnTo>
                </a:path>
                <a:path w="1690370" h="1474470">
                  <a:moveTo>
                    <a:pt x="1493520" y="589279"/>
                  </a:moveTo>
                  <a:lnTo>
                    <a:pt x="1515110" y="589279"/>
                  </a:lnTo>
                </a:path>
                <a:path w="1690370" h="1474470">
                  <a:moveTo>
                    <a:pt x="1536699" y="589279"/>
                  </a:moveTo>
                  <a:lnTo>
                    <a:pt x="1559560" y="589279"/>
                  </a:lnTo>
                </a:path>
                <a:path w="1690370" h="1474470">
                  <a:moveTo>
                    <a:pt x="1581149" y="589279"/>
                  </a:moveTo>
                  <a:lnTo>
                    <a:pt x="1602740" y="589279"/>
                  </a:lnTo>
                </a:path>
                <a:path w="1690370" h="1474470">
                  <a:moveTo>
                    <a:pt x="1625599" y="589279"/>
                  </a:moveTo>
                  <a:lnTo>
                    <a:pt x="1647189" y="589279"/>
                  </a:lnTo>
                </a:path>
                <a:path w="1690370" h="1474470">
                  <a:moveTo>
                    <a:pt x="1668779" y="589279"/>
                  </a:moveTo>
                  <a:lnTo>
                    <a:pt x="1690370" y="588009"/>
                  </a:lnTo>
                </a:path>
                <a:path w="1690370" h="1474470">
                  <a:moveTo>
                    <a:pt x="307340" y="1179829"/>
                  </a:moveTo>
                  <a:lnTo>
                    <a:pt x="328929" y="1178559"/>
                  </a:lnTo>
                </a:path>
                <a:path w="1690370" h="1474470">
                  <a:moveTo>
                    <a:pt x="0" y="1474469"/>
                  </a:moveTo>
                  <a:lnTo>
                    <a:pt x="21590" y="1473199"/>
                  </a:lnTo>
                </a:path>
                <a:path w="1690370" h="1474470">
                  <a:moveTo>
                    <a:pt x="44450" y="1473199"/>
                  </a:moveTo>
                  <a:lnTo>
                    <a:pt x="66040" y="1473199"/>
                  </a:lnTo>
                </a:path>
                <a:path w="1690370" h="1474470">
                  <a:moveTo>
                    <a:pt x="87629" y="1473199"/>
                  </a:moveTo>
                  <a:lnTo>
                    <a:pt x="109219" y="1473199"/>
                  </a:lnTo>
                </a:path>
                <a:path w="1690370" h="1474470">
                  <a:moveTo>
                    <a:pt x="132079" y="1473199"/>
                  </a:moveTo>
                  <a:lnTo>
                    <a:pt x="153669" y="1473199"/>
                  </a:lnTo>
                </a:path>
                <a:path w="1690370" h="1474470">
                  <a:moveTo>
                    <a:pt x="175259" y="1473199"/>
                  </a:moveTo>
                  <a:lnTo>
                    <a:pt x="198119" y="1473199"/>
                  </a:lnTo>
                </a:path>
                <a:path w="1690370" h="1474470">
                  <a:moveTo>
                    <a:pt x="219709" y="1473199"/>
                  </a:moveTo>
                  <a:lnTo>
                    <a:pt x="241300" y="1473199"/>
                  </a:lnTo>
                </a:path>
                <a:path w="1690370" h="1474470">
                  <a:moveTo>
                    <a:pt x="264159" y="1473199"/>
                  </a:moveTo>
                  <a:lnTo>
                    <a:pt x="285750" y="1473199"/>
                  </a:lnTo>
                </a:path>
                <a:path w="1690370" h="1474470">
                  <a:moveTo>
                    <a:pt x="307340" y="1473199"/>
                  </a:moveTo>
                  <a:lnTo>
                    <a:pt x="328929" y="1473199"/>
                  </a:lnTo>
                </a:path>
                <a:path w="1690370" h="1474470">
                  <a:moveTo>
                    <a:pt x="351790" y="1473199"/>
                  </a:moveTo>
                  <a:lnTo>
                    <a:pt x="373379" y="1473199"/>
                  </a:lnTo>
                </a:path>
                <a:path w="1690370" h="1474470">
                  <a:moveTo>
                    <a:pt x="394969" y="1473199"/>
                  </a:moveTo>
                  <a:lnTo>
                    <a:pt x="417829" y="1473199"/>
                  </a:lnTo>
                </a:path>
                <a:path w="1690370" h="1474470">
                  <a:moveTo>
                    <a:pt x="439419" y="1473199"/>
                  </a:moveTo>
                  <a:lnTo>
                    <a:pt x="461009" y="1473199"/>
                  </a:lnTo>
                </a:path>
                <a:path w="1690370" h="1474470">
                  <a:moveTo>
                    <a:pt x="482600" y="1471929"/>
                  </a:moveTo>
                  <a:lnTo>
                    <a:pt x="505459" y="1471929"/>
                  </a:lnTo>
                </a:path>
                <a:path w="1690370" h="1474470">
                  <a:moveTo>
                    <a:pt x="527050" y="1471929"/>
                  </a:moveTo>
                  <a:lnTo>
                    <a:pt x="548640" y="1471929"/>
                  </a:lnTo>
                </a:path>
                <a:path w="1690370" h="1474470">
                  <a:moveTo>
                    <a:pt x="571499" y="1471929"/>
                  </a:moveTo>
                  <a:lnTo>
                    <a:pt x="593090" y="1471929"/>
                  </a:lnTo>
                </a:path>
                <a:path w="1690370" h="1474470">
                  <a:moveTo>
                    <a:pt x="614679" y="1471929"/>
                  </a:moveTo>
                  <a:lnTo>
                    <a:pt x="636270" y="1471929"/>
                  </a:lnTo>
                </a:path>
                <a:path w="1690370" h="1474470">
                  <a:moveTo>
                    <a:pt x="659129" y="1471929"/>
                  </a:moveTo>
                  <a:lnTo>
                    <a:pt x="680720" y="1471929"/>
                  </a:lnTo>
                </a:path>
                <a:path w="1690370" h="1474470">
                  <a:moveTo>
                    <a:pt x="702310" y="1471929"/>
                  </a:moveTo>
                  <a:lnTo>
                    <a:pt x="725170" y="1471929"/>
                  </a:lnTo>
                </a:path>
                <a:path w="1690370" h="1474470">
                  <a:moveTo>
                    <a:pt x="746760" y="1471929"/>
                  </a:moveTo>
                  <a:lnTo>
                    <a:pt x="768349" y="1471929"/>
                  </a:lnTo>
                </a:path>
                <a:path w="1690370" h="1474470">
                  <a:moveTo>
                    <a:pt x="791210" y="1471929"/>
                  </a:moveTo>
                  <a:lnTo>
                    <a:pt x="812799" y="1471929"/>
                  </a:lnTo>
                </a:path>
                <a:path w="1690370" h="1474470">
                  <a:moveTo>
                    <a:pt x="834390" y="1471929"/>
                  </a:moveTo>
                  <a:lnTo>
                    <a:pt x="855979" y="1471929"/>
                  </a:lnTo>
                </a:path>
                <a:path w="1690370" h="1474470">
                  <a:moveTo>
                    <a:pt x="878840" y="1471929"/>
                  </a:moveTo>
                  <a:lnTo>
                    <a:pt x="900429" y="1471929"/>
                  </a:lnTo>
                </a:path>
                <a:path w="1690370" h="1474470">
                  <a:moveTo>
                    <a:pt x="922020" y="1471929"/>
                  </a:moveTo>
                  <a:lnTo>
                    <a:pt x="944879" y="1471929"/>
                  </a:lnTo>
                </a:path>
                <a:path w="1690370" h="1474470">
                  <a:moveTo>
                    <a:pt x="966470" y="1471929"/>
                  </a:moveTo>
                  <a:lnTo>
                    <a:pt x="988060" y="1471929"/>
                  </a:lnTo>
                </a:path>
                <a:path w="1690370" h="1474470">
                  <a:moveTo>
                    <a:pt x="1009649" y="1471929"/>
                  </a:moveTo>
                  <a:lnTo>
                    <a:pt x="1032510" y="1471929"/>
                  </a:lnTo>
                </a:path>
                <a:path w="1690370" h="1474470">
                  <a:moveTo>
                    <a:pt x="1054099" y="1471929"/>
                  </a:moveTo>
                  <a:lnTo>
                    <a:pt x="1075690" y="1471929"/>
                  </a:lnTo>
                </a:path>
                <a:path w="1690370" h="1474470">
                  <a:moveTo>
                    <a:pt x="1098549" y="1470659"/>
                  </a:moveTo>
                  <a:lnTo>
                    <a:pt x="1120140" y="1470659"/>
                  </a:lnTo>
                </a:path>
                <a:path w="1690370" h="1474470">
                  <a:moveTo>
                    <a:pt x="1141730" y="1470659"/>
                  </a:moveTo>
                  <a:lnTo>
                    <a:pt x="1163320" y="1470659"/>
                  </a:lnTo>
                </a:path>
                <a:path w="1690370" h="1474470">
                  <a:moveTo>
                    <a:pt x="1186180" y="1470659"/>
                  </a:moveTo>
                  <a:lnTo>
                    <a:pt x="1207770" y="1470659"/>
                  </a:lnTo>
                </a:path>
                <a:path w="1690370" h="1474470">
                  <a:moveTo>
                    <a:pt x="1229360" y="1470659"/>
                  </a:moveTo>
                  <a:lnTo>
                    <a:pt x="1252220" y="1470659"/>
                  </a:lnTo>
                </a:path>
                <a:path w="1690370" h="1474470">
                  <a:moveTo>
                    <a:pt x="1273810" y="1470659"/>
                  </a:moveTo>
                  <a:lnTo>
                    <a:pt x="1295399" y="1470659"/>
                  </a:lnTo>
                </a:path>
                <a:path w="1690370" h="1474470">
                  <a:moveTo>
                    <a:pt x="1316990" y="1470659"/>
                  </a:moveTo>
                  <a:lnTo>
                    <a:pt x="1339849" y="1470659"/>
                  </a:lnTo>
                </a:path>
                <a:path w="1690370" h="1474470">
                  <a:moveTo>
                    <a:pt x="1361440" y="1470659"/>
                  </a:moveTo>
                  <a:lnTo>
                    <a:pt x="1383030" y="1470659"/>
                  </a:lnTo>
                </a:path>
                <a:path w="1690370" h="1474470">
                  <a:moveTo>
                    <a:pt x="1405890" y="1470659"/>
                  </a:moveTo>
                  <a:lnTo>
                    <a:pt x="1427480" y="1470659"/>
                  </a:lnTo>
                </a:path>
                <a:path w="1690370" h="1474470">
                  <a:moveTo>
                    <a:pt x="1449070" y="1470659"/>
                  </a:moveTo>
                  <a:lnTo>
                    <a:pt x="1471930" y="1470659"/>
                  </a:lnTo>
                </a:path>
                <a:path w="1690370" h="1474470">
                  <a:moveTo>
                    <a:pt x="1493520" y="1470659"/>
                  </a:moveTo>
                  <a:lnTo>
                    <a:pt x="1515110" y="1470659"/>
                  </a:lnTo>
                </a:path>
                <a:path w="1690370" h="1474470">
                  <a:moveTo>
                    <a:pt x="1536699" y="1470659"/>
                  </a:moveTo>
                  <a:lnTo>
                    <a:pt x="1559560" y="1470659"/>
                  </a:lnTo>
                </a:path>
                <a:path w="1690370" h="1474470">
                  <a:moveTo>
                    <a:pt x="1581149" y="1470659"/>
                  </a:moveTo>
                  <a:lnTo>
                    <a:pt x="1602740" y="1470659"/>
                  </a:lnTo>
                </a:path>
                <a:path w="1690370" h="1474470">
                  <a:moveTo>
                    <a:pt x="1625599" y="1470659"/>
                  </a:moveTo>
                  <a:lnTo>
                    <a:pt x="1647189" y="1470659"/>
                  </a:lnTo>
                </a:path>
                <a:path w="1690370" h="1474470">
                  <a:moveTo>
                    <a:pt x="1668779" y="1470659"/>
                  </a:moveTo>
                  <a:lnTo>
                    <a:pt x="1690370" y="1469389"/>
                  </a:lnTo>
                </a:path>
              </a:pathLst>
            </a:custGeom>
            <a:ln w="22283">
              <a:solidFill>
                <a:srgbClr val="00358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23030" y="1278889"/>
              <a:ext cx="4664710" cy="709929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807460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/>
          <p:cNvSpPr txBox="1"/>
          <p:nvPr/>
        </p:nvSpPr>
        <p:spPr>
          <a:xfrm>
            <a:off x="4069079" y="1322070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</p:txBody>
      </p:sp>
      <p:sp>
        <p:nvSpPr>
          <p:cNvPr id="213" name="object 2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214" name="object 2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  <p:sp>
        <p:nvSpPr>
          <p:cNvPr id="215" name="object 2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grpSp>
        <p:nvGrpSpPr>
          <p:cNvPr id="6" name="object 63"/>
          <p:cNvGrpSpPr/>
          <p:nvPr/>
        </p:nvGrpSpPr>
        <p:grpSpPr>
          <a:xfrm>
            <a:off x="703580" y="3595370"/>
            <a:ext cx="3702050" cy="1112520"/>
            <a:chOff x="728980" y="2020570"/>
            <a:chExt cx="3702050" cy="1112520"/>
          </a:xfrm>
        </p:grpSpPr>
        <p:pic>
          <p:nvPicPr>
            <p:cNvPr id="7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71469" y="2020570"/>
              <a:ext cx="1103630" cy="622300"/>
            </a:xfrm>
            <a:prstGeom prst="rect">
              <a:avLst/>
            </a:prstGeom>
          </p:spPr>
        </p:pic>
        <p:pic>
          <p:nvPicPr>
            <p:cNvPr id="20" name="object 6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83230" y="2043430"/>
              <a:ext cx="595630" cy="495300"/>
            </a:xfrm>
            <a:prstGeom prst="rect">
              <a:avLst/>
            </a:prstGeom>
          </p:spPr>
        </p:pic>
        <p:pic>
          <p:nvPicPr>
            <p:cNvPr id="21" name="object 6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8980" y="2713990"/>
              <a:ext cx="3702050" cy="419100"/>
            </a:xfrm>
            <a:prstGeom prst="rect">
              <a:avLst/>
            </a:prstGeom>
          </p:spPr>
        </p:pic>
      </p:grpSp>
      <p:grpSp>
        <p:nvGrpSpPr>
          <p:cNvPr id="23" name="object 72"/>
          <p:cNvGrpSpPr/>
          <p:nvPr/>
        </p:nvGrpSpPr>
        <p:grpSpPr>
          <a:xfrm>
            <a:off x="617220" y="4347210"/>
            <a:ext cx="406400" cy="299720"/>
            <a:chOff x="642619" y="2772410"/>
            <a:chExt cx="406400" cy="276860"/>
          </a:xfrm>
        </p:grpSpPr>
        <p:pic>
          <p:nvPicPr>
            <p:cNvPr id="24" name="object 7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2619" y="2772410"/>
              <a:ext cx="406399" cy="276860"/>
            </a:xfrm>
            <a:prstGeom prst="rect">
              <a:avLst/>
            </a:prstGeom>
          </p:spPr>
        </p:pic>
        <p:pic>
          <p:nvPicPr>
            <p:cNvPr id="25" name="object 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5479" y="2791460"/>
              <a:ext cx="349250" cy="238760"/>
            </a:xfrm>
            <a:prstGeom prst="rect">
              <a:avLst/>
            </a:prstGeom>
          </p:spPr>
        </p:pic>
      </p:grpSp>
      <p:sp>
        <p:nvSpPr>
          <p:cNvPr id="26" name="object 71"/>
          <p:cNvSpPr txBox="1"/>
          <p:nvPr/>
        </p:nvSpPr>
        <p:spPr>
          <a:xfrm>
            <a:off x="1065530" y="4335780"/>
            <a:ext cx="3232785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跌</a:t>
            </a:r>
            <a:r>
              <a:rPr lang="en-US" altLang="zh-CN"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lang="zh-CN"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落</a:t>
            </a:r>
            <a:r>
              <a:rPr lang="en-US" altLang="zh-CN"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lang="zh-CN"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式</a:t>
            </a:r>
            <a:r>
              <a:rPr lang="en-US" altLang="zh-CN"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9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28" name="object 73"/>
          <p:cNvSpPr txBox="1"/>
          <p:nvPr/>
        </p:nvSpPr>
        <p:spPr>
          <a:xfrm>
            <a:off x="844550" y="4678680"/>
            <a:ext cx="7745095" cy="105854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p>
            <a:pPr marL="12700">
              <a:lnSpc>
                <a:spcPct val="100000"/>
              </a:lnSpc>
              <a:spcBef>
                <a:spcPts val="820"/>
              </a:spcBef>
              <a:tabLst>
                <a:tab pos="469900" algn="l"/>
              </a:tabLst>
            </a:pPr>
            <a:r>
              <a:rPr sz="1400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跌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落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式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熔断</a:t>
            </a:r>
            <a:r>
              <a:rPr sz="1400" b="1" u="heavy" spc="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器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常用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来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保</a:t>
            </a:r>
            <a:r>
              <a:rPr sz="1400" b="1" u="heavy" spc="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护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配</a:t>
            </a:r>
            <a:r>
              <a:rPr sz="1400" b="1" u="heavy" spc="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电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变压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器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。利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用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高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绝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缘钩</a:t>
            </a:r>
            <a:r>
              <a:rPr sz="1400" b="1" u="heavy" spc="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棒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的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操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作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可使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断器的</a:t>
            </a:r>
            <a:r>
              <a:rPr sz="1400" b="1" u="heavy" spc="-141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 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管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与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固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定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触头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分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断</a:t>
            </a:r>
            <a:r>
              <a:rPr sz="1400" b="1" u="heavy" spc="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和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闭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合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。由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于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分断时有 </a:t>
            </a:r>
            <a:r>
              <a:rPr sz="14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一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明显</a:t>
            </a:r>
            <a:r>
              <a:rPr sz="14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断口</a:t>
            </a:r>
            <a:r>
              <a:rPr sz="14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所</a:t>
            </a:r>
            <a:r>
              <a:rPr sz="14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以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可</a:t>
            </a:r>
            <a:r>
              <a:rPr sz="14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起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隔离</a:t>
            </a:r>
            <a:r>
              <a:rPr sz="14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开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关作用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，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在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一定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条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件下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可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用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来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通</a:t>
            </a:r>
            <a:r>
              <a:rPr sz="1400" b="1" u="heavy" spc="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断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空载</a:t>
            </a:r>
            <a:r>
              <a:rPr sz="1400" b="1" u="heavy" spc="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变</a:t>
            </a:r>
            <a:r>
              <a:rPr sz="14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压器和 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空</a:t>
            </a:r>
            <a:r>
              <a:rPr sz="1400" b="1" spc="5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载</a:t>
            </a:r>
            <a:r>
              <a:rPr sz="14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线路。</a:t>
            </a:r>
            <a:endParaRPr sz="1400">
              <a:latin typeface="Microsoft YaHei UI"/>
              <a:cs typeface="Microsoft YaHei UI"/>
            </a:endParaRPr>
          </a:p>
          <a:p>
            <a:pPr marL="19685" marR="279400" algn="just">
              <a:lnSpc>
                <a:spcPct val="143000"/>
              </a:lnSpc>
              <a:spcBef>
                <a:spcPts val="5"/>
              </a:spcBef>
            </a:pPr>
            <a:endParaRPr sz="1400">
              <a:latin typeface="Microsoft YaHei UI"/>
              <a:cs typeface="Microsoft YaHei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9901" y="302260"/>
            <a:ext cx="8604249" cy="6464300"/>
            <a:chOff x="410211" y="292100"/>
            <a:chExt cx="8604249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9259" y="2298700"/>
              <a:ext cx="8446770" cy="3773170"/>
            </a:xfrm>
            <a:custGeom>
              <a:avLst/>
              <a:gdLst/>
              <a:ahLst/>
              <a:cxnLst/>
              <a:rect l="l" t="t" r="r" b="b"/>
              <a:pathLst>
                <a:path w="8446770" h="3773170">
                  <a:moveTo>
                    <a:pt x="8284210" y="0"/>
                  </a:moveTo>
                  <a:lnTo>
                    <a:pt x="161290" y="0"/>
                  </a:lnTo>
                  <a:lnTo>
                    <a:pt x="113304" y="9093"/>
                  </a:lnTo>
                  <a:lnTo>
                    <a:pt x="69402" y="33731"/>
                  </a:lnTo>
                  <a:lnTo>
                    <a:pt x="33365" y="69951"/>
                  </a:lnTo>
                  <a:lnTo>
                    <a:pt x="8971" y="113791"/>
                  </a:lnTo>
                  <a:lnTo>
                    <a:pt x="0" y="161289"/>
                  </a:lnTo>
                  <a:lnTo>
                    <a:pt x="0" y="3611879"/>
                  </a:lnTo>
                  <a:lnTo>
                    <a:pt x="8971" y="3659378"/>
                  </a:lnTo>
                  <a:lnTo>
                    <a:pt x="33365" y="3703218"/>
                  </a:lnTo>
                  <a:lnTo>
                    <a:pt x="69402" y="3739438"/>
                  </a:lnTo>
                  <a:lnTo>
                    <a:pt x="113304" y="3764076"/>
                  </a:lnTo>
                  <a:lnTo>
                    <a:pt x="161290" y="3773170"/>
                  </a:lnTo>
                  <a:lnTo>
                    <a:pt x="8284210" y="3773170"/>
                  </a:lnTo>
                  <a:lnTo>
                    <a:pt x="8332327" y="3764076"/>
                  </a:lnTo>
                  <a:lnTo>
                    <a:pt x="8376544" y="3739438"/>
                  </a:lnTo>
                  <a:lnTo>
                    <a:pt x="8412957" y="3703218"/>
                  </a:lnTo>
                  <a:lnTo>
                    <a:pt x="8437666" y="3659378"/>
                  </a:lnTo>
                  <a:lnTo>
                    <a:pt x="8446770" y="3611879"/>
                  </a:lnTo>
                  <a:lnTo>
                    <a:pt x="8446770" y="161289"/>
                  </a:lnTo>
                  <a:lnTo>
                    <a:pt x="8437666" y="113791"/>
                  </a:lnTo>
                  <a:lnTo>
                    <a:pt x="8412957" y="69951"/>
                  </a:lnTo>
                  <a:lnTo>
                    <a:pt x="8376544" y="33731"/>
                  </a:lnTo>
                  <a:lnTo>
                    <a:pt x="8332327" y="9093"/>
                  </a:lnTo>
                  <a:lnTo>
                    <a:pt x="828421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29259" y="2298700"/>
              <a:ext cx="194310" cy="176530"/>
            </a:xfrm>
            <a:custGeom>
              <a:avLst/>
              <a:gdLst/>
              <a:ahLst/>
              <a:cxnLst/>
              <a:rect l="l" t="t" r="r" b="b"/>
              <a:pathLst>
                <a:path w="194309" h="176530">
                  <a:moveTo>
                    <a:pt x="194310" y="0"/>
                  </a:moveTo>
                  <a:lnTo>
                    <a:pt x="161290" y="0"/>
                  </a:lnTo>
                  <a:lnTo>
                    <a:pt x="151784" y="257"/>
                  </a:lnTo>
                  <a:lnTo>
                    <a:pt x="142398" y="1111"/>
                  </a:lnTo>
                  <a:lnTo>
                    <a:pt x="133250" y="2678"/>
                  </a:lnTo>
                  <a:lnTo>
                    <a:pt x="124460" y="5079"/>
                  </a:lnTo>
                </a:path>
                <a:path w="194309" h="176530">
                  <a:moveTo>
                    <a:pt x="88900" y="20320"/>
                  </a:moveTo>
                  <a:lnTo>
                    <a:pt x="81279" y="25300"/>
                  </a:lnTo>
                  <a:lnTo>
                    <a:pt x="73659" y="30638"/>
                  </a:lnTo>
                  <a:lnTo>
                    <a:pt x="66039" y="36214"/>
                  </a:lnTo>
                  <a:lnTo>
                    <a:pt x="58420" y="41910"/>
                  </a:lnTo>
                </a:path>
                <a:path w="194309" h="176530">
                  <a:moveTo>
                    <a:pt x="33020" y="69850"/>
                  </a:moveTo>
                  <a:lnTo>
                    <a:pt x="27543" y="77688"/>
                  </a:lnTo>
                  <a:lnTo>
                    <a:pt x="22542" y="85883"/>
                  </a:lnTo>
                  <a:lnTo>
                    <a:pt x="18018" y="94317"/>
                  </a:lnTo>
                  <a:lnTo>
                    <a:pt x="13970" y="102870"/>
                  </a:lnTo>
                </a:path>
                <a:path w="194309" h="176530">
                  <a:moveTo>
                    <a:pt x="1270" y="138429"/>
                  </a:moveTo>
                  <a:lnTo>
                    <a:pt x="0" y="146050"/>
                  </a:lnTo>
                  <a:lnTo>
                    <a:pt x="0" y="153670"/>
                  </a:lnTo>
                  <a:lnTo>
                    <a:pt x="0" y="161289"/>
                  </a:lnTo>
                  <a:lnTo>
                    <a:pt x="0" y="176529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10211" y="2531110"/>
              <a:ext cx="38100" cy="529590"/>
            </a:xfrm>
            <a:custGeom>
              <a:avLst/>
              <a:gdLst/>
              <a:ahLst/>
              <a:cxnLst/>
              <a:rect l="l" t="t" r="r" b="b"/>
              <a:pathLst>
                <a:path w="38100" h="529589">
                  <a:moveTo>
                    <a:pt x="0" y="0"/>
                  </a:moveTo>
                  <a:lnTo>
                    <a:pt x="38097" y="0"/>
                  </a:lnTo>
                </a:path>
                <a:path w="38100" h="529589">
                  <a:moveTo>
                    <a:pt x="0" y="76200"/>
                  </a:moveTo>
                  <a:lnTo>
                    <a:pt x="38097" y="76200"/>
                  </a:lnTo>
                </a:path>
                <a:path w="38100" h="529589">
                  <a:moveTo>
                    <a:pt x="0" y="151129"/>
                  </a:moveTo>
                  <a:lnTo>
                    <a:pt x="38097" y="151129"/>
                  </a:lnTo>
                </a:path>
                <a:path w="38100" h="529589">
                  <a:moveTo>
                    <a:pt x="0" y="227329"/>
                  </a:moveTo>
                  <a:lnTo>
                    <a:pt x="38097" y="227329"/>
                  </a:lnTo>
                </a:path>
                <a:path w="38100" h="529589">
                  <a:moveTo>
                    <a:pt x="0" y="302260"/>
                  </a:moveTo>
                  <a:lnTo>
                    <a:pt x="38097" y="302260"/>
                  </a:lnTo>
                </a:path>
                <a:path w="38100" h="529589">
                  <a:moveTo>
                    <a:pt x="0" y="378460"/>
                  </a:moveTo>
                  <a:lnTo>
                    <a:pt x="38097" y="378460"/>
                  </a:lnTo>
                </a:path>
                <a:path w="38100" h="529589">
                  <a:moveTo>
                    <a:pt x="0" y="453389"/>
                  </a:moveTo>
                  <a:lnTo>
                    <a:pt x="38097" y="453389"/>
                  </a:lnTo>
                </a:path>
                <a:path w="38100" h="529589">
                  <a:moveTo>
                    <a:pt x="0" y="529589"/>
                  </a:moveTo>
                  <a:lnTo>
                    <a:pt x="38097" y="52958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10211" y="366522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  <a:path w="38100" h="831850">
                  <a:moveTo>
                    <a:pt x="0" y="76199"/>
                  </a:moveTo>
                  <a:lnTo>
                    <a:pt x="38097" y="76199"/>
                  </a:lnTo>
                </a:path>
                <a:path w="38100" h="831850">
                  <a:moveTo>
                    <a:pt x="0" y="151129"/>
                  </a:moveTo>
                  <a:lnTo>
                    <a:pt x="38097" y="151129"/>
                  </a:lnTo>
                </a:path>
                <a:path w="38100" h="831850">
                  <a:moveTo>
                    <a:pt x="0" y="227329"/>
                  </a:moveTo>
                  <a:lnTo>
                    <a:pt x="38097" y="227329"/>
                  </a:lnTo>
                </a:path>
                <a:path w="38100" h="831850">
                  <a:moveTo>
                    <a:pt x="0" y="302259"/>
                  </a:moveTo>
                  <a:lnTo>
                    <a:pt x="38097" y="302259"/>
                  </a:lnTo>
                </a:path>
                <a:path w="38100" h="831850">
                  <a:moveTo>
                    <a:pt x="0" y="378459"/>
                  </a:moveTo>
                  <a:lnTo>
                    <a:pt x="38097" y="378459"/>
                  </a:lnTo>
                </a:path>
                <a:path w="38100" h="831850">
                  <a:moveTo>
                    <a:pt x="0" y="453389"/>
                  </a:moveTo>
                  <a:lnTo>
                    <a:pt x="38097" y="453389"/>
                  </a:lnTo>
                </a:path>
                <a:path w="38100" h="831850">
                  <a:moveTo>
                    <a:pt x="0" y="529589"/>
                  </a:moveTo>
                  <a:lnTo>
                    <a:pt x="38097" y="529589"/>
                  </a:lnTo>
                </a:path>
                <a:path w="38100" h="831850">
                  <a:moveTo>
                    <a:pt x="0" y="604519"/>
                  </a:moveTo>
                  <a:lnTo>
                    <a:pt x="38097" y="604519"/>
                  </a:lnTo>
                </a:path>
                <a:path w="38100" h="831850">
                  <a:moveTo>
                    <a:pt x="0" y="680719"/>
                  </a:moveTo>
                  <a:lnTo>
                    <a:pt x="38097" y="680719"/>
                  </a:lnTo>
                </a:path>
                <a:path w="38100" h="831850">
                  <a:moveTo>
                    <a:pt x="0" y="755649"/>
                  </a:moveTo>
                  <a:lnTo>
                    <a:pt x="38097" y="755649"/>
                  </a:lnTo>
                </a:path>
                <a:path w="38100" h="831850">
                  <a:moveTo>
                    <a:pt x="0" y="831849"/>
                  </a:moveTo>
                  <a:lnTo>
                    <a:pt x="38097" y="83184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10211" y="510159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0211" y="5895341"/>
              <a:ext cx="217167" cy="19557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46430" y="6071870"/>
              <a:ext cx="8051800" cy="0"/>
            </a:xfrm>
            <a:custGeom>
              <a:avLst/>
              <a:gdLst/>
              <a:ahLst/>
              <a:cxnLst/>
              <a:rect l="l" t="t" r="r" b="b"/>
              <a:pathLst>
                <a:path w="8051800">
                  <a:moveTo>
                    <a:pt x="0" y="0"/>
                  </a:moveTo>
                  <a:lnTo>
                    <a:pt x="38100" y="0"/>
                  </a:lnTo>
                </a:path>
                <a:path w="8051800">
                  <a:moveTo>
                    <a:pt x="76200" y="0"/>
                  </a:moveTo>
                  <a:lnTo>
                    <a:pt x="113029" y="0"/>
                  </a:lnTo>
                </a:path>
                <a:path w="8051800">
                  <a:moveTo>
                    <a:pt x="151129" y="0"/>
                  </a:moveTo>
                  <a:lnTo>
                    <a:pt x="189229" y="0"/>
                  </a:lnTo>
                </a:path>
                <a:path w="8051800">
                  <a:moveTo>
                    <a:pt x="227329" y="0"/>
                  </a:moveTo>
                  <a:lnTo>
                    <a:pt x="264160" y="0"/>
                  </a:lnTo>
                </a:path>
                <a:path w="8051800">
                  <a:moveTo>
                    <a:pt x="302260" y="0"/>
                  </a:moveTo>
                  <a:lnTo>
                    <a:pt x="340360" y="0"/>
                  </a:lnTo>
                </a:path>
                <a:path w="8051800">
                  <a:moveTo>
                    <a:pt x="378460" y="0"/>
                  </a:moveTo>
                  <a:lnTo>
                    <a:pt x="416560" y="0"/>
                  </a:lnTo>
                </a:path>
                <a:path w="8051800">
                  <a:moveTo>
                    <a:pt x="453389" y="0"/>
                  </a:moveTo>
                  <a:lnTo>
                    <a:pt x="491489" y="0"/>
                  </a:lnTo>
                </a:path>
                <a:path w="8051800">
                  <a:moveTo>
                    <a:pt x="529590" y="0"/>
                  </a:moveTo>
                  <a:lnTo>
                    <a:pt x="567690" y="0"/>
                  </a:lnTo>
                </a:path>
                <a:path w="8051800">
                  <a:moveTo>
                    <a:pt x="604520" y="0"/>
                  </a:moveTo>
                  <a:lnTo>
                    <a:pt x="642620" y="0"/>
                  </a:lnTo>
                </a:path>
                <a:path w="8051800">
                  <a:moveTo>
                    <a:pt x="680720" y="0"/>
                  </a:moveTo>
                  <a:lnTo>
                    <a:pt x="718820" y="0"/>
                  </a:lnTo>
                </a:path>
                <a:path w="8051800">
                  <a:moveTo>
                    <a:pt x="755650" y="0"/>
                  </a:moveTo>
                  <a:lnTo>
                    <a:pt x="793750" y="0"/>
                  </a:lnTo>
                </a:path>
                <a:path w="8051800">
                  <a:moveTo>
                    <a:pt x="831850" y="0"/>
                  </a:moveTo>
                  <a:lnTo>
                    <a:pt x="869950" y="0"/>
                  </a:lnTo>
                </a:path>
                <a:path w="8051800">
                  <a:moveTo>
                    <a:pt x="906780" y="0"/>
                  </a:moveTo>
                  <a:lnTo>
                    <a:pt x="944880" y="0"/>
                  </a:lnTo>
                </a:path>
                <a:path w="8051800">
                  <a:moveTo>
                    <a:pt x="982980" y="0"/>
                  </a:moveTo>
                  <a:lnTo>
                    <a:pt x="1021080" y="0"/>
                  </a:lnTo>
                </a:path>
                <a:path w="8051800">
                  <a:moveTo>
                    <a:pt x="1057909" y="0"/>
                  </a:moveTo>
                  <a:lnTo>
                    <a:pt x="1096009" y="0"/>
                  </a:lnTo>
                </a:path>
                <a:path w="8051800">
                  <a:moveTo>
                    <a:pt x="1134109" y="0"/>
                  </a:moveTo>
                  <a:lnTo>
                    <a:pt x="1172209" y="0"/>
                  </a:lnTo>
                </a:path>
                <a:path w="8051800">
                  <a:moveTo>
                    <a:pt x="1210309" y="0"/>
                  </a:moveTo>
                  <a:lnTo>
                    <a:pt x="1247139" y="0"/>
                  </a:lnTo>
                </a:path>
                <a:path w="8051800">
                  <a:moveTo>
                    <a:pt x="1285239" y="0"/>
                  </a:moveTo>
                  <a:lnTo>
                    <a:pt x="1323339" y="0"/>
                  </a:lnTo>
                </a:path>
                <a:path w="8051800">
                  <a:moveTo>
                    <a:pt x="1361439" y="0"/>
                  </a:moveTo>
                  <a:lnTo>
                    <a:pt x="1398270" y="0"/>
                  </a:lnTo>
                </a:path>
                <a:path w="8051800">
                  <a:moveTo>
                    <a:pt x="1436370" y="0"/>
                  </a:moveTo>
                  <a:lnTo>
                    <a:pt x="1474470" y="0"/>
                  </a:lnTo>
                </a:path>
                <a:path w="8051800">
                  <a:moveTo>
                    <a:pt x="1512570" y="0"/>
                  </a:moveTo>
                  <a:lnTo>
                    <a:pt x="1549400" y="0"/>
                  </a:lnTo>
                </a:path>
                <a:path w="8051800">
                  <a:moveTo>
                    <a:pt x="1587500" y="0"/>
                  </a:moveTo>
                  <a:lnTo>
                    <a:pt x="1625600" y="0"/>
                  </a:lnTo>
                </a:path>
                <a:path w="8051800">
                  <a:moveTo>
                    <a:pt x="1663700" y="0"/>
                  </a:moveTo>
                  <a:lnTo>
                    <a:pt x="1700530" y="0"/>
                  </a:lnTo>
                </a:path>
                <a:path w="8051800">
                  <a:moveTo>
                    <a:pt x="1738630" y="0"/>
                  </a:moveTo>
                  <a:lnTo>
                    <a:pt x="1776730" y="0"/>
                  </a:lnTo>
                </a:path>
                <a:path w="8051800">
                  <a:moveTo>
                    <a:pt x="1814830" y="0"/>
                  </a:moveTo>
                  <a:lnTo>
                    <a:pt x="1852930" y="0"/>
                  </a:lnTo>
                </a:path>
                <a:path w="8051800">
                  <a:moveTo>
                    <a:pt x="1889759" y="0"/>
                  </a:moveTo>
                  <a:lnTo>
                    <a:pt x="1927859" y="0"/>
                  </a:lnTo>
                </a:path>
                <a:path w="8051800">
                  <a:moveTo>
                    <a:pt x="1965959" y="0"/>
                  </a:moveTo>
                  <a:lnTo>
                    <a:pt x="2004059" y="0"/>
                  </a:lnTo>
                </a:path>
                <a:path w="8051800">
                  <a:moveTo>
                    <a:pt x="2040889" y="0"/>
                  </a:moveTo>
                  <a:lnTo>
                    <a:pt x="2078989" y="0"/>
                  </a:lnTo>
                </a:path>
                <a:path w="8051800">
                  <a:moveTo>
                    <a:pt x="2117090" y="0"/>
                  </a:moveTo>
                  <a:lnTo>
                    <a:pt x="2155190" y="0"/>
                  </a:lnTo>
                </a:path>
                <a:path w="8051800">
                  <a:moveTo>
                    <a:pt x="2192020" y="0"/>
                  </a:moveTo>
                  <a:lnTo>
                    <a:pt x="2230120" y="0"/>
                  </a:lnTo>
                </a:path>
                <a:path w="8051800">
                  <a:moveTo>
                    <a:pt x="2268220" y="0"/>
                  </a:moveTo>
                  <a:lnTo>
                    <a:pt x="2306320" y="0"/>
                  </a:lnTo>
                </a:path>
                <a:path w="8051800">
                  <a:moveTo>
                    <a:pt x="2343150" y="0"/>
                  </a:moveTo>
                  <a:lnTo>
                    <a:pt x="2381250" y="0"/>
                  </a:lnTo>
                </a:path>
                <a:path w="8051800">
                  <a:moveTo>
                    <a:pt x="2419350" y="0"/>
                  </a:moveTo>
                  <a:lnTo>
                    <a:pt x="2457450" y="0"/>
                  </a:lnTo>
                </a:path>
                <a:path w="8051800">
                  <a:moveTo>
                    <a:pt x="2495550" y="0"/>
                  </a:moveTo>
                  <a:lnTo>
                    <a:pt x="2532380" y="0"/>
                  </a:lnTo>
                </a:path>
                <a:path w="8051800">
                  <a:moveTo>
                    <a:pt x="2570480" y="0"/>
                  </a:moveTo>
                  <a:lnTo>
                    <a:pt x="2608580" y="0"/>
                  </a:lnTo>
                </a:path>
                <a:path w="8051800">
                  <a:moveTo>
                    <a:pt x="2646680" y="0"/>
                  </a:moveTo>
                  <a:lnTo>
                    <a:pt x="2683510" y="0"/>
                  </a:lnTo>
                </a:path>
                <a:path w="8051800">
                  <a:moveTo>
                    <a:pt x="2721610" y="0"/>
                  </a:moveTo>
                  <a:lnTo>
                    <a:pt x="2759710" y="0"/>
                  </a:lnTo>
                </a:path>
                <a:path w="8051800">
                  <a:moveTo>
                    <a:pt x="2797810" y="0"/>
                  </a:moveTo>
                  <a:lnTo>
                    <a:pt x="2834640" y="0"/>
                  </a:lnTo>
                </a:path>
                <a:path w="8051800">
                  <a:moveTo>
                    <a:pt x="2872740" y="0"/>
                  </a:moveTo>
                  <a:lnTo>
                    <a:pt x="2910840" y="0"/>
                  </a:lnTo>
                </a:path>
                <a:path w="8051800">
                  <a:moveTo>
                    <a:pt x="2948940" y="0"/>
                  </a:moveTo>
                  <a:lnTo>
                    <a:pt x="2985770" y="0"/>
                  </a:lnTo>
                </a:path>
                <a:path w="8051800">
                  <a:moveTo>
                    <a:pt x="3023870" y="0"/>
                  </a:moveTo>
                  <a:lnTo>
                    <a:pt x="3061970" y="0"/>
                  </a:lnTo>
                </a:path>
                <a:path w="8051800">
                  <a:moveTo>
                    <a:pt x="3100070" y="0"/>
                  </a:moveTo>
                  <a:lnTo>
                    <a:pt x="3136899" y="0"/>
                  </a:lnTo>
                </a:path>
                <a:path w="8051800">
                  <a:moveTo>
                    <a:pt x="3174999" y="0"/>
                  </a:moveTo>
                  <a:lnTo>
                    <a:pt x="3213099" y="0"/>
                  </a:lnTo>
                </a:path>
                <a:path w="8051800">
                  <a:moveTo>
                    <a:pt x="3251199" y="0"/>
                  </a:moveTo>
                  <a:lnTo>
                    <a:pt x="3289300" y="0"/>
                  </a:lnTo>
                </a:path>
                <a:path w="8051800">
                  <a:moveTo>
                    <a:pt x="3326130" y="0"/>
                  </a:moveTo>
                  <a:lnTo>
                    <a:pt x="3364230" y="0"/>
                  </a:lnTo>
                </a:path>
                <a:path w="8051800">
                  <a:moveTo>
                    <a:pt x="3402330" y="0"/>
                  </a:moveTo>
                  <a:lnTo>
                    <a:pt x="3440430" y="0"/>
                  </a:lnTo>
                </a:path>
                <a:path w="8051800">
                  <a:moveTo>
                    <a:pt x="3477260" y="0"/>
                  </a:moveTo>
                  <a:lnTo>
                    <a:pt x="3515360" y="0"/>
                  </a:lnTo>
                </a:path>
                <a:path w="8051800">
                  <a:moveTo>
                    <a:pt x="3553460" y="0"/>
                  </a:moveTo>
                  <a:lnTo>
                    <a:pt x="3591560" y="0"/>
                  </a:lnTo>
                </a:path>
                <a:path w="8051800">
                  <a:moveTo>
                    <a:pt x="3628390" y="0"/>
                  </a:moveTo>
                  <a:lnTo>
                    <a:pt x="3666490" y="0"/>
                  </a:lnTo>
                </a:path>
                <a:path w="8051800">
                  <a:moveTo>
                    <a:pt x="3704590" y="0"/>
                  </a:moveTo>
                  <a:lnTo>
                    <a:pt x="3742690" y="0"/>
                  </a:lnTo>
                </a:path>
                <a:path w="8051800">
                  <a:moveTo>
                    <a:pt x="3779520" y="0"/>
                  </a:moveTo>
                  <a:lnTo>
                    <a:pt x="3817620" y="0"/>
                  </a:lnTo>
                </a:path>
                <a:path w="8051800">
                  <a:moveTo>
                    <a:pt x="3855720" y="0"/>
                  </a:moveTo>
                  <a:lnTo>
                    <a:pt x="3893820" y="0"/>
                  </a:lnTo>
                </a:path>
                <a:path w="8051800">
                  <a:moveTo>
                    <a:pt x="3931920" y="0"/>
                  </a:moveTo>
                  <a:lnTo>
                    <a:pt x="3968750" y="0"/>
                  </a:lnTo>
                </a:path>
                <a:path w="8051800">
                  <a:moveTo>
                    <a:pt x="4006850" y="0"/>
                  </a:moveTo>
                  <a:lnTo>
                    <a:pt x="4044950" y="0"/>
                  </a:lnTo>
                </a:path>
                <a:path w="8051800">
                  <a:moveTo>
                    <a:pt x="4083050" y="0"/>
                  </a:moveTo>
                  <a:lnTo>
                    <a:pt x="4119880" y="0"/>
                  </a:lnTo>
                </a:path>
                <a:path w="8051800">
                  <a:moveTo>
                    <a:pt x="4157980" y="0"/>
                  </a:moveTo>
                  <a:lnTo>
                    <a:pt x="4196080" y="0"/>
                  </a:lnTo>
                </a:path>
                <a:path w="8051800">
                  <a:moveTo>
                    <a:pt x="4234180" y="0"/>
                  </a:moveTo>
                  <a:lnTo>
                    <a:pt x="4271010" y="0"/>
                  </a:lnTo>
                </a:path>
                <a:path w="8051800">
                  <a:moveTo>
                    <a:pt x="4309110" y="0"/>
                  </a:moveTo>
                  <a:lnTo>
                    <a:pt x="4347210" y="0"/>
                  </a:lnTo>
                </a:path>
                <a:path w="8051800">
                  <a:moveTo>
                    <a:pt x="4385310" y="0"/>
                  </a:moveTo>
                  <a:lnTo>
                    <a:pt x="4422140" y="0"/>
                  </a:lnTo>
                </a:path>
                <a:path w="8051800">
                  <a:moveTo>
                    <a:pt x="4460240" y="0"/>
                  </a:moveTo>
                  <a:lnTo>
                    <a:pt x="4498340" y="0"/>
                  </a:lnTo>
                </a:path>
                <a:path w="8051800">
                  <a:moveTo>
                    <a:pt x="4536440" y="0"/>
                  </a:moveTo>
                  <a:lnTo>
                    <a:pt x="4574540" y="0"/>
                  </a:lnTo>
                </a:path>
                <a:path w="8051800">
                  <a:moveTo>
                    <a:pt x="4611370" y="0"/>
                  </a:moveTo>
                  <a:lnTo>
                    <a:pt x="4649470" y="0"/>
                  </a:lnTo>
                </a:path>
                <a:path w="8051800">
                  <a:moveTo>
                    <a:pt x="4687570" y="0"/>
                  </a:moveTo>
                  <a:lnTo>
                    <a:pt x="4725670" y="0"/>
                  </a:lnTo>
                </a:path>
                <a:path w="8051800">
                  <a:moveTo>
                    <a:pt x="4762500" y="0"/>
                  </a:moveTo>
                  <a:lnTo>
                    <a:pt x="4800600" y="0"/>
                  </a:lnTo>
                </a:path>
                <a:path w="8051800">
                  <a:moveTo>
                    <a:pt x="4838700" y="0"/>
                  </a:moveTo>
                  <a:lnTo>
                    <a:pt x="4876800" y="0"/>
                  </a:lnTo>
                </a:path>
                <a:path w="8051800">
                  <a:moveTo>
                    <a:pt x="4913630" y="0"/>
                  </a:moveTo>
                  <a:lnTo>
                    <a:pt x="4951730" y="0"/>
                  </a:lnTo>
                </a:path>
                <a:path w="8051800">
                  <a:moveTo>
                    <a:pt x="4989830" y="0"/>
                  </a:moveTo>
                  <a:lnTo>
                    <a:pt x="5027930" y="0"/>
                  </a:lnTo>
                </a:path>
                <a:path w="8051800">
                  <a:moveTo>
                    <a:pt x="5064760" y="0"/>
                  </a:moveTo>
                  <a:lnTo>
                    <a:pt x="5102860" y="0"/>
                  </a:lnTo>
                </a:path>
                <a:path w="8051800">
                  <a:moveTo>
                    <a:pt x="5140960" y="0"/>
                  </a:moveTo>
                  <a:lnTo>
                    <a:pt x="5179060" y="0"/>
                  </a:lnTo>
                </a:path>
                <a:path w="8051800">
                  <a:moveTo>
                    <a:pt x="5217160" y="0"/>
                  </a:moveTo>
                  <a:lnTo>
                    <a:pt x="5253990" y="0"/>
                  </a:lnTo>
                </a:path>
                <a:path w="8051800">
                  <a:moveTo>
                    <a:pt x="5292090" y="0"/>
                  </a:moveTo>
                  <a:lnTo>
                    <a:pt x="5330190" y="0"/>
                  </a:lnTo>
                </a:path>
                <a:path w="8051800">
                  <a:moveTo>
                    <a:pt x="5368290" y="0"/>
                  </a:moveTo>
                  <a:lnTo>
                    <a:pt x="5405120" y="0"/>
                  </a:lnTo>
                </a:path>
                <a:path w="8051800">
                  <a:moveTo>
                    <a:pt x="5443220" y="0"/>
                  </a:moveTo>
                  <a:lnTo>
                    <a:pt x="5481320" y="0"/>
                  </a:lnTo>
                </a:path>
                <a:path w="8051800">
                  <a:moveTo>
                    <a:pt x="5519420" y="0"/>
                  </a:moveTo>
                  <a:lnTo>
                    <a:pt x="5556250" y="0"/>
                  </a:lnTo>
                </a:path>
                <a:path w="8051800">
                  <a:moveTo>
                    <a:pt x="5594350" y="0"/>
                  </a:moveTo>
                  <a:lnTo>
                    <a:pt x="5632450" y="0"/>
                  </a:lnTo>
                </a:path>
                <a:path w="8051800">
                  <a:moveTo>
                    <a:pt x="5670550" y="0"/>
                  </a:moveTo>
                  <a:lnTo>
                    <a:pt x="5707380" y="0"/>
                  </a:lnTo>
                </a:path>
                <a:path w="8051800">
                  <a:moveTo>
                    <a:pt x="5745480" y="0"/>
                  </a:moveTo>
                  <a:lnTo>
                    <a:pt x="5783580" y="0"/>
                  </a:lnTo>
                </a:path>
                <a:path w="8051800">
                  <a:moveTo>
                    <a:pt x="5821680" y="0"/>
                  </a:moveTo>
                  <a:lnTo>
                    <a:pt x="5858510" y="0"/>
                  </a:lnTo>
                </a:path>
                <a:path w="8051800">
                  <a:moveTo>
                    <a:pt x="5896610" y="0"/>
                  </a:moveTo>
                  <a:lnTo>
                    <a:pt x="5934710" y="0"/>
                  </a:lnTo>
                </a:path>
                <a:path w="8051800">
                  <a:moveTo>
                    <a:pt x="5972810" y="0"/>
                  </a:moveTo>
                  <a:lnTo>
                    <a:pt x="6010910" y="0"/>
                  </a:lnTo>
                </a:path>
                <a:path w="8051800">
                  <a:moveTo>
                    <a:pt x="6047740" y="0"/>
                  </a:moveTo>
                  <a:lnTo>
                    <a:pt x="6085840" y="0"/>
                  </a:lnTo>
                </a:path>
                <a:path w="8051800">
                  <a:moveTo>
                    <a:pt x="6123940" y="0"/>
                  </a:moveTo>
                  <a:lnTo>
                    <a:pt x="6162040" y="0"/>
                  </a:lnTo>
                </a:path>
                <a:path w="8051800">
                  <a:moveTo>
                    <a:pt x="6198870" y="0"/>
                  </a:moveTo>
                  <a:lnTo>
                    <a:pt x="6236970" y="0"/>
                  </a:lnTo>
                </a:path>
                <a:path w="8051800">
                  <a:moveTo>
                    <a:pt x="6275070" y="0"/>
                  </a:moveTo>
                  <a:lnTo>
                    <a:pt x="6313170" y="0"/>
                  </a:lnTo>
                </a:path>
                <a:path w="8051800">
                  <a:moveTo>
                    <a:pt x="6350000" y="0"/>
                  </a:moveTo>
                  <a:lnTo>
                    <a:pt x="6388100" y="0"/>
                  </a:lnTo>
                </a:path>
                <a:path w="8051800">
                  <a:moveTo>
                    <a:pt x="6426200" y="0"/>
                  </a:moveTo>
                  <a:lnTo>
                    <a:pt x="6464300" y="0"/>
                  </a:lnTo>
                </a:path>
                <a:path w="8051800">
                  <a:moveTo>
                    <a:pt x="6501130" y="0"/>
                  </a:moveTo>
                  <a:lnTo>
                    <a:pt x="6539230" y="0"/>
                  </a:lnTo>
                </a:path>
                <a:path w="8051800">
                  <a:moveTo>
                    <a:pt x="6577330" y="0"/>
                  </a:moveTo>
                  <a:lnTo>
                    <a:pt x="6615430" y="0"/>
                  </a:lnTo>
                </a:path>
                <a:path w="8051800">
                  <a:moveTo>
                    <a:pt x="6653530" y="0"/>
                  </a:moveTo>
                  <a:lnTo>
                    <a:pt x="6690360" y="0"/>
                  </a:lnTo>
                </a:path>
                <a:path w="8051800">
                  <a:moveTo>
                    <a:pt x="6728460" y="0"/>
                  </a:moveTo>
                  <a:lnTo>
                    <a:pt x="6766560" y="0"/>
                  </a:lnTo>
                </a:path>
                <a:path w="8051800">
                  <a:moveTo>
                    <a:pt x="6804660" y="0"/>
                  </a:moveTo>
                  <a:lnTo>
                    <a:pt x="6841490" y="0"/>
                  </a:lnTo>
                </a:path>
                <a:path w="8051800">
                  <a:moveTo>
                    <a:pt x="6879590" y="0"/>
                  </a:moveTo>
                  <a:lnTo>
                    <a:pt x="6917690" y="0"/>
                  </a:lnTo>
                </a:path>
                <a:path w="8051800">
                  <a:moveTo>
                    <a:pt x="6955790" y="0"/>
                  </a:moveTo>
                  <a:lnTo>
                    <a:pt x="6992620" y="0"/>
                  </a:lnTo>
                </a:path>
                <a:path w="8051800">
                  <a:moveTo>
                    <a:pt x="7030720" y="0"/>
                  </a:moveTo>
                  <a:lnTo>
                    <a:pt x="7068820" y="0"/>
                  </a:lnTo>
                </a:path>
                <a:path w="8051800">
                  <a:moveTo>
                    <a:pt x="7106920" y="0"/>
                  </a:moveTo>
                  <a:lnTo>
                    <a:pt x="7143750" y="0"/>
                  </a:lnTo>
                </a:path>
                <a:path w="8051800">
                  <a:moveTo>
                    <a:pt x="7181850" y="0"/>
                  </a:moveTo>
                  <a:lnTo>
                    <a:pt x="7219950" y="0"/>
                  </a:lnTo>
                </a:path>
                <a:path w="8051800">
                  <a:moveTo>
                    <a:pt x="7258050" y="0"/>
                  </a:moveTo>
                  <a:lnTo>
                    <a:pt x="7296150" y="0"/>
                  </a:lnTo>
                </a:path>
                <a:path w="8051800">
                  <a:moveTo>
                    <a:pt x="7332980" y="0"/>
                  </a:moveTo>
                  <a:lnTo>
                    <a:pt x="7371080" y="0"/>
                  </a:lnTo>
                </a:path>
                <a:path w="8051800">
                  <a:moveTo>
                    <a:pt x="7409180" y="0"/>
                  </a:moveTo>
                  <a:lnTo>
                    <a:pt x="7447280" y="0"/>
                  </a:lnTo>
                </a:path>
                <a:path w="8051800">
                  <a:moveTo>
                    <a:pt x="7484110" y="0"/>
                  </a:moveTo>
                  <a:lnTo>
                    <a:pt x="7522210" y="0"/>
                  </a:lnTo>
                </a:path>
                <a:path w="8051800">
                  <a:moveTo>
                    <a:pt x="7560310" y="0"/>
                  </a:moveTo>
                  <a:lnTo>
                    <a:pt x="7598410" y="0"/>
                  </a:lnTo>
                </a:path>
                <a:path w="8051800">
                  <a:moveTo>
                    <a:pt x="7635240" y="0"/>
                  </a:moveTo>
                  <a:lnTo>
                    <a:pt x="7673340" y="0"/>
                  </a:lnTo>
                </a:path>
                <a:path w="8051800">
                  <a:moveTo>
                    <a:pt x="7711440" y="0"/>
                  </a:moveTo>
                  <a:lnTo>
                    <a:pt x="7749540" y="0"/>
                  </a:lnTo>
                </a:path>
                <a:path w="8051800">
                  <a:moveTo>
                    <a:pt x="7786370" y="0"/>
                  </a:moveTo>
                  <a:lnTo>
                    <a:pt x="7824470" y="0"/>
                  </a:lnTo>
                </a:path>
                <a:path w="8051800">
                  <a:moveTo>
                    <a:pt x="7862570" y="0"/>
                  </a:moveTo>
                  <a:lnTo>
                    <a:pt x="7900670" y="0"/>
                  </a:lnTo>
                </a:path>
                <a:path w="8051800">
                  <a:moveTo>
                    <a:pt x="7937500" y="0"/>
                  </a:moveTo>
                  <a:lnTo>
                    <a:pt x="7975600" y="0"/>
                  </a:lnTo>
                </a:path>
                <a:path w="8051800">
                  <a:moveTo>
                    <a:pt x="8013700" y="0"/>
                  </a:moveTo>
                  <a:lnTo>
                    <a:pt x="80518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17281" y="5875020"/>
              <a:ext cx="177797" cy="21462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856981" y="5515609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302259"/>
                  </a:moveTo>
                  <a:lnTo>
                    <a:pt x="38097" y="302259"/>
                  </a:lnTo>
                </a:path>
                <a:path w="38100" h="302260">
                  <a:moveTo>
                    <a:pt x="0" y="227329"/>
                  </a:moveTo>
                  <a:lnTo>
                    <a:pt x="38097" y="2273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76199"/>
                  </a:moveTo>
                  <a:lnTo>
                    <a:pt x="38097" y="76199"/>
                  </a:lnTo>
                </a:path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856981" y="423037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199"/>
                  </a:moveTo>
                  <a:lnTo>
                    <a:pt x="38097" y="76199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856981" y="279400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74100" y="2279651"/>
              <a:ext cx="218438" cy="17398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60400" y="2298700"/>
              <a:ext cx="7976870" cy="0"/>
            </a:xfrm>
            <a:custGeom>
              <a:avLst/>
              <a:gdLst/>
              <a:ahLst/>
              <a:cxnLst/>
              <a:rect l="l" t="t" r="r" b="b"/>
              <a:pathLst>
                <a:path w="7976870">
                  <a:moveTo>
                    <a:pt x="7976870" y="0"/>
                  </a:moveTo>
                  <a:lnTo>
                    <a:pt x="7938770" y="0"/>
                  </a:lnTo>
                </a:path>
                <a:path w="7976870">
                  <a:moveTo>
                    <a:pt x="7900670" y="0"/>
                  </a:moveTo>
                  <a:lnTo>
                    <a:pt x="7862570" y="0"/>
                  </a:lnTo>
                </a:path>
                <a:path w="7976870">
                  <a:moveTo>
                    <a:pt x="7825740" y="0"/>
                  </a:moveTo>
                  <a:lnTo>
                    <a:pt x="7787640" y="0"/>
                  </a:lnTo>
                </a:path>
                <a:path w="7976870">
                  <a:moveTo>
                    <a:pt x="7749540" y="0"/>
                  </a:moveTo>
                  <a:lnTo>
                    <a:pt x="7711440" y="0"/>
                  </a:lnTo>
                </a:path>
                <a:path w="7976870">
                  <a:moveTo>
                    <a:pt x="7673340" y="0"/>
                  </a:moveTo>
                  <a:lnTo>
                    <a:pt x="7636509" y="0"/>
                  </a:lnTo>
                </a:path>
                <a:path w="7976870">
                  <a:moveTo>
                    <a:pt x="7598409" y="0"/>
                  </a:moveTo>
                  <a:lnTo>
                    <a:pt x="7560309" y="0"/>
                  </a:lnTo>
                </a:path>
                <a:path w="7976870">
                  <a:moveTo>
                    <a:pt x="7522209" y="0"/>
                  </a:moveTo>
                  <a:lnTo>
                    <a:pt x="7485380" y="0"/>
                  </a:lnTo>
                </a:path>
                <a:path w="7976870">
                  <a:moveTo>
                    <a:pt x="7447280" y="0"/>
                  </a:moveTo>
                  <a:lnTo>
                    <a:pt x="7409180" y="0"/>
                  </a:lnTo>
                </a:path>
                <a:path w="7976870">
                  <a:moveTo>
                    <a:pt x="7371080" y="0"/>
                  </a:moveTo>
                  <a:lnTo>
                    <a:pt x="7334250" y="0"/>
                  </a:lnTo>
                </a:path>
                <a:path w="7976870">
                  <a:moveTo>
                    <a:pt x="7296150" y="0"/>
                  </a:moveTo>
                  <a:lnTo>
                    <a:pt x="7258050" y="0"/>
                  </a:lnTo>
                </a:path>
                <a:path w="7976870">
                  <a:moveTo>
                    <a:pt x="7219950" y="0"/>
                  </a:moveTo>
                  <a:lnTo>
                    <a:pt x="7183120" y="0"/>
                  </a:lnTo>
                </a:path>
                <a:path w="7976870">
                  <a:moveTo>
                    <a:pt x="7145020" y="0"/>
                  </a:moveTo>
                  <a:lnTo>
                    <a:pt x="7106920" y="0"/>
                  </a:lnTo>
                </a:path>
                <a:path w="7976870">
                  <a:moveTo>
                    <a:pt x="7068820" y="0"/>
                  </a:moveTo>
                  <a:lnTo>
                    <a:pt x="7031990" y="0"/>
                  </a:lnTo>
                </a:path>
                <a:path w="7976870">
                  <a:moveTo>
                    <a:pt x="6993890" y="0"/>
                  </a:moveTo>
                  <a:lnTo>
                    <a:pt x="6955790" y="0"/>
                  </a:lnTo>
                </a:path>
                <a:path w="7976870">
                  <a:moveTo>
                    <a:pt x="6917690" y="0"/>
                  </a:moveTo>
                  <a:lnTo>
                    <a:pt x="6879590" y="0"/>
                  </a:lnTo>
                </a:path>
                <a:path w="7976870">
                  <a:moveTo>
                    <a:pt x="6842759" y="0"/>
                  </a:moveTo>
                  <a:lnTo>
                    <a:pt x="6804659" y="0"/>
                  </a:lnTo>
                </a:path>
                <a:path w="7976870">
                  <a:moveTo>
                    <a:pt x="6766559" y="0"/>
                  </a:moveTo>
                  <a:lnTo>
                    <a:pt x="6728459" y="0"/>
                  </a:lnTo>
                </a:path>
                <a:path w="7976870">
                  <a:moveTo>
                    <a:pt x="6691630" y="0"/>
                  </a:moveTo>
                  <a:lnTo>
                    <a:pt x="6653530" y="0"/>
                  </a:lnTo>
                </a:path>
                <a:path w="7976870">
                  <a:moveTo>
                    <a:pt x="6615430" y="0"/>
                  </a:moveTo>
                  <a:lnTo>
                    <a:pt x="6577330" y="0"/>
                  </a:lnTo>
                </a:path>
                <a:path w="7976870">
                  <a:moveTo>
                    <a:pt x="6540500" y="0"/>
                  </a:moveTo>
                  <a:lnTo>
                    <a:pt x="6502400" y="0"/>
                  </a:lnTo>
                </a:path>
                <a:path w="7976870">
                  <a:moveTo>
                    <a:pt x="6464300" y="0"/>
                  </a:moveTo>
                  <a:lnTo>
                    <a:pt x="6426200" y="0"/>
                  </a:lnTo>
                </a:path>
                <a:path w="7976870">
                  <a:moveTo>
                    <a:pt x="6389370" y="0"/>
                  </a:moveTo>
                  <a:lnTo>
                    <a:pt x="6351270" y="0"/>
                  </a:lnTo>
                </a:path>
                <a:path w="7976870">
                  <a:moveTo>
                    <a:pt x="6313170" y="0"/>
                  </a:moveTo>
                  <a:lnTo>
                    <a:pt x="6275070" y="0"/>
                  </a:lnTo>
                </a:path>
                <a:path w="7976870">
                  <a:moveTo>
                    <a:pt x="6236970" y="0"/>
                  </a:moveTo>
                  <a:lnTo>
                    <a:pt x="6200140" y="0"/>
                  </a:lnTo>
                </a:path>
                <a:path w="7976870">
                  <a:moveTo>
                    <a:pt x="6162040" y="0"/>
                  </a:moveTo>
                  <a:lnTo>
                    <a:pt x="6123940" y="0"/>
                  </a:lnTo>
                </a:path>
                <a:path w="7976870">
                  <a:moveTo>
                    <a:pt x="6085840" y="0"/>
                  </a:moveTo>
                  <a:lnTo>
                    <a:pt x="6049009" y="0"/>
                  </a:lnTo>
                </a:path>
                <a:path w="7976870">
                  <a:moveTo>
                    <a:pt x="6010909" y="0"/>
                  </a:moveTo>
                  <a:lnTo>
                    <a:pt x="5972809" y="0"/>
                  </a:lnTo>
                </a:path>
                <a:path w="7976870">
                  <a:moveTo>
                    <a:pt x="5934709" y="0"/>
                  </a:moveTo>
                  <a:lnTo>
                    <a:pt x="5897880" y="0"/>
                  </a:lnTo>
                </a:path>
                <a:path w="7976870">
                  <a:moveTo>
                    <a:pt x="5859780" y="0"/>
                  </a:moveTo>
                  <a:lnTo>
                    <a:pt x="5821680" y="0"/>
                  </a:lnTo>
                </a:path>
                <a:path w="7976870">
                  <a:moveTo>
                    <a:pt x="5783580" y="0"/>
                  </a:moveTo>
                  <a:lnTo>
                    <a:pt x="5746750" y="0"/>
                  </a:lnTo>
                </a:path>
                <a:path w="7976870">
                  <a:moveTo>
                    <a:pt x="5708650" y="0"/>
                  </a:moveTo>
                  <a:lnTo>
                    <a:pt x="5670550" y="0"/>
                  </a:lnTo>
                </a:path>
                <a:path w="7976870">
                  <a:moveTo>
                    <a:pt x="5632450" y="0"/>
                  </a:moveTo>
                  <a:lnTo>
                    <a:pt x="5594350" y="0"/>
                  </a:lnTo>
                </a:path>
                <a:path w="7976870">
                  <a:moveTo>
                    <a:pt x="5557520" y="0"/>
                  </a:moveTo>
                  <a:lnTo>
                    <a:pt x="5519420" y="0"/>
                  </a:lnTo>
                </a:path>
                <a:path w="7976870">
                  <a:moveTo>
                    <a:pt x="5481320" y="0"/>
                  </a:moveTo>
                  <a:lnTo>
                    <a:pt x="5443220" y="0"/>
                  </a:lnTo>
                </a:path>
                <a:path w="7976870">
                  <a:moveTo>
                    <a:pt x="5406390" y="0"/>
                  </a:moveTo>
                  <a:lnTo>
                    <a:pt x="5368290" y="0"/>
                  </a:lnTo>
                </a:path>
                <a:path w="7976870">
                  <a:moveTo>
                    <a:pt x="5330190" y="0"/>
                  </a:moveTo>
                  <a:lnTo>
                    <a:pt x="5292090" y="0"/>
                  </a:lnTo>
                </a:path>
                <a:path w="7976870">
                  <a:moveTo>
                    <a:pt x="5255260" y="0"/>
                  </a:moveTo>
                  <a:lnTo>
                    <a:pt x="5217160" y="0"/>
                  </a:lnTo>
                </a:path>
                <a:path w="7976870">
                  <a:moveTo>
                    <a:pt x="5179060" y="0"/>
                  </a:moveTo>
                  <a:lnTo>
                    <a:pt x="5140960" y="0"/>
                  </a:lnTo>
                </a:path>
                <a:path w="7976870">
                  <a:moveTo>
                    <a:pt x="5104130" y="0"/>
                  </a:moveTo>
                  <a:lnTo>
                    <a:pt x="5066030" y="0"/>
                  </a:lnTo>
                </a:path>
                <a:path w="7976870">
                  <a:moveTo>
                    <a:pt x="5027930" y="0"/>
                  </a:moveTo>
                  <a:lnTo>
                    <a:pt x="4989830" y="0"/>
                  </a:lnTo>
                </a:path>
                <a:path w="7976870">
                  <a:moveTo>
                    <a:pt x="4951730" y="0"/>
                  </a:moveTo>
                  <a:lnTo>
                    <a:pt x="4914900" y="0"/>
                  </a:lnTo>
                </a:path>
                <a:path w="7976870">
                  <a:moveTo>
                    <a:pt x="4876800" y="0"/>
                  </a:moveTo>
                  <a:lnTo>
                    <a:pt x="4838700" y="0"/>
                  </a:lnTo>
                </a:path>
                <a:path w="7976870">
                  <a:moveTo>
                    <a:pt x="4800600" y="0"/>
                  </a:moveTo>
                  <a:lnTo>
                    <a:pt x="4763770" y="0"/>
                  </a:lnTo>
                </a:path>
                <a:path w="7976870">
                  <a:moveTo>
                    <a:pt x="4725670" y="0"/>
                  </a:moveTo>
                  <a:lnTo>
                    <a:pt x="4687570" y="0"/>
                  </a:lnTo>
                </a:path>
                <a:path w="7976870">
                  <a:moveTo>
                    <a:pt x="4649470" y="0"/>
                  </a:moveTo>
                  <a:lnTo>
                    <a:pt x="4612640" y="0"/>
                  </a:lnTo>
                </a:path>
                <a:path w="7976870">
                  <a:moveTo>
                    <a:pt x="4574540" y="0"/>
                  </a:moveTo>
                  <a:lnTo>
                    <a:pt x="4536440" y="0"/>
                  </a:lnTo>
                </a:path>
                <a:path w="7976870">
                  <a:moveTo>
                    <a:pt x="4498340" y="0"/>
                  </a:moveTo>
                  <a:lnTo>
                    <a:pt x="4461510" y="0"/>
                  </a:lnTo>
                </a:path>
                <a:path w="7976870">
                  <a:moveTo>
                    <a:pt x="4423410" y="0"/>
                  </a:moveTo>
                  <a:lnTo>
                    <a:pt x="4385310" y="0"/>
                  </a:lnTo>
                </a:path>
                <a:path w="7976870">
                  <a:moveTo>
                    <a:pt x="4347210" y="0"/>
                  </a:moveTo>
                  <a:lnTo>
                    <a:pt x="4310380" y="0"/>
                  </a:lnTo>
                </a:path>
                <a:path w="7976870">
                  <a:moveTo>
                    <a:pt x="4272280" y="0"/>
                  </a:moveTo>
                  <a:lnTo>
                    <a:pt x="4234180" y="0"/>
                  </a:lnTo>
                </a:path>
                <a:path w="7976870">
                  <a:moveTo>
                    <a:pt x="4196080" y="0"/>
                  </a:moveTo>
                  <a:lnTo>
                    <a:pt x="4157979" y="0"/>
                  </a:lnTo>
                </a:path>
                <a:path w="7976870">
                  <a:moveTo>
                    <a:pt x="4121150" y="0"/>
                  </a:moveTo>
                  <a:lnTo>
                    <a:pt x="4083050" y="0"/>
                  </a:lnTo>
                </a:path>
                <a:path w="7976870">
                  <a:moveTo>
                    <a:pt x="4044950" y="0"/>
                  </a:moveTo>
                  <a:lnTo>
                    <a:pt x="4006850" y="0"/>
                  </a:lnTo>
                </a:path>
                <a:path w="7976870">
                  <a:moveTo>
                    <a:pt x="3970020" y="0"/>
                  </a:moveTo>
                  <a:lnTo>
                    <a:pt x="3931920" y="0"/>
                  </a:lnTo>
                </a:path>
                <a:path w="7976870">
                  <a:moveTo>
                    <a:pt x="3893820" y="0"/>
                  </a:moveTo>
                  <a:lnTo>
                    <a:pt x="3855720" y="0"/>
                  </a:lnTo>
                </a:path>
                <a:path w="7976870">
                  <a:moveTo>
                    <a:pt x="3818890" y="0"/>
                  </a:moveTo>
                  <a:lnTo>
                    <a:pt x="3780790" y="0"/>
                  </a:lnTo>
                </a:path>
                <a:path w="7976870">
                  <a:moveTo>
                    <a:pt x="3742690" y="0"/>
                  </a:moveTo>
                  <a:lnTo>
                    <a:pt x="3704590" y="0"/>
                  </a:lnTo>
                </a:path>
                <a:path w="7976870">
                  <a:moveTo>
                    <a:pt x="3667760" y="0"/>
                  </a:moveTo>
                  <a:lnTo>
                    <a:pt x="3629660" y="0"/>
                  </a:lnTo>
                </a:path>
                <a:path w="7976870">
                  <a:moveTo>
                    <a:pt x="3591560" y="0"/>
                  </a:moveTo>
                  <a:lnTo>
                    <a:pt x="3553460" y="0"/>
                  </a:lnTo>
                </a:path>
                <a:path w="7976870">
                  <a:moveTo>
                    <a:pt x="3515360" y="0"/>
                  </a:moveTo>
                  <a:lnTo>
                    <a:pt x="3478529" y="0"/>
                  </a:lnTo>
                </a:path>
                <a:path w="7976870">
                  <a:moveTo>
                    <a:pt x="3440429" y="0"/>
                  </a:moveTo>
                  <a:lnTo>
                    <a:pt x="3402329" y="0"/>
                  </a:lnTo>
                </a:path>
                <a:path w="7976870">
                  <a:moveTo>
                    <a:pt x="3364229" y="0"/>
                  </a:moveTo>
                  <a:lnTo>
                    <a:pt x="3327400" y="0"/>
                  </a:lnTo>
                </a:path>
                <a:path w="7976870">
                  <a:moveTo>
                    <a:pt x="3289300" y="0"/>
                  </a:moveTo>
                  <a:lnTo>
                    <a:pt x="3251200" y="0"/>
                  </a:lnTo>
                </a:path>
                <a:path w="7976870">
                  <a:moveTo>
                    <a:pt x="3213100" y="0"/>
                  </a:moveTo>
                  <a:lnTo>
                    <a:pt x="3176270" y="0"/>
                  </a:lnTo>
                </a:path>
                <a:path w="7976870">
                  <a:moveTo>
                    <a:pt x="3138170" y="0"/>
                  </a:moveTo>
                  <a:lnTo>
                    <a:pt x="3100070" y="0"/>
                  </a:lnTo>
                </a:path>
                <a:path w="7976870">
                  <a:moveTo>
                    <a:pt x="3061970" y="0"/>
                  </a:moveTo>
                  <a:lnTo>
                    <a:pt x="3025140" y="0"/>
                  </a:lnTo>
                </a:path>
                <a:path w="7976870">
                  <a:moveTo>
                    <a:pt x="2987040" y="0"/>
                  </a:moveTo>
                  <a:lnTo>
                    <a:pt x="2948940" y="0"/>
                  </a:lnTo>
                </a:path>
                <a:path w="7976870">
                  <a:moveTo>
                    <a:pt x="2910840" y="0"/>
                  </a:moveTo>
                  <a:lnTo>
                    <a:pt x="2872740" y="0"/>
                  </a:lnTo>
                </a:path>
                <a:path w="7976870">
                  <a:moveTo>
                    <a:pt x="2835910" y="0"/>
                  </a:moveTo>
                  <a:lnTo>
                    <a:pt x="2797810" y="0"/>
                  </a:lnTo>
                </a:path>
                <a:path w="7976870">
                  <a:moveTo>
                    <a:pt x="2759710" y="0"/>
                  </a:moveTo>
                  <a:lnTo>
                    <a:pt x="2721610" y="0"/>
                  </a:lnTo>
                </a:path>
                <a:path w="7976870">
                  <a:moveTo>
                    <a:pt x="2684779" y="0"/>
                  </a:moveTo>
                  <a:lnTo>
                    <a:pt x="2646679" y="0"/>
                  </a:lnTo>
                </a:path>
                <a:path w="7976870">
                  <a:moveTo>
                    <a:pt x="2608579" y="0"/>
                  </a:moveTo>
                  <a:lnTo>
                    <a:pt x="2570480" y="0"/>
                  </a:lnTo>
                </a:path>
                <a:path w="7976870">
                  <a:moveTo>
                    <a:pt x="2533650" y="0"/>
                  </a:moveTo>
                  <a:lnTo>
                    <a:pt x="2495550" y="0"/>
                  </a:lnTo>
                </a:path>
                <a:path w="7976870">
                  <a:moveTo>
                    <a:pt x="2457450" y="0"/>
                  </a:moveTo>
                  <a:lnTo>
                    <a:pt x="2419350" y="0"/>
                  </a:lnTo>
                </a:path>
                <a:path w="7976870">
                  <a:moveTo>
                    <a:pt x="2382520" y="0"/>
                  </a:moveTo>
                  <a:lnTo>
                    <a:pt x="2344420" y="0"/>
                  </a:lnTo>
                </a:path>
                <a:path w="7976870">
                  <a:moveTo>
                    <a:pt x="2306320" y="0"/>
                  </a:moveTo>
                  <a:lnTo>
                    <a:pt x="2268220" y="0"/>
                  </a:lnTo>
                </a:path>
                <a:path w="7976870">
                  <a:moveTo>
                    <a:pt x="2231390" y="0"/>
                  </a:moveTo>
                  <a:lnTo>
                    <a:pt x="2193290" y="0"/>
                  </a:lnTo>
                </a:path>
                <a:path w="7976870">
                  <a:moveTo>
                    <a:pt x="2155190" y="0"/>
                  </a:moveTo>
                  <a:lnTo>
                    <a:pt x="2117090" y="0"/>
                  </a:lnTo>
                </a:path>
                <a:path w="7976870">
                  <a:moveTo>
                    <a:pt x="2078989" y="0"/>
                  </a:moveTo>
                  <a:lnTo>
                    <a:pt x="2042160" y="0"/>
                  </a:lnTo>
                </a:path>
                <a:path w="7976870">
                  <a:moveTo>
                    <a:pt x="2004060" y="0"/>
                  </a:moveTo>
                  <a:lnTo>
                    <a:pt x="1965960" y="0"/>
                  </a:lnTo>
                </a:path>
                <a:path w="7976870">
                  <a:moveTo>
                    <a:pt x="1927860" y="0"/>
                  </a:moveTo>
                  <a:lnTo>
                    <a:pt x="1891030" y="0"/>
                  </a:lnTo>
                </a:path>
                <a:path w="7976870">
                  <a:moveTo>
                    <a:pt x="1852930" y="0"/>
                  </a:moveTo>
                  <a:lnTo>
                    <a:pt x="1814830" y="0"/>
                  </a:lnTo>
                </a:path>
                <a:path w="7976870">
                  <a:moveTo>
                    <a:pt x="1776730" y="0"/>
                  </a:moveTo>
                  <a:lnTo>
                    <a:pt x="1739900" y="0"/>
                  </a:lnTo>
                </a:path>
                <a:path w="7976870">
                  <a:moveTo>
                    <a:pt x="1701800" y="0"/>
                  </a:moveTo>
                  <a:lnTo>
                    <a:pt x="1663700" y="0"/>
                  </a:lnTo>
                </a:path>
                <a:path w="7976870">
                  <a:moveTo>
                    <a:pt x="1625600" y="0"/>
                  </a:moveTo>
                  <a:lnTo>
                    <a:pt x="1588770" y="0"/>
                  </a:lnTo>
                </a:path>
                <a:path w="7976870">
                  <a:moveTo>
                    <a:pt x="1550670" y="0"/>
                  </a:moveTo>
                  <a:lnTo>
                    <a:pt x="1512570" y="0"/>
                  </a:lnTo>
                </a:path>
                <a:path w="7976870">
                  <a:moveTo>
                    <a:pt x="1474470" y="0"/>
                  </a:moveTo>
                  <a:lnTo>
                    <a:pt x="1436370" y="0"/>
                  </a:lnTo>
                </a:path>
                <a:path w="7976870">
                  <a:moveTo>
                    <a:pt x="1399539" y="0"/>
                  </a:moveTo>
                  <a:lnTo>
                    <a:pt x="1361439" y="0"/>
                  </a:lnTo>
                </a:path>
                <a:path w="7976870">
                  <a:moveTo>
                    <a:pt x="1323339" y="0"/>
                  </a:moveTo>
                  <a:lnTo>
                    <a:pt x="1285239" y="0"/>
                  </a:lnTo>
                </a:path>
                <a:path w="7976870">
                  <a:moveTo>
                    <a:pt x="1248410" y="0"/>
                  </a:moveTo>
                  <a:lnTo>
                    <a:pt x="1210310" y="0"/>
                  </a:lnTo>
                </a:path>
                <a:path w="7976870">
                  <a:moveTo>
                    <a:pt x="1172210" y="0"/>
                  </a:moveTo>
                  <a:lnTo>
                    <a:pt x="1134110" y="0"/>
                  </a:lnTo>
                </a:path>
                <a:path w="7976870">
                  <a:moveTo>
                    <a:pt x="1097280" y="0"/>
                  </a:moveTo>
                  <a:lnTo>
                    <a:pt x="1059180" y="0"/>
                  </a:lnTo>
                </a:path>
                <a:path w="7976870">
                  <a:moveTo>
                    <a:pt x="1021080" y="0"/>
                  </a:moveTo>
                  <a:lnTo>
                    <a:pt x="982980" y="0"/>
                  </a:lnTo>
                </a:path>
                <a:path w="7976870">
                  <a:moveTo>
                    <a:pt x="946150" y="0"/>
                  </a:moveTo>
                  <a:lnTo>
                    <a:pt x="908050" y="0"/>
                  </a:lnTo>
                </a:path>
                <a:path w="7976870">
                  <a:moveTo>
                    <a:pt x="869950" y="0"/>
                  </a:moveTo>
                  <a:lnTo>
                    <a:pt x="831850" y="0"/>
                  </a:lnTo>
                </a:path>
                <a:path w="7976870">
                  <a:moveTo>
                    <a:pt x="793750" y="0"/>
                  </a:moveTo>
                  <a:lnTo>
                    <a:pt x="756919" y="0"/>
                  </a:lnTo>
                </a:path>
                <a:path w="7976870">
                  <a:moveTo>
                    <a:pt x="718819" y="0"/>
                  </a:moveTo>
                  <a:lnTo>
                    <a:pt x="680719" y="0"/>
                  </a:lnTo>
                </a:path>
                <a:path w="7976870">
                  <a:moveTo>
                    <a:pt x="642619" y="0"/>
                  </a:moveTo>
                  <a:lnTo>
                    <a:pt x="605790" y="0"/>
                  </a:lnTo>
                </a:path>
                <a:path w="7976870">
                  <a:moveTo>
                    <a:pt x="567690" y="0"/>
                  </a:moveTo>
                  <a:lnTo>
                    <a:pt x="529590" y="0"/>
                  </a:lnTo>
                </a:path>
                <a:path w="7976870">
                  <a:moveTo>
                    <a:pt x="491490" y="0"/>
                  </a:moveTo>
                  <a:lnTo>
                    <a:pt x="454659" y="0"/>
                  </a:lnTo>
                </a:path>
                <a:path w="7976870">
                  <a:moveTo>
                    <a:pt x="416559" y="0"/>
                  </a:moveTo>
                  <a:lnTo>
                    <a:pt x="378459" y="0"/>
                  </a:lnTo>
                </a:path>
                <a:path w="7976870">
                  <a:moveTo>
                    <a:pt x="340359" y="0"/>
                  </a:moveTo>
                  <a:lnTo>
                    <a:pt x="303530" y="0"/>
                  </a:lnTo>
                </a:path>
                <a:path w="7976870">
                  <a:moveTo>
                    <a:pt x="265430" y="0"/>
                  </a:moveTo>
                  <a:lnTo>
                    <a:pt x="227330" y="0"/>
                  </a:lnTo>
                </a:path>
                <a:path w="7976870">
                  <a:moveTo>
                    <a:pt x="189230" y="0"/>
                  </a:moveTo>
                  <a:lnTo>
                    <a:pt x="151129" y="0"/>
                  </a:lnTo>
                </a:path>
                <a:path w="7976870">
                  <a:moveTo>
                    <a:pt x="114300" y="0"/>
                  </a:moveTo>
                  <a:lnTo>
                    <a:pt x="76200" y="0"/>
                  </a:lnTo>
                </a:path>
                <a:path w="797687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24529" y="2101850"/>
              <a:ext cx="3208020" cy="414020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4145280" y="2210435"/>
            <a:ext cx="2258695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7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136" name="object 136"/>
          <p:cNvGrpSpPr/>
          <p:nvPr/>
        </p:nvGrpSpPr>
        <p:grpSpPr>
          <a:xfrm>
            <a:off x="406400" y="875030"/>
            <a:ext cx="4093210" cy="825500"/>
            <a:chOff x="406400" y="875030"/>
            <a:chExt cx="4093210" cy="825500"/>
          </a:xfrm>
        </p:grpSpPr>
        <p:pic>
          <p:nvPicPr>
            <p:cNvPr id="137" name="object 1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120" y="1108710"/>
              <a:ext cx="3420110" cy="487679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9120" y="1109980"/>
              <a:ext cx="3566160" cy="450850"/>
            </a:xfrm>
            <a:prstGeom prst="rect">
              <a:avLst/>
            </a:prstGeom>
          </p:spPr>
        </p:pic>
      </p:grpSp>
      <p:grpSp>
        <p:nvGrpSpPr>
          <p:cNvPr id="147" name="object 147"/>
          <p:cNvGrpSpPr/>
          <p:nvPr/>
        </p:nvGrpSpPr>
        <p:grpSpPr>
          <a:xfrm>
            <a:off x="3807459" y="1220469"/>
            <a:ext cx="4780280" cy="768350"/>
            <a:chOff x="3807459" y="1220469"/>
            <a:chExt cx="4780280" cy="768350"/>
          </a:xfrm>
        </p:grpSpPr>
        <p:pic>
          <p:nvPicPr>
            <p:cNvPr id="148" name="object 1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0" name="object 150"/>
          <p:cNvSpPr txBox="1"/>
          <p:nvPr/>
        </p:nvSpPr>
        <p:spPr>
          <a:xfrm>
            <a:off x="4069079" y="1322070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5296534" y="4859020"/>
            <a:ext cx="2981325" cy="3683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R="15875" algn="ctr">
              <a:lnSpc>
                <a:spcPct val="100000"/>
              </a:lnSpc>
              <a:spcBef>
                <a:spcPts val="400"/>
              </a:spcBef>
            </a:pP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图</a:t>
            </a:r>
            <a:r>
              <a:rPr sz="500" b="1" spc="-25" dirty="0">
                <a:solidFill>
                  <a:srgbClr val="FFFFFF"/>
                </a:solidFill>
                <a:latin typeface="Microsoft YaHei UI"/>
                <a:cs typeface="Microsoft YaHei UI"/>
              </a:rPr>
              <a:t>4</a:t>
            </a:r>
            <a:r>
              <a:rPr sz="500" b="1" spc="155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-20" dirty="0">
                <a:solidFill>
                  <a:srgbClr val="FFFFFF"/>
                </a:solidFill>
                <a:latin typeface="Microsoft YaHei UI"/>
                <a:cs typeface="Microsoft YaHei UI"/>
              </a:rPr>
              <a:t>RW4-10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型高</a:t>
            </a:r>
            <a:r>
              <a:rPr sz="5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压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跌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落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式熔断器</a:t>
            </a:r>
            <a:endParaRPr sz="500">
              <a:latin typeface="Microsoft YaHei UI"/>
              <a:cs typeface="Microsoft YaHei UI"/>
            </a:endParaRPr>
          </a:p>
          <a:p>
            <a:pPr marL="3175" algn="ctr">
              <a:lnSpc>
                <a:spcPct val="100000"/>
              </a:lnSpc>
              <a:spcBef>
                <a:spcPts val="300"/>
              </a:spcBef>
            </a:pP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1-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接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线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端子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；2-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上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静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spc="-40" dirty="0">
                <a:solidFill>
                  <a:srgbClr val="FFFFFF"/>
                </a:solidFill>
                <a:latin typeface="Microsoft YaHei UI"/>
                <a:cs typeface="Microsoft YaHei UI"/>
              </a:rPr>
              <a:t>；3-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上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动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spc="-40" dirty="0">
                <a:solidFill>
                  <a:srgbClr val="FFFFFF"/>
                </a:solidFill>
                <a:latin typeface="Microsoft YaHei UI"/>
                <a:cs typeface="Microsoft YaHei UI"/>
              </a:rPr>
              <a:t>；4-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管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帽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；5-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操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作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环</a:t>
            </a:r>
            <a:r>
              <a:rPr sz="500" b="1" spc="-35" dirty="0">
                <a:solidFill>
                  <a:srgbClr val="FFFFFF"/>
                </a:solidFill>
                <a:latin typeface="Microsoft YaHei UI"/>
                <a:cs typeface="Microsoft YaHei UI"/>
              </a:rPr>
              <a:t>；6-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管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；7-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铜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丝</a:t>
            </a:r>
            <a:endParaRPr sz="500">
              <a:latin typeface="Microsoft YaHei UI"/>
              <a:cs typeface="Microsoft YaHei UI"/>
            </a:endParaRPr>
          </a:p>
          <a:p>
            <a:pPr marR="2540" algn="ctr">
              <a:lnSpc>
                <a:spcPct val="100000"/>
              </a:lnSpc>
              <a:spcBef>
                <a:spcPts val="300"/>
              </a:spcBef>
            </a:pP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8-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动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；9-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静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spc="-30" dirty="0">
                <a:solidFill>
                  <a:srgbClr val="FFFFFF"/>
                </a:solidFill>
                <a:latin typeface="Microsoft YaHei UI"/>
                <a:cs typeface="Microsoft YaHei UI"/>
              </a:rPr>
              <a:t>；10-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接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线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端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子</a:t>
            </a:r>
            <a:r>
              <a:rPr sz="500" b="1" spc="-30" dirty="0">
                <a:solidFill>
                  <a:srgbClr val="FFFFFF"/>
                </a:solidFill>
                <a:latin typeface="Microsoft YaHei UI"/>
                <a:cs typeface="Microsoft YaHei UI"/>
              </a:rPr>
              <a:t>；11-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绝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缘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子</a:t>
            </a:r>
            <a:r>
              <a:rPr sz="500" b="1" spc="-30" dirty="0">
                <a:solidFill>
                  <a:srgbClr val="FFFFFF"/>
                </a:solidFill>
                <a:latin typeface="Microsoft YaHei UI"/>
                <a:cs typeface="Microsoft YaHei UI"/>
              </a:rPr>
              <a:t>；12-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固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定</a:t>
            </a:r>
            <a:r>
              <a:rPr sz="500" b="1" spc="-105" dirty="0">
                <a:solidFill>
                  <a:srgbClr val="FFFFFF"/>
                </a:solidFill>
                <a:latin typeface="Microsoft YaHei UI"/>
                <a:cs typeface="Microsoft YaHei UI"/>
              </a:rPr>
              <a:t>安</a:t>
            </a:r>
            <a:r>
              <a:rPr sz="5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装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板</a:t>
            </a:r>
            <a:endParaRPr sz="500">
              <a:latin typeface="Microsoft YaHei UI"/>
              <a:cs typeface="Microsoft YaHei UI"/>
            </a:endParaRPr>
          </a:p>
        </p:txBody>
      </p:sp>
      <p:sp>
        <p:nvSpPr>
          <p:cNvPr id="172" name="object 17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73" name="object 17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  <p:sp>
        <p:nvSpPr>
          <p:cNvPr id="174" name="object 17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09750" y="2490470"/>
            <a:ext cx="5967095" cy="35528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9901" y="302260"/>
            <a:ext cx="8604249" cy="6464300"/>
            <a:chOff x="410211" y="292100"/>
            <a:chExt cx="8604249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9259" y="2298700"/>
              <a:ext cx="8446770" cy="3773170"/>
            </a:xfrm>
            <a:custGeom>
              <a:avLst/>
              <a:gdLst/>
              <a:ahLst/>
              <a:cxnLst/>
              <a:rect l="l" t="t" r="r" b="b"/>
              <a:pathLst>
                <a:path w="8446770" h="3773170">
                  <a:moveTo>
                    <a:pt x="8284210" y="0"/>
                  </a:moveTo>
                  <a:lnTo>
                    <a:pt x="161290" y="0"/>
                  </a:lnTo>
                  <a:lnTo>
                    <a:pt x="113304" y="9093"/>
                  </a:lnTo>
                  <a:lnTo>
                    <a:pt x="69402" y="33731"/>
                  </a:lnTo>
                  <a:lnTo>
                    <a:pt x="33365" y="69951"/>
                  </a:lnTo>
                  <a:lnTo>
                    <a:pt x="8971" y="113791"/>
                  </a:lnTo>
                  <a:lnTo>
                    <a:pt x="0" y="161289"/>
                  </a:lnTo>
                  <a:lnTo>
                    <a:pt x="0" y="3611879"/>
                  </a:lnTo>
                  <a:lnTo>
                    <a:pt x="8971" y="3659378"/>
                  </a:lnTo>
                  <a:lnTo>
                    <a:pt x="33365" y="3703218"/>
                  </a:lnTo>
                  <a:lnTo>
                    <a:pt x="69402" y="3739438"/>
                  </a:lnTo>
                  <a:lnTo>
                    <a:pt x="113304" y="3764076"/>
                  </a:lnTo>
                  <a:lnTo>
                    <a:pt x="161290" y="3773170"/>
                  </a:lnTo>
                  <a:lnTo>
                    <a:pt x="8284210" y="3773170"/>
                  </a:lnTo>
                  <a:lnTo>
                    <a:pt x="8332327" y="3764076"/>
                  </a:lnTo>
                  <a:lnTo>
                    <a:pt x="8376544" y="3739438"/>
                  </a:lnTo>
                  <a:lnTo>
                    <a:pt x="8412957" y="3703218"/>
                  </a:lnTo>
                  <a:lnTo>
                    <a:pt x="8437666" y="3659378"/>
                  </a:lnTo>
                  <a:lnTo>
                    <a:pt x="8446770" y="3611879"/>
                  </a:lnTo>
                  <a:lnTo>
                    <a:pt x="8446770" y="161289"/>
                  </a:lnTo>
                  <a:lnTo>
                    <a:pt x="8437666" y="113791"/>
                  </a:lnTo>
                  <a:lnTo>
                    <a:pt x="8412957" y="69951"/>
                  </a:lnTo>
                  <a:lnTo>
                    <a:pt x="8376544" y="33731"/>
                  </a:lnTo>
                  <a:lnTo>
                    <a:pt x="8332327" y="9093"/>
                  </a:lnTo>
                  <a:lnTo>
                    <a:pt x="828421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29259" y="2298700"/>
              <a:ext cx="194310" cy="176530"/>
            </a:xfrm>
            <a:custGeom>
              <a:avLst/>
              <a:gdLst/>
              <a:ahLst/>
              <a:cxnLst/>
              <a:rect l="l" t="t" r="r" b="b"/>
              <a:pathLst>
                <a:path w="194309" h="176530">
                  <a:moveTo>
                    <a:pt x="194310" y="0"/>
                  </a:moveTo>
                  <a:lnTo>
                    <a:pt x="161290" y="0"/>
                  </a:lnTo>
                  <a:lnTo>
                    <a:pt x="151784" y="257"/>
                  </a:lnTo>
                  <a:lnTo>
                    <a:pt x="142398" y="1111"/>
                  </a:lnTo>
                  <a:lnTo>
                    <a:pt x="133250" y="2678"/>
                  </a:lnTo>
                  <a:lnTo>
                    <a:pt x="124460" y="5079"/>
                  </a:lnTo>
                </a:path>
                <a:path w="194309" h="176530">
                  <a:moveTo>
                    <a:pt x="88900" y="20320"/>
                  </a:moveTo>
                  <a:lnTo>
                    <a:pt x="81279" y="25300"/>
                  </a:lnTo>
                  <a:lnTo>
                    <a:pt x="73659" y="30638"/>
                  </a:lnTo>
                  <a:lnTo>
                    <a:pt x="66039" y="36214"/>
                  </a:lnTo>
                  <a:lnTo>
                    <a:pt x="58420" y="41910"/>
                  </a:lnTo>
                </a:path>
                <a:path w="194309" h="176530">
                  <a:moveTo>
                    <a:pt x="33020" y="69850"/>
                  </a:moveTo>
                  <a:lnTo>
                    <a:pt x="27543" y="77688"/>
                  </a:lnTo>
                  <a:lnTo>
                    <a:pt x="22542" y="85883"/>
                  </a:lnTo>
                  <a:lnTo>
                    <a:pt x="18018" y="94317"/>
                  </a:lnTo>
                  <a:lnTo>
                    <a:pt x="13970" y="102870"/>
                  </a:lnTo>
                </a:path>
                <a:path w="194309" h="176530">
                  <a:moveTo>
                    <a:pt x="1270" y="138429"/>
                  </a:moveTo>
                  <a:lnTo>
                    <a:pt x="0" y="146050"/>
                  </a:lnTo>
                  <a:lnTo>
                    <a:pt x="0" y="153670"/>
                  </a:lnTo>
                  <a:lnTo>
                    <a:pt x="0" y="161289"/>
                  </a:lnTo>
                  <a:lnTo>
                    <a:pt x="0" y="176529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10211" y="2531110"/>
              <a:ext cx="38100" cy="529590"/>
            </a:xfrm>
            <a:custGeom>
              <a:avLst/>
              <a:gdLst/>
              <a:ahLst/>
              <a:cxnLst/>
              <a:rect l="l" t="t" r="r" b="b"/>
              <a:pathLst>
                <a:path w="38100" h="529589">
                  <a:moveTo>
                    <a:pt x="0" y="0"/>
                  </a:moveTo>
                  <a:lnTo>
                    <a:pt x="38097" y="0"/>
                  </a:lnTo>
                </a:path>
                <a:path w="38100" h="529589">
                  <a:moveTo>
                    <a:pt x="0" y="76200"/>
                  </a:moveTo>
                  <a:lnTo>
                    <a:pt x="38097" y="76200"/>
                  </a:lnTo>
                </a:path>
                <a:path w="38100" h="529589">
                  <a:moveTo>
                    <a:pt x="0" y="151129"/>
                  </a:moveTo>
                  <a:lnTo>
                    <a:pt x="38097" y="151129"/>
                  </a:lnTo>
                </a:path>
                <a:path w="38100" h="529589">
                  <a:moveTo>
                    <a:pt x="0" y="227329"/>
                  </a:moveTo>
                  <a:lnTo>
                    <a:pt x="38097" y="227329"/>
                  </a:lnTo>
                </a:path>
                <a:path w="38100" h="529589">
                  <a:moveTo>
                    <a:pt x="0" y="302260"/>
                  </a:moveTo>
                  <a:lnTo>
                    <a:pt x="38097" y="302260"/>
                  </a:lnTo>
                </a:path>
                <a:path w="38100" h="529589">
                  <a:moveTo>
                    <a:pt x="0" y="378460"/>
                  </a:moveTo>
                  <a:lnTo>
                    <a:pt x="38097" y="378460"/>
                  </a:lnTo>
                </a:path>
                <a:path w="38100" h="529589">
                  <a:moveTo>
                    <a:pt x="0" y="453389"/>
                  </a:moveTo>
                  <a:lnTo>
                    <a:pt x="38097" y="453389"/>
                  </a:lnTo>
                </a:path>
                <a:path w="38100" h="529589">
                  <a:moveTo>
                    <a:pt x="0" y="529589"/>
                  </a:moveTo>
                  <a:lnTo>
                    <a:pt x="38097" y="52958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10211" y="366522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  <a:path w="38100" h="831850">
                  <a:moveTo>
                    <a:pt x="0" y="76199"/>
                  </a:moveTo>
                  <a:lnTo>
                    <a:pt x="38097" y="76199"/>
                  </a:lnTo>
                </a:path>
                <a:path w="38100" h="831850">
                  <a:moveTo>
                    <a:pt x="0" y="151129"/>
                  </a:moveTo>
                  <a:lnTo>
                    <a:pt x="38097" y="151129"/>
                  </a:lnTo>
                </a:path>
                <a:path w="38100" h="831850">
                  <a:moveTo>
                    <a:pt x="0" y="227329"/>
                  </a:moveTo>
                  <a:lnTo>
                    <a:pt x="38097" y="227329"/>
                  </a:lnTo>
                </a:path>
                <a:path w="38100" h="831850">
                  <a:moveTo>
                    <a:pt x="0" y="302259"/>
                  </a:moveTo>
                  <a:lnTo>
                    <a:pt x="38097" y="302259"/>
                  </a:lnTo>
                </a:path>
                <a:path w="38100" h="831850">
                  <a:moveTo>
                    <a:pt x="0" y="378459"/>
                  </a:moveTo>
                  <a:lnTo>
                    <a:pt x="38097" y="378459"/>
                  </a:lnTo>
                </a:path>
                <a:path w="38100" h="831850">
                  <a:moveTo>
                    <a:pt x="0" y="453389"/>
                  </a:moveTo>
                  <a:lnTo>
                    <a:pt x="38097" y="453389"/>
                  </a:lnTo>
                </a:path>
                <a:path w="38100" h="831850">
                  <a:moveTo>
                    <a:pt x="0" y="529589"/>
                  </a:moveTo>
                  <a:lnTo>
                    <a:pt x="38097" y="529589"/>
                  </a:lnTo>
                </a:path>
                <a:path w="38100" h="831850">
                  <a:moveTo>
                    <a:pt x="0" y="604519"/>
                  </a:moveTo>
                  <a:lnTo>
                    <a:pt x="38097" y="604519"/>
                  </a:lnTo>
                </a:path>
                <a:path w="38100" h="831850">
                  <a:moveTo>
                    <a:pt x="0" y="680719"/>
                  </a:moveTo>
                  <a:lnTo>
                    <a:pt x="38097" y="680719"/>
                  </a:lnTo>
                </a:path>
                <a:path w="38100" h="831850">
                  <a:moveTo>
                    <a:pt x="0" y="755649"/>
                  </a:moveTo>
                  <a:lnTo>
                    <a:pt x="38097" y="755649"/>
                  </a:lnTo>
                </a:path>
                <a:path w="38100" h="831850">
                  <a:moveTo>
                    <a:pt x="0" y="831849"/>
                  </a:moveTo>
                  <a:lnTo>
                    <a:pt x="38097" y="83184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10211" y="510159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0211" y="5895341"/>
              <a:ext cx="217167" cy="19557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46430" y="6071870"/>
              <a:ext cx="8051800" cy="0"/>
            </a:xfrm>
            <a:custGeom>
              <a:avLst/>
              <a:gdLst/>
              <a:ahLst/>
              <a:cxnLst/>
              <a:rect l="l" t="t" r="r" b="b"/>
              <a:pathLst>
                <a:path w="8051800">
                  <a:moveTo>
                    <a:pt x="0" y="0"/>
                  </a:moveTo>
                  <a:lnTo>
                    <a:pt x="38100" y="0"/>
                  </a:lnTo>
                </a:path>
                <a:path w="8051800">
                  <a:moveTo>
                    <a:pt x="76200" y="0"/>
                  </a:moveTo>
                  <a:lnTo>
                    <a:pt x="113029" y="0"/>
                  </a:lnTo>
                </a:path>
                <a:path w="8051800">
                  <a:moveTo>
                    <a:pt x="151129" y="0"/>
                  </a:moveTo>
                  <a:lnTo>
                    <a:pt x="189229" y="0"/>
                  </a:lnTo>
                </a:path>
                <a:path w="8051800">
                  <a:moveTo>
                    <a:pt x="227329" y="0"/>
                  </a:moveTo>
                  <a:lnTo>
                    <a:pt x="264160" y="0"/>
                  </a:lnTo>
                </a:path>
                <a:path w="8051800">
                  <a:moveTo>
                    <a:pt x="302260" y="0"/>
                  </a:moveTo>
                  <a:lnTo>
                    <a:pt x="340360" y="0"/>
                  </a:lnTo>
                </a:path>
                <a:path w="8051800">
                  <a:moveTo>
                    <a:pt x="378460" y="0"/>
                  </a:moveTo>
                  <a:lnTo>
                    <a:pt x="416560" y="0"/>
                  </a:lnTo>
                </a:path>
                <a:path w="8051800">
                  <a:moveTo>
                    <a:pt x="453389" y="0"/>
                  </a:moveTo>
                  <a:lnTo>
                    <a:pt x="491489" y="0"/>
                  </a:lnTo>
                </a:path>
                <a:path w="8051800">
                  <a:moveTo>
                    <a:pt x="529590" y="0"/>
                  </a:moveTo>
                  <a:lnTo>
                    <a:pt x="567690" y="0"/>
                  </a:lnTo>
                </a:path>
                <a:path w="8051800">
                  <a:moveTo>
                    <a:pt x="604520" y="0"/>
                  </a:moveTo>
                  <a:lnTo>
                    <a:pt x="642620" y="0"/>
                  </a:lnTo>
                </a:path>
                <a:path w="8051800">
                  <a:moveTo>
                    <a:pt x="680720" y="0"/>
                  </a:moveTo>
                  <a:lnTo>
                    <a:pt x="718820" y="0"/>
                  </a:lnTo>
                </a:path>
                <a:path w="8051800">
                  <a:moveTo>
                    <a:pt x="755650" y="0"/>
                  </a:moveTo>
                  <a:lnTo>
                    <a:pt x="793750" y="0"/>
                  </a:lnTo>
                </a:path>
                <a:path w="8051800">
                  <a:moveTo>
                    <a:pt x="831850" y="0"/>
                  </a:moveTo>
                  <a:lnTo>
                    <a:pt x="869950" y="0"/>
                  </a:lnTo>
                </a:path>
                <a:path w="8051800">
                  <a:moveTo>
                    <a:pt x="906780" y="0"/>
                  </a:moveTo>
                  <a:lnTo>
                    <a:pt x="944880" y="0"/>
                  </a:lnTo>
                </a:path>
                <a:path w="8051800">
                  <a:moveTo>
                    <a:pt x="982980" y="0"/>
                  </a:moveTo>
                  <a:lnTo>
                    <a:pt x="1021080" y="0"/>
                  </a:lnTo>
                </a:path>
                <a:path w="8051800">
                  <a:moveTo>
                    <a:pt x="1057909" y="0"/>
                  </a:moveTo>
                  <a:lnTo>
                    <a:pt x="1096009" y="0"/>
                  </a:lnTo>
                </a:path>
                <a:path w="8051800">
                  <a:moveTo>
                    <a:pt x="1134109" y="0"/>
                  </a:moveTo>
                  <a:lnTo>
                    <a:pt x="1172209" y="0"/>
                  </a:lnTo>
                </a:path>
                <a:path w="8051800">
                  <a:moveTo>
                    <a:pt x="1210309" y="0"/>
                  </a:moveTo>
                  <a:lnTo>
                    <a:pt x="1247139" y="0"/>
                  </a:lnTo>
                </a:path>
                <a:path w="8051800">
                  <a:moveTo>
                    <a:pt x="1285239" y="0"/>
                  </a:moveTo>
                  <a:lnTo>
                    <a:pt x="1323339" y="0"/>
                  </a:lnTo>
                </a:path>
                <a:path w="8051800">
                  <a:moveTo>
                    <a:pt x="1361439" y="0"/>
                  </a:moveTo>
                  <a:lnTo>
                    <a:pt x="1398270" y="0"/>
                  </a:lnTo>
                </a:path>
                <a:path w="8051800">
                  <a:moveTo>
                    <a:pt x="1436370" y="0"/>
                  </a:moveTo>
                  <a:lnTo>
                    <a:pt x="1474470" y="0"/>
                  </a:lnTo>
                </a:path>
                <a:path w="8051800">
                  <a:moveTo>
                    <a:pt x="1512570" y="0"/>
                  </a:moveTo>
                  <a:lnTo>
                    <a:pt x="1549400" y="0"/>
                  </a:lnTo>
                </a:path>
                <a:path w="8051800">
                  <a:moveTo>
                    <a:pt x="1587500" y="0"/>
                  </a:moveTo>
                  <a:lnTo>
                    <a:pt x="1625600" y="0"/>
                  </a:lnTo>
                </a:path>
                <a:path w="8051800">
                  <a:moveTo>
                    <a:pt x="1663700" y="0"/>
                  </a:moveTo>
                  <a:lnTo>
                    <a:pt x="1700530" y="0"/>
                  </a:lnTo>
                </a:path>
                <a:path w="8051800">
                  <a:moveTo>
                    <a:pt x="1738630" y="0"/>
                  </a:moveTo>
                  <a:lnTo>
                    <a:pt x="1776730" y="0"/>
                  </a:lnTo>
                </a:path>
                <a:path w="8051800">
                  <a:moveTo>
                    <a:pt x="1814830" y="0"/>
                  </a:moveTo>
                  <a:lnTo>
                    <a:pt x="1852930" y="0"/>
                  </a:lnTo>
                </a:path>
                <a:path w="8051800">
                  <a:moveTo>
                    <a:pt x="1889759" y="0"/>
                  </a:moveTo>
                  <a:lnTo>
                    <a:pt x="1927859" y="0"/>
                  </a:lnTo>
                </a:path>
                <a:path w="8051800">
                  <a:moveTo>
                    <a:pt x="1965959" y="0"/>
                  </a:moveTo>
                  <a:lnTo>
                    <a:pt x="2004059" y="0"/>
                  </a:lnTo>
                </a:path>
                <a:path w="8051800">
                  <a:moveTo>
                    <a:pt x="2040889" y="0"/>
                  </a:moveTo>
                  <a:lnTo>
                    <a:pt x="2078989" y="0"/>
                  </a:lnTo>
                </a:path>
                <a:path w="8051800">
                  <a:moveTo>
                    <a:pt x="2117090" y="0"/>
                  </a:moveTo>
                  <a:lnTo>
                    <a:pt x="2155190" y="0"/>
                  </a:lnTo>
                </a:path>
                <a:path w="8051800">
                  <a:moveTo>
                    <a:pt x="2192020" y="0"/>
                  </a:moveTo>
                  <a:lnTo>
                    <a:pt x="2230120" y="0"/>
                  </a:lnTo>
                </a:path>
                <a:path w="8051800">
                  <a:moveTo>
                    <a:pt x="2268220" y="0"/>
                  </a:moveTo>
                  <a:lnTo>
                    <a:pt x="2306320" y="0"/>
                  </a:lnTo>
                </a:path>
                <a:path w="8051800">
                  <a:moveTo>
                    <a:pt x="2343150" y="0"/>
                  </a:moveTo>
                  <a:lnTo>
                    <a:pt x="2381250" y="0"/>
                  </a:lnTo>
                </a:path>
                <a:path w="8051800">
                  <a:moveTo>
                    <a:pt x="2419350" y="0"/>
                  </a:moveTo>
                  <a:lnTo>
                    <a:pt x="2457450" y="0"/>
                  </a:lnTo>
                </a:path>
                <a:path w="8051800">
                  <a:moveTo>
                    <a:pt x="2495550" y="0"/>
                  </a:moveTo>
                  <a:lnTo>
                    <a:pt x="2532380" y="0"/>
                  </a:lnTo>
                </a:path>
                <a:path w="8051800">
                  <a:moveTo>
                    <a:pt x="2570480" y="0"/>
                  </a:moveTo>
                  <a:lnTo>
                    <a:pt x="2608580" y="0"/>
                  </a:lnTo>
                </a:path>
                <a:path w="8051800">
                  <a:moveTo>
                    <a:pt x="2646680" y="0"/>
                  </a:moveTo>
                  <a:lnTo>
                    <a:pt x="2683510" y="0"/>
                  </a:lnTo>
                </a:path>
                <a:path w="8051800">
                  <a:moveTo>
                    <a:pt x="2721610" y="0"/>
                  </a:moveTo>
                  <a:lnTo>
                    <a:pt x="2759710" y="0"/>
                  </a:lnTo>
                </a:path>
                <a:path w="8051800">
                  <a:moveTo>
                    <a:pt x="2797810" y="0"/>
                  </a:moveTo>
                  <a:lnTo>
                    <a:pt x="2834640" y="0"/>
                  </a:lnTo>
                </a:path>
                <a:path w="8051800">
                  <a:moveTo>
                    <a:pt x="2872740" y="0"/>
                  </a:moveTo>
                  <a:lnTo>
                    <a:pt x="2910840" y="0"/>
                  </a:lnTo>
                </a:path>
                <a:path w="8051800">
                  <a:moveTo>
                    <a:pt x="2948940" y="0"/>
                  </a:moveTo>
                  <a:lnTo>
                    <a:pt x="2985770" y="0"/>
                  </a:lnTo>
                </a:path>
                <a:path w="8051800">
                  <a:moveTo>
                    <a:pt x="3023870" y="0"/>
                  </a:moveTo>
                  <a:lnTo>
                    <a:pt x="3061970" y="0"/>
                  </a:lnTo>
                </a:path>
                <a:path w="8051800">
                  <a:moveTo>
                    <a:pt x="3100070" y="0"/>
                  </a:moveTo>
                  <a:lnTo>
                    <a:pt x="3136899" y="0"/>
                  </a:lnTo>
                </a:path>
                <a:path w="8051800">
                  <a:moveTo>
                    <a:pt x="3174999" y="0"/>
                  </a:moveTo>
                  <a:lnTo>
                    <a:pt x="3213099" y="0"/>
                  </a:lnTo>
                </a:path>
                <a:path w="8051800">
                  <a:moveTo>
                    <a:pt x="3251199" y="0"/>
                  </a:moveTo>
                  <a:lnTo>
                    <a:pt x="3289300" y="0"/>
                  </a:lnTo>
                </a:path>
                <a:path w="8051800">
                  <a:moveTo>
                    <a:pt x="3326130" y="0"/>
                  </a:moveTo>
                  <a:lnTo>
                    <a:pt x="3364230" y="0"/>
                  </a:lnTo>
                </a:path>
                <a:path w="8051800">
                  <a:moveTo>
                    <a:pt x="3402330" y="0"/>
                  </a:moveTo>
                  <a:lnTo>
                    <a:pt x="3440430" y="0"/>
                  </a:lnTo>
                </a:path>
                <a:path w="8051800">
                  <a:moveTo>
                    <a:pt x="3477260" y="0"/>
                  </a:moveTo>
                  <a:lnTo>
                    <a:pt x="3515360" y="0"/>
                  </a:lnTo>
                </a:path>
                <a:path w="8051800">
                  <a:moveTo>
                    <a:pt x="3553460" y="0"/>
                  </a:moveTo>
                  <a:lnTo>
                    <a:pt x="3591560" y="0"/>
                  </a:lnTo>
                </a:path>
                <a:path w="8051800">
                  <a:moveTo>
                    <a:pt x="3628390" y="0"/>
                  </a:moveTo>
                  <a:lnTo>
                    <a:pt x="3666490" y="0"/>
                  </a:lnTo>
                </a:path>
                <a:path w="8051800">
                  <a:moveTo>
                    <a:pt x="3704590" y="0"/>
                  </a:moveTo>
                  <a:lnTo>
                    <a:pt x="3742690" y="0"/>
                  </a:lnTo>
                </a:path>
                <a:path w="8051800">
                  <a:moveTo>
                    <a:pt x="3779520" y="0"/>
                  </a:moveTo>
                  <a:lnTo>
                    <a:pt x="3817620" y="0"/>
                  </a:lnTo>
                </a:path>
                <a:path w="8051800">
                  <a:moveTo>
                    <a:pt x="3855720" y="0"/>
                  </a:moveTo>
                  <a:lnTo>
                    <a:pt x="3893820" y="0"/>
                  </a:lnTo>
                </a:path>
                <a:path w="8051800">
                  <a:moveTo>
                    <a:pt x="3931920" y="0"/>
                  </a:moveTo>
                  <a:lnTo>
                    <a:pt x="3968750" y="0"/>
                  </a:lnTo>
                </a:path>
                <a:path w="8051800">
                  <a:moveTo>
                    <a:pt x="4006850" y="0"/>
                  </a:moveTo>
                  <a:lnTo>
                    <a:pt x="4044950" y="0"/>
                  </a:lnTo>
                </a:path>
                <a:path w="8051800">
                  <a:moveTo>
                    <a:pt x="4083050" y="0"/>
                  </a:moveTo>
                  <a:lnTo>
                    <a:pt x="4119880" y="0"/>
                  </a:lnTo>
                </a:path>
                <a:path w="8051800">
                  <a:moveTo>
                    <a:pt x="4157980" y="0"/>
                  </a:moveTo>
                  <a:lnTo>
                    <a:pt x="4196080" y="0"/>
                  </a:lnTo>
                </a:path>
                <a:path w="8051800">
                  <a:moveTo>
                    <a:pt x="4234180" y="0"/>
                  </a:moveTo>
                  <a:lnTo>
                    <a:pt x="4271010" y="0"/>
                  </a:lnTo>
                </a:path>
                <a:path w="8051800">
                  <a:moveTo>
                    <a:pt x="4309110" y="0"/>
                  </a:moveTo>
                  <a:lnTo>
                    <a:pt x="4347210" y="0"/>
                  </a:lnTo>
                </a:path>
                <a:path w="8051800">
                  <a:moveTo>
                    <a:pt x="4385310" y="0"/>
                  </a:moveTo>
                  <a:lnTo>
                    <a:pt x="4422140" y="0"/>
                  </a:lnTo>
                </a:path>
                <a:path w="8051800">
                  <a:moveTo>
                    <a:pt x="4460240" y="0"/>
                  </a:moveTo>
                  <a:lnTo>
                    <a:pt x="4498340" y="0"/>
                  </a:lnTo>
                </a:path>
                <a:path w="8051800">
                  <a:moveTo>
                    <a:pt x="4536440" y="0"/>
                  </a:moveTo>
                  <a:lnTo>
                    <a:pt x="4574540" y="0"/>
                  </a:lnTo>
                </a:path>
                <a:path w="8051800">
                  <a:moveTo>
                    <a:pt x="4611370" y="0"/>
                  </a:moveTo>
                  <a:lnTo>
                    <a:pt x="4649470" y="0"/>
                  </a:lnTo>
                </a:path>
                <a:path w="8051800">
                  <a:moveTo>
                    <a:pt x="4687570" y="0"/>
                  </a:moveTo>
                  <a:lnTo>
                    <a:pt x="4725670" y="0"/>
                  </a:lnTo>
                </a:path>
                <a:path w="8051800">
                  <a:moveTo>
                    <a:pt x="4762500" y="0"/>
                  </a:moveTo>
                  <a:lnTo>
                    <a:pt x="4800600" y="0"/>
                  </a:lnTo>
                </a:path>
                <a:path w="8051800">
                  <a:moveTo>
                    <a:pt x="4838700" y="0"/>
                  </a:moveTo>
                  <a:lnTo>
                    <a:pt x="4876800" y="0"/>
                  </a:lnTo>
                </a:path>
                <a:path w="8051800">
                  <a:moveTo>
                    <a:pt x="4913630" y="0"/>
                  </a:moveTo>
                  <a:lnTo>
                    <a:pt x="4951730" y="0"/>
                  </a:lnTo>
                </a:path>
                <a:path w="8051800">
                  <a:moveTo>
                    <a:pt x="4989830" y="0"/>
                  </a:moveTo>
                  <a:lnTo>
                    <a:pt x="5027930" y="0"/>
                  </a:lnTo>
                </a:path>
                <a:path w="8051800">
                  <a:moveTo>
                    <a:pt x="5064760" y="0"/>
                  </a:moveTo>
                  <a:lnTo>
                    <a:pt x="5102860" y="0"/>
                  </a:lnTo>
                </a:path>
                <a:path w="8051800">
                  <a:moveTo>
                    <a:pt x="5140960" y="0"/>
                  </a:moveTo>
                  <a:lnTo>
                    <a:pt x="5179060" y="0"/>
                  </a:lnTo>
                </a:path>
                <a:path w="8051800">
                  <a:moveTo>
                    <a:pt x="5217160" y="0"/>
                  </a:moveTo>
                  <a:lnTo>
                    <a:pt x="5253990" y="0"/>
                  </a:lnTo>
                </a:path>
                <a:path w="8051800">
                  <a:moveTo>
                    <a:pt x="5292090" y="0"/>
                  </a:moveTo>
                  <a:lnTo>
                    <a:pt x="5330190" y="0"/>
                  </a:lnTo>
                </a:path>
                <a:path w="8051800">
                  <a:moveTo>
                    <a:pt x="5368290" y="0"/>
                  </a:moveTo>
                  <a:lnTo>
                    <a:pt x="5405120" y="0"/>
                  </a:lnTo>
                </a:path>
                <a:path w="8051800">
                  <a:moveTo>
                    <a:pt x="5443220" y="0"/>
                  </a:moveTo>
                  <a:lnTo>
                    <a:pt x="5481320" y="0"/>
                  </a:lnTo>
                </a:path>
                <a:path w="8051800">
                  <a:moveTo>
                    <a:pt x="5519420" y="0"/>
                  </a:moveTo>
                  <a:lnTo>
                    <a:pt x="5556250" y="0"/>
                  </a:lnTo>
                </a:path>
                <a:path w="8051800">
                  <a:moveTo>
                    <a:pt x="5594350" y="0"/>
                  </a:moveTo>
                  <a:lnTo>
                    <a:pt x="5632450" y="0"/>
                  </a:lnTo>
                </a:path>
                <a:path w="8051800">
                  <a:moveTo>
                    <a:pt x="5670550" y="0"/>
                  </a:moveTo>
                  <a:lnTo>
                    <a:pt x="5707380" y="0"/>
                  </a:lnTo>
                </a:path>
                <a:path w="8051800">
                  <a:moveTo>
                    <a:pt x="5745480" y="0"/>
                  </a:moveTo>
                  <a:lnTo>
                    <a:pt x="5783580" y="0"/>
                  </a:lnTo>
                </a:path>
                <a:path w="8051800">
                  <a:moveTo>
                    <a:pt x="5821680" y="0"/>
                  </a:moveTo>
                  <a:lnTo>
                    <a:pt x="5858510" y="0"/>
                  </a:lnTo>
                </a:path>
                <a:path w="8051800">
                  <a:moveTo>
                    <a:pt x="5896610" y="0"/>
                  </a:moveTo>
                  <a:lnTo>
                    <a:pt x="5934710" y="0"/>
                  </a:lnTo>
                </a:path>
                <a:path w="8051800">
                  <a:moveTo>
                    <a:pt x="5972810" y="0"/>
                  </a:moveTo>
                  <a:lnTo>
                    <a:pt x="6010910" y="0"/>
                  </a:lnTo>
                </a:path>
                <a:path w="8051800">
                  <a:moveTo>
                    <a:pt x="6047740" y="0"/>
                  </a:moveTo>
                  <a:lnTo>
                    <a:pt x="6085840" y="0"/>
                  </a:lnTo>
                </a:path>
                <a:path w="8051800">
                  <a:moveTo>
                    <a:pt x="6123940" y="0"/>
                  </a:moveTo>
                  <a:lnTo>
                    <a:pt x="6162040" y="0"/>
                  </a:lnTo>
                </a:path>
                <a:path w="8051800">
                  <a:moveTo>
                    <a:pt x="6198870" y="0"/>
                  </a:moveTo>
                  <a:lnTo>
                    <a:pt x="6236970" y="0"/>
                  </a:lnTo>
                </a:path>
                <a:path w="8051800">
                  <a:moveTo>
                    <a:pt x="6275070" y="0"/>
                  </a:moveTo>
                  <a:lnTo>
                    <a:pt x="6313170" y="0"/>
                  </a:lnTo>
                </a:path>
                <a:path w="8051800">
                  <a:moveTo>
                    <a:pt x="6350000" y="0"/>
                  </a:moveTo>
                  <a:lnTo>
                    <a:pt x="6388100" y="0"/>
                  </a:lnTo>
                </a:path>
                <a:path w="8051800">
                  <a:moveTo>
                    <a:pt x="6426200" y="0"/>
                  </a:moveTo>
                  <a:lnTo>
                    <a:pt x="6464300" y="0"/>
                  </a:lnTo>
                </a:path>
                <a:path w="8051800">
                  <a:moveTo>
                    <a:pt x="6501130" y="0"/>
                  </a:moveTo>
                  <a:lnTo>
                    <a:pt x="6539230" y="0"/>
                  </a:lnTo>
                </a:path>
                <a:path w="8051800">
                  <a:moveTo>
                    <a:pt x="6577330" y="0"/>
                  </a:moveTo>
                  <a:lnTo>
                    <a:pt x="6615430" y="0"/>
                  </a:lnTo>
                </a:path>
                <a:path w="8051800">
                  <a:moveTo>
                    <a:pt x="6653530" y="0"/>
                  </a:moveTo>
                  <a:lnTo>
                    <a:pt x="6690360" y="0"/>
                  </a:lnTo>
                </a:path>
                <a:path w="8051800">
                  <a:moveTo>
                    <a:pt x="6728460" y="0"/>
                  </a:moveTo>
                  <a:lnTo>
                    <a:pt x="6766560" y="0"/>
                  </a:lnTo>
                </a:path>
                <a:path w="8051800">
                  <a:moveTo>
                    <a:pt x="6804660" y="0"/>
                  </a:moveTo>
                  <a:lnTo>
                    <a:pt x="6841490" y="0"/>
                  </a:lnTo>
                </a:path>
                <a:path w="8051800">
                  <a:moveTo>
                    <a:pt x="6879590" y="0"/>
                  </a:moveTo>
                  <a:lnTo>
                    <a:pt x="6917690" y="0"/>
                  </a:lnTo>
                </a:path>
                <a:path w="8051800">
                  <a:moveTo>
                    <a:pt x="6955790" y="0"/>
                  </a:moveTo>
                  <a:lnTo>
                    <a:pt x="6992620" y="0"/>
                  </a:lnTo>
                </a:path>
                <a:path w="8051800">
                  <a:moveTo>
                    <a:pt x="7030720" y="0"/>
                  </a:moveTo>
                  <a:lnTo>
                    <a:pt x="7068820" y="0"/>
                  </a:lnTo>
                </a:path>
                <a:path w="8051800">
                  <a:moveTo>
                    <a:pt x="7106920" y="0"/>
                  </a:moveTo>
                  <a:lnTo>
                    <a:pt x="7143750" y="0"/>
                  </a:lnTo>
                </a:path>
                <a:path w="8051800">
                  <a:moveTo>
                    <a:pt x="7181850" y="0"/>
                  </a:moveTo>
                  <a:lnTo>
                    <a:pt x="7219950" y="0"/>
                  </a:lnTo>
                </a:path>
                <a:path w="8051800">
                  <a:moveTo>
                    <a:pt x="7258050" y="0"/>
                  </a:moveTo>
                  <a:lnTo>
                    <a:pt x="7296150" y="0"/>
                  </a:lnTo>
                </a:path>
                <a:path w="8051800">
                  <a:moveTo>
                    <a:pt x="7332980" y="0"/>
                  </a:moveTo>
                  <a:lnTo>
                    <a:pt x="7371080" y="0"/>
                  </a:lnTo>
                </a:path>
                <a:path w="8051800">
                  <a:moveTo>
                    <a:pt x="7409180" y="0"/>
                  </a:moveTo>
                  <a:lnTo>
                    <a:pt x="7447280" y="0"/>
                  </a:lnTo>
                </a:path>
                <a:path w="8051800">
                  <a:moveTo>
                    <a:pt x="7484110" y="0"/>
                  </a:moveTo>
                  <a:lnTo>
                    <a:pt x="7522210" y="0"/>
                  </a:lnTo>
                </a:path>
                <a:path w="8051800">
                  <a:moveTo>
                    <a:pt x="7560310" y="0"/>
                  </a:moveTo>
                  <a:lnTo>
                    <a:pt x="7598410" y="0"/>
                  </a:lnTo>
                </a:path>
                <a:path w="8051800">
                  <a:moveTo>
                    <a:pt x="7635240" y="0"/>
                  </a:moveTo>
                  <a:lnTo>
                    <a:pt x="7673340" y="0"/>
                  </a:lnTo>
                </a:path>
                <a:path w="8051800">
                  <a:moveTo>
                    <a:pt x="7711440" y="0"/>
                  </a:moveTo>
                  <a:lnTo>
                    <a:pt x="7749540" y="0"/>
                  </a:lnTo>
                </a:path>
                <a:path w="8051800">
                  <a:moveTo>
                    <a:pt x="7786370" y="0"/>
                  </a:moveTo>
                  <a:lnTo>
                    <a:pt x="7824470" y="0"/>
                  </a:lnTo>
                </a:path>
                <a:path w="8051800">
                  <a:moveTo>
                    <a:pt x="7862570" y="0"/>
                  </a:moveTo>
                  <a:lnTo>
                    <a:pt x="7900670" y="0"/>
                  </a:lnTo>
                </a:path>
                <a:path w="8051800">
                  <a:moveTo>
                    <a:pt x="7937500" y="0"/>
                  </a:moveTo>
                  <a:lnTo>
                    <a:pt x="7975600" y="0"/>
                  </a:lnTo>
                </a:path>
                <a:path w="8051800">
                  <a:moveTo>
                    <a:pt x="8013700" y="0"/>
                  </a:moveTo>
                  <a:lnTo>
                    <a:pt x="80518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17281" y="5875020"/>
              <a:ext cx="177797" cy="21462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856981" y="5515609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302259"/>
                  </a:moveTo>
                  <a:lnTo>
                    <a:pt x="38097" y="302259"/>
                  </a:lnTo>
                </a:path>
                <a:path w="38100" h="302260">
                  <a:moveTo>
                    <a:pt x="0" y="227329"/>
                  </a:moveTo>
                  <a:lnTo>
                    <a:pt x="38097" y="2273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76199"/>
                  </a:moveTo>
                  <a:lnTo>
                    <a:pt x="38097" y="76199"/>
                  </a:lnTo>
                </a:path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856981" y="423037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199"/>
                  </a:moveTo>
                  <a:lnTo>
                    <a:pt x="38097" y="76199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856981" y="279400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74100" y="2279651"/>
              <a:ext cx="218438" cy="17398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60400" y="2298700"/>
              <a:ext cx="7976870" cy="0"/>
            </a:xfrm>
            <a:custGeom>
              <a:avLst/>
              <a:gdLst/>
              <a:ahLst/>
              <a:cxnLst/>
              <a:rect l="l" t="t" r="r" b="b"/>
              <a:pathLst>
                <a:path w="7976870">
                  <a:moveTo>
                    <a:pt x="7976870" y="0"/>
                  </a:moveTo>
                  <a:lnTo>
                    <a:pt x="7938770" y="0"/>
                  </a:lnTo>
                </a:path>
                <a:path w="7976870">
                  <a:moveTo>
                    <a:pt x="7900670" y="0"/>
                  </a:moveTo>
                  <a:lnTo>
                    <a:pt x="7862570" y="0"/>
                  </a:lnTo>
                </a:path>
                <a:path w="7976870">
                  <a:moveTo>
                    <a:pt x="7825740" y="0"/>
                  </a:moveTo>
                  <a:lnTo>
                    <a:pt x="7787640" y="0"/>
                  </a:lnTo>
                </a:path>
                <a:path w="7976870">
                  <a:moveTo>
                    <a:pt x="7749540" y="0"/>
                  </a:moveTo>
                  <a:lnTo>
                    <a:pt x="7711440" y="0"/>
                  </a:lnTo>
                </a:path>
                <a:path w="7976870">
                  <a:moveTo>
                    <a:pt x="7673340" y="0"/>
                  </a:moveTo>
                  <a:lnTo>
                    <a:pt x="7636509" y="0"/>
                  </a:lnTo>
                </a:path>
                <a:path w="7976870">
                  <a:moveTo>
                    <a:pt x="7598409" y="0"/>
                  </a:moveTo>
                  <a:lnTo>
                    <a:pt x="7560309" y="0"/>
                  </a:lnTo>
                </a:path>
                <a:path w="7976870">
                  <a:moveTo>
                    <a:pt x="7522209" y="0"/>
                  </a:moveTo>
                  <a:lnTo>
                    <a:pt x="7485380" y="0"/>
                  </a:lnTo>
                </a:path>
                <a:path w="7976870">
                  <a:moveTo>
                    <a:pt x="7447280" y="0"/>
                  </a:moveTo>
                  <a:lnTo>
                    <a:pt x="7409180" y="0"/>
                  </a:lnTo>
                </a:path>
                <a:path w="7976870">
                  <a:moveTo>
                    <a:pt x="7371080" y="0"/>
                  </a:moveTo>
                  <a:lnTo>
                    <a:pt x="7334250" y="0"/>
                  </a:lnTo>
                </a:path>
                <a:path w="7976870">
                  <a:moveTo>
                    <a:pt x="7296150" y="0"/>
                  </a:moveTo>
                  <a:lnTo>
                    <a:pt x="7258050" y="0"/>
                  </a:lnTo>
                </a:path>
                <a:path w="7976870">
                  <a:moveTo>
                    <a:pt x="7219950" y="0"/>
                  </a:moveTo>
                  <a:lnTo>
                    <a:pt x="7183120" y="0"/>
                  </a:lnTo>
                </a:path>
                <a:path w="7976870">
                  <a:moveTo>
                    <a:pt x="7145020" y="0"/>
                  </a:moveTo>
                  <a:lnTo>
                    <a:pt x="7106920" y="0"/>
                  </a:lnTo>
                </a:path>
                <a:path w="7976870">
                  <a:moveTo>
                    <a:pt x="7068820" y="0"/>
                  </a:moveTo>
                  <a:lnTo>
                    <a:pt x="7031990" y="0"/>
                  </a:lnTo>
                </a:path>
                <a:path w="7976870">
                  <a:moveTo>
                    <a:pt x="6993890" y="0"/>
                  </a:moveTo>
                  <a:lnTo>
                    <a:pt x="6955790" y="0"/>
                  </a:lnTo>
                </a:path>
                <a:path w="7976870">
                  <a:moveTo>
                    <a:pt x="6917690" y="0"/>
                  </a:moveTo>
                  <a:lnTo>
                    <a:pt x="6879590" y="0"/>
                  </a:lnTo>
                </a:path>
                <a:path w="7976870">
                  <a:moveTo>
                    <a:pt x="6842759" y="0"/>
                  </a:moveTo>
                  <a:lnTo>
                    <a:pt x="6804659" y="0"/>
                  </a:lnTo>
                </a:path>
                <a:path w="7976870">
                  <a:moveTo>
                    <a:pt x="6766559" y="0"/>
                  </a:moveTo>
                  <a:lnTo>
                    <a:pt x="6728459" y="0"/>
                  </a:lnTo>
                </a:path>
                <a:path w="7976870">
                  <a:moveTo>
                    <a:pt x="6691630" y="0"/>
                  </a:moveTo>
                  <a:lnTo>
                    <a:pt x="6653530" y="0"/>
                  </a:lnTo>
                </a:path>
                <a:path w="7976870">
                  <a:moveTo>
                    <a:pt x="6615430" y="0"/>
                  </a:moveTo>
                  <a:lnTo>
                    <a:pt x="6577330" y="0"/>
                  </a:lnTo>
                </a:path>
                <a:path w="7976870">
                  <a:moveTo>
                    <a:pt x="6540500" y="0"/>
                  </a:moveTo>
                  <a:lnTo>
                    <a:pt x="6502400" y="0"/>
                  </a:lnTo>
                </a:path>
                <a:path w="7976870">
                  <a:moveTo>
                    <a:pt x="6464300" y="0"/>
                  </a:moveTo>
                  <a:lnTo>
                    <a:pt x="6426200" y="0"/>
                  </a:lnTo>
                </a:path>
                <a:path w="7976870">
                  <a:moveTo>
                    <a:pt x="6389370" y="0"/>
                  </a:moveTo>
                  <a:lnTo>
                    <a:pt x="6351270" y="0"/>
                  </a:lnTo>
                </a:path>
                <a:path w="7976870">
                  <a:moveTo>
                    <a:pt x="6313170" y="0"/>
                  </a:moveTo>
                  <a:lnTo>
                    <a:pt x="6275070" y="0"/>
                  </a:lnTo>
                </a:path>
                <a:path w="7976870">
                  <a:moveTo>
                    <a:pt x="6236970" y="0"/>
                  </a:moveTo>
                  <a:lnTo>
                    <a:pt x="6200140" y="0"/>
                  </a:lnTo>
                </a:path>
                <a:path w="7976870">
                  <a:moveTo>
                    <a:pt x="6162040" y="0"/>
                  </a:moveTo>
                  <a:lnTo>
                    <a:pt x="6123940" y="0"/>
                  </a:lnTo>
                </a:path>
                <a:path w="7976870">
                  <a:moveTo>
                    <a:pt x="6085840" y="0"/>
                  </a:moveTo>
                  <a:lnTo>
                    <a:pt x="6049009" y="0"/>
                  </a:lnTo>
                </a:path>
                <a:path w="7976870">
                  <a:moveTo>
                    <a:pt x="6010909" y="0"/>
                  </a:moveTo>
                  <a:lnTo>
                    <a:pt x="5972809" y="0"/>
                  </a:lnTo>
                </a:path>
                <a:path w="7976870">
                  <a:moveTo>
                    <a:pt x="5934709" y="0"/>
                  </a:moveTo>
                  <a:lnTo>
                    <a:pt x="5897880" y="0"/>
                  </a:lnTo>
                </a:path>
                <a:path w="7976870">
                  <a:moveTo>
                    <a:pt x="5859780" y="0"/>
                  </a:moveTo>
                  <a:lnTo>
                    <a:pt x="5821680" y="0"/>
                  </a:lnTo>
                </a:path>
                <a:path w="7976870">
                  <a:moveTo>
                    <a:pt x="5783580" y="0"/>
                  </a:moveTo>
                  <a:lnTo>
                    <a:pt x="5746750" y="0"/>
                  </a:lnTo>
                </a:path>
                <a:path w="7976870">
                  <a:moveTo>
                    <a:pt x="5708650" y="0"/>
                  </a:moveTo>
                  <a:lnTo>
                    <a:pt x="5670550" y="0"/>
                  </a:lnTo>
                </a:path>
                <a:path w="7976870">
                  <a:moveTo>
                    <a:pt x="5632450" y="0"/>
                  </a:moveTo>
                  <a:lnTo>
                    <a:pt x="5594350" y="0"/>
                  </a:lnTo>
                </a:path>
                <a:path w="7976870">
                  <a:moveTo>
                    <a:pt x="5557520" y="0"/>
                  </a:moveTo>
                  <a:lnTo>
                    <a:pt x="5519420" y="0"/>
                  </a:lnTo>
                </a:path>
                <a:path w="7976870">
                  <a:moveTo>
                    <a:pt x="5481320" y="0"/>
                  </a:moveTo>
                  <a:lnTo>
                    <a:pt x="5443220" y="0"/>
                  </a:lnTo>
                </a:path>
                <a:path w="7976870">
                  <a:moveTo>
                    <a:pt x="5406390" y="0"/>
                  </a:moveTo>
                  <a:lnTo>
                    <a:pt x="5368290" y="0"/>
                  </a:lnTo>
                </a:path>
                <a:path w="7976870">
                  <a:moveTo>
                    <a:pt x="5330190" y="0"/>
                  </a:moveTo>
                  <a:lnTo>
                    <a:pt x="5292090" y="0"/>
                  </a:lnTo>
                </a:path>
                <a:path w="7976870">
                  <a:moveTo>
                    <a:pt x="5255260" y="0"/>
                  </a:moveTo>
                  <a:lnTo>
                    <a:pt x="5217160" y="0"/>
                  </a:lnTo>
                </a:path>
                <a:path w="7976870">
                  <a:moveTo>
                    <a:pt x="5179060" y="0"/>
                  </a:moveTo>
                  <a:lnTo>
                    <a:pt x="5140960" y="0"/>
                  </a:lnTo>
                </a:path>
                <a:path w="7976870">
                  <a:moveTo>
                    <a:pt x="5104130" y="0"/>
                  </a:moveTo>
                  <a:lnTo>
                    <a:pt x="5066030" y="0"/>
                  </a:lnTo>
                </a:path>
                <a:path w="7976870">
                  <a:moveTo>
                    <a:pt x="5027930" y="0"/>
                  </a:moveTo>
                  <a:lnTo>
                    <a:pt x="4989830" y="0"/>
                  </a:lnTo>
                </a:path>
                <a:path w="7976870">
                  <a:moveTo>
                    <a:pt x="4951730" y="0"/>
                  </a:moveTo>
                  <a:lnTo>
                    <a:pt x="4914900" y="0"/>
                  </a:lnTo>
                </a:path>
                <a:path w="7976870">
                  <a:moveTo>
                    <a:pt x="4876800" y="0"/>
                  </a:moveTo>
                  <a:lnTo>
                    <a:pt x="4838700" y="0"/>
                  </a:lnTo>
                </a:path>
                <a:path w="7976870">
                  <a:moveTo>
                    <a:pt x="4800600" y="0"/>
                  </a:moveTo>
                  <a:lnTo>
                    <a:pt x="4763770" y="0"/>
                  </a:lnTo>
                </a:path>
                <a:path w="7976870">
                  <a:moveTo>
                    <a:pt x="4725670" y="0"/>
                  </a:moveTo>
                  <a:lnTo>
                    <a:pt x="4687570" y="0"/>
                  </a:lnTo>
                </a:path>
                <a:path w="7976870">
                  <a:moveTo>
                    <a:pt x="4649470" y="0"/>
                  </a:moveTo>
                  <a:lnTo>
                    <a:pt x="4612640" y="0"/>
                  </a:lnTo>
                </a:path>
                <a:path w="7976870">
                  <a:moveTo>
                    <a:pt x="4574540" y="0"/>
                  </a:moveTo>
                  <a:lnTo>
                    <a:pt x="4536440" y="0"/>
                  </a:lnTo>
                </a:path>
                <a:path w="7976870">
                  <a:moveTo>
                    <a:pt x="4498340" y="0"/>
                  </a:moveTo>
                  <a:lnTo>
                    <a:pt x="4461510" y="0"/>
                  </a:lnTo>
                </a:path>
                <a:path w="7976870">
                  <a:moveTo>
                    <a:pt x="4423410" y="0"/>
                  </a:moveTo>
                  <a:lnTo>
                    <a:pt x="4385310" y="0"/>
                  </a:lnTo>
                </a:path>
                <a:path w="7976870">
                  <a:moveTo>
                    <a:pt x="4347210" y="0"/>
                  </a:moveTo>
                  <a:lnTo>
                    <a:pt x="4310380" y="0"/>
                  </a:lnTo>
                </a:path>
                <a:path w="7976870">
                  <a:moveTo>
                    <a:pt x="4272280" y="0"/>
                  </a:moveTo>
                  <a:lnTo>
                    <a:pt x="4234180" y="0"/>
                  </a:lnTo>
                </a:path>
                <a:path w="7976870">
                  <a:moveTo>
                    <a:pt x="4196080" y="0"/>
                  </a:moveTo>
                  <a:lnTo>
                    <a:pt x="4157979" y="0"/>
                  </a:lnTo>
                </a:path>
                <a:path w="7976870">
                  <a:moveTo>
                    <a:pt x="4121150" y="0"/>
                  </a:moveTo>
                  <a:lnTo>
                    <a:pt x="4083050" y="0"/>
                  </a:lnTo>
                </a:path>
                <a:path w="7976870">
                  <a:moveTo>
                    <a:pt x="4044950" y="0"/>
                  </a:moveTo>
                  <a:lnTo>
                    <a:pt x="4006850" y="0"/>
                  </a:lnTo>
                </a:path>
                <a:path w="7976870">
                  <a:moveTo>
                    <a:pt x="3970020" y="0"/>
                  </a:moveTo>
                  <a:lnTo>
                    <a:pt x="3931920" y="0"/>
                  </a:lnTo>
                </a:path>
                <a:path w="7976870">
                  <a:moveTo>
                    <a:pt x="3893820" y="0"/>
                  </a:moveTo>
                  <a:lnTo>
                    <a:pt x="3855720" y="0"/>
                  </a:lnTo>
                </a:path>
                <a:path w="7976870">
                  <a:moveTo>
                    <a:pt x="3818890" y="0"/>
                  </a:moveTo>
                  <a:lnTo>
                    <a:pt x="3780790" y="0"/>
                  </a:lnTo>
                </a:path>
                <a:path w="7976870">
                  <a:moveTo>
                    <a:pt x="3742690" y="0"/>
                  </a:moveTo>
                  <a:lnTo>
                    <a:pt x="3704590" y="0"/>
                  </a:lnTo>
                </a:path>
                <a:path w="7976870">
                  <a:moveTo>
                    <a:pt x="3667760" y="0"/>
                  </a:moveTo>
                  <a:lnTo>
                    <a:pt x="3629660" y="0"/>
                  </a:lnTo>
                </a:path>
                <a:path w="7976870">
                  <a:moveTo>
                    <a:pt x="3591560" y="0"/>
                  </a:moveTo>
                  <a:lnTo>
                    <a:pt x="3553460" y="0"/>
                  </a:lnTo>
                </a:path>
                <a:path w="7976870">
                  <a:moveTo>
                    <a:pt x="3515360" y="0"/>
                  </a:moveTo>
                  <a:lnTo>
                    <a:pt x="3478529" y="0"/>
                  </a:lnTo>
                </a:path>
                <a:path w="7976870">
                  <a:moveTo>
                    <a:pt x="3440429" y="0"/>
                  </a:moveTo>
                  <a:lnTo>
                    <a:pt x="3402329" y="0"/>
                  </a:lnTo>
                </a:path>
                <a:path w="7976870">
                  <a:moveTo>
                    <a:pt x="3364229" y="0"/>
                  </a:moveTo>
                  <a:lnTo>
                    <a:pt x="3327400" y="0"/>
                  </a:lnTo>
                </a:path>
                <a:path w="7976870">
                  <a:moveTo>
                    <a:pt x="3289300" y="0"/>
                  </a:moveTo>
                  <a:lnTo>
                    <a:pt x="3251200" y="0"/>
                  </a:lnTo>
                </a:path>
                <a:path w="7976870">
                  <a:moveTo>
                    <a:pt x="3213100" y="0"/>
                  </a:moveTo>
                  <a:lnTo>
                    <a:pt x="3176270" y="0"/>
                  </a:lnTo>
                </a:path>
                <a:path w="7976870">
                  <a:moveTo>
                    <a:pt x="3138170" y="0"/>
                  </a:moveTo>
                  <a:lnTo>
                    <a:pt x="3100070" y="0"/>
                  </a:lnTo>
                </a:path>
                <a:path w="7976870">
                  <a:moveTo>
                    <a:pt x="3061970" y="0"/>
                  </a:moveTo>
                  <a:lnTo>
                    <a:pt x="3025140" y="0"/>
                  </a:lnTo>
                </a:path>
                <a:path w="7976870">
                  <a:moveTo>
                    <a:pt x="2987040" y="0"/>
                  </a:moveTo>
                  <a:lnTo>
                    <a:pt x="2948940" y="0"/>
                  </a:lnTo>
                </a:path>
                <a:path w="7976870">
                  <a:moveTo>
                    <a:pt x="2910840" y="0"/>
                  </a:moveTo>
                  <a:lnTo>
                    <a:pt x="2872740" y="0"/>
                  </a:lnTo>
                </a:path>
                <a:path w="7976870">
                  <a:moveTo>
                    <a:pt x="2835910" y="0"/>
                  </a:moveTo>
                  <a:lnTo>
                    <a:pt x="2797810" y="0"/>
                  </a:lnTo>
                </a:path>
                <a:path w="7976870">
                  <a:moveTo>
                    <a:pt x="2759710" y="0"/>
                  </a:moveTo>
                  <a:lnTo>
                    <a:pt x="2721610" y="0"/>
                  </a:lnTo>
                </a:path>
                <a:path w="7976870">
                  <a:moveTo>
                    <a:pt x="2684779" y="0"/>
                  </a:moveTo>
                  <a:lnTo>
                    <a:pt x="2646679" y="0"/>
                  </a:lnTo>
                </a:path>
                <a:path w="7976870">
                  <a:moveTo>
                    <a:pt x="2608579" y="0"/>
                  </a:moveTo>
                  <a:lnTo>
                    <a:pt x="2570480" y="0"/>
                  </a:lnTo>
                </a:path>
                <a:path w="7976870">
                  <a:moveTo>
                    <a:pt x="2533650" y="0"/>
                  </a:moveTo>
                  <a:lnTo>
                    <a:pt x="2495550" y="0"/>
                  </a:lnTo>
                </a:path>
                <a:path w="7976870">
                  <a:moveTo>
                    <a:pt x="2457450" y="0"/>
                  </a:moveTo>
                  <a:lnTo>
                    <a:pt x="2419350" y="0"/>
                  </a:lnTo>
                </a:path>
                <a:path w="7976870">
                  <a:moveTo>
                    <a:pt x="2382520" y="0"/>
                  </a:moveTo>
                  <a:lnTo>
                    <a:pt x="2344420" y="0"/>
                  </a:lnTo>
                </a:path>
                <a:path w="7976870">
                  <a:moveTo>
                    <a:pt x="2306320" y="0"/>
                  </a:moveTo>
                  <a:lnTo>
                    <a:pt x="2268220" y="0"/>
                  </a:lnTo>
                </a:path>
                <a:path w="7976870">
                  <a:moveTo>
                    <a:pt x="2231390" y="0"/>
                  </a:moveTo>
                  <a:lnTo>
                    <a:pt x="2193290" y="0"/>
                  </a:lnTo>
                </a:path>
                <a:path w="7976870">
                  <a:moveTo>
                    <a:pt x="2155190" y="0"/>
                  </a:moveTo>
                  <a:lnTo>
                    <a:pt x="2117090" y="0"/>
                  </a:lnTo>
                </a:path>
                <a:path w="7976870">
                  <a:moveTo>
                    <a:pt x="2078989" y="0"/>
                  </a:moveTo>
                  <a:lnTo>
                    <a:pt x="2042160" y="0"/>
                  </a:lnTo>
                </a:path>
                <a:path w="7976870">
                  <a:moveTo>
                    <a:pt x="2004060" y="0"/>
                  </a:moveTo>
                  <a:lnTo>
                    <a:pt x="1965960" y="0"/>
                  </a:lnTo>
                </a:path>
                <a:path w="7976870">
                  <a:moveTo>
                    <a:pt x="1927860" y="0"/>
                  </a:moveTo>
                  <a:lnTo>
                    <a:pt x="1891030" y="0"/>
                  </a:lnTo>
                </a:path>
                <a:path w="7976870">
                  <a:moveTo>
                    <a:pt x="1852930" y="0"/>
                  </a:moveTo>
                  <a:lnTo>
                    <a:pt x="1814830" y="0"/>
                  </a:lnTo>
                </a:path>
                <a:path w="7976870">
                  <a:moveTo>
                    <a:pt x="1776730" y="0"/>
                  </a:moveTo>
                  <a:lnTo>
                    <a:pt x="1739900" y="0"/>
                  </a:lnTo>
                </a:path>
                <a:path w="7976870">
                  <a:moveTo>
                    <a:pt x="1701800" y="0"/>
                  </a:moveTo>
                  <a:lnTo>
                    <a:pt x="1663700" y="0"/>
                  </a:lnTo>
                </a:path>
                <a:path w="7976870">
                  <a:moveTo>
                    <a:pt x="1625600" y="0"/>
                  </a:moveTo>
                  <a:lnTo>
                    <a:pt x="1588770" y="0"/>
                  </a:lnTo>
                </a:path>
                <a:path w="7976870">
                  <a:moveTo>
                    <a:pt x="1550670" y="0"/>
                  </a:moveTo>
                  <a:lnTo>
                    <a:pt x="1512570" y="0"/>
                  </a:lnTo>
                </a:path>
                <a:path w="7976870">
                  <a:moveTo>
                    <a:pt x="1474470" y="0"/>
                  </a:moveTo>
                  <a:lnTo>
                    <a:pt x="1436370" y="0"/>
                  </a:lnTo>
                </a:path>
                <a:path w="7976870">
                  <a:moveTo>
                    <a:pt x="1399539" y="0"/>
                  </a:moveTo>
                  <a:lnTo>
                    <a:pt x="1361439" y="0"/>
                  </a:lnTo>
                </a:path>
                <a:path w="7976870">
                  <a:moveTo>
                    <a:pt x="1323339" y="0"/>
                  </a:moveTo>
                  <a:lnTo>
                    <a:pt x="1285239" y="0"/>
                  </a:lnTo>
                </a:path>
                <a:path w="7976870">
                  <a:moveTo>
                    <a:pt x="1248410" y="0"/>
                  </a:moveTo>
                  <a:lnTo>
                    <a:pt x="1210310" y="0"/>
                  </a:lnTo>
                </a:path>
                <a:path w="7976870">
                  <a:moveTo>
                    <a:pt x="1172210" y="0"/>
                  </a:moveTo>
                  <a:lnTo>
                    <a:pt x="1134110" y="0"/>
                  </a:lnTo>
                </a:path>
                <a:path w="7976870">
                  <a:moveTo>
                    <a:pt x="1097280" y="0"/>
                  </a:moveTo>
                  <a:lnTo>
                    <a:pt x="1059180" y="0"/>
                  </a:lnTo>
                </a:path>
                <a:path w="7976870">
                  <a:moveTo>
                    <a:pt x="1021080" y="0"/>
                  </a:moveTo>
                  <a:lnTo>
                    <a:pt x="982980" y="0"/>
                  </a:lnTo>
                </a:path>
                <a:path w="7976870">
                  <a:moveTo>
                    <a:pt x="946150" y="0"/>
                  </a:moveTo>
                  <a:lnTo>
                    <a:pt x="908050" y="0"/>
                  </a:lnTo>
                </a:path>
                <a:path w="7976870">
                  <a:moveTo>
                    <a:pt x="869950" y="0"/>
                  </a:moveTo>
                  <a:lnTo>
                    <a:pt x="831850" y="0"/>
                  </a:lnTo>
                </a:path>
                <a:path w="7976870">
                  <a:moveTo>
                    <a:pt x="793750" y="0"/>
                  </a:moveTo>
                  <a:lnTo>
                    <a:pt x="756919" y="0"/>
                  </a:lnTo>
                </a:path>
                <a:path w="7976870">
                  <a:moveTo>
                    <a:pt x="718819" y="0"/>
                  </a:moveTo>
                  <a:lnTo>
                    <a:pt x="680719" y="0"/>
                  </a:lnTo>
                </a:path>
                <a:path w="7976870">
                  <a:moveTo>
                    <a:pt x="642619" y="0"/>
                  </a:moveTo>
                  <a:lnTo>
                    <a:pt x="605790" y="0"/>
                  </a:lnTo>
                </a:path>
                <a:path w="7976870">
                  <a:moveTo>
                    <a:pt x="567690" y="0"/>
                  </a:moveTo>
                  <a:lnTo>
                    <a:pt x="529590" y="0"/>
                  </a:lnTo>
                </a:path>
                <a:path w="7976870">
                  <a:moveTo>
                    <a:pt x="491490" y="0"/>
                  </a:moveTo>
                  <a:lnTo>
                    <a:pt x="454659" y="0"/>
                  </a:lnTo>
                </a:path>
                <a:path w="7976870">
                  <a:moveTo>
                    <a:pt x="416559" y="0"/>
                  </a:moveTo>
                  <a:lnTo>
                    <a:pt x="378459" y="0"/>
                  </a:lnTo>
                </a:path>
                <a:path w="7976870">
                  <a:moveTo>
                    <a:pt x="340359" y="0"/>
                  </a:moveTo>
                  <a:lnTo>
                    <a:pt x="303530" y="0"/>
                  </a:lnTo>
                </a:path>
                <a:path w="7976870">
                  <a:moveTo>
                    <a:pt x="265430" y="0"/>
                  </a:moveTo>
                  <a:lnTo>
                    <a:pt x="227330" y="0"/>
                  </a:lnTo>
                </a:path>
                <a:path w="7976870">
                  <a:moveTo>
                    <a:pt x="189230" y="0"/>
                  </a:moveTo>
                  <a:lnTo>
                    <a:pt x="151129" y="0"/>
                  </a:lnTo>
                </a:path>
                <a:path w="7976870">
                  <a:moveTo>
                    <a:pt x="114300" y="0"/>
                  </a:moveTo>
                  <a:lnTo>
                    <a:pt x="76200" y="0"/>
                  </a:lnTo>
                </a:path>
                <a:path w="797687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24529" y="2101850"/>
              <a:ext cx="3208020" cy="414020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4145280" y="2210435"/>
            <a:ext cx="2258695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7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136" name="object 136"/>
          <p:cNvGrpSpPr/>
          <p:nvPr/>
        </p:nvGrpSpPr>
        <p:grpSpPr>
          <a:xfrm>
            <a:off x="406400" y="875030"/>
            <a:ext cx="4093210" cy="825500"/>
            <a:chOff x="406400" y="875030"/>
            <a:chExt cx="4093210" cy="825500"/>
          </a:xfrm>
        </p:grpSpPr>
        <p:pic>
          <p:nvPicPr>
            <p:cNvPr id="137" name="object 1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120" y="1108710"/>
              <a:ext cx="3420110" cy="487679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9120" y="1109980"/>
              <a:ext cx="3566160" cy="450850"/>
            </a:xfrm>
            <a:prstGeom prst="rect">
              <a:avLst/>
            </a:prstGeom>
          </p:spPr>
        </p:pic>
      </p:grpSp>
      <p:grpSp>
        <p:nvGrpSpPr>
          <p:cNvPr id="147" name="object 147"/>
          <p:cNvGrpSpPr/>
          <p:nvPr/>
        </p:nvGrpSpPr>
        <p:grpSpPr>
          <a:xfrm>
            <a:off x="3807459" y="1220469"/>
            <a:ext cx="4780280" cy="768350"/>
            <a:chOff x="3807459" y="1220469"/>
            <a:chExt cx="4780280" cy="768350"/>
          </a:xfrm>
        </p:grpSpPr>
        <p:pic>
          <p:nvPicPr>
            <p:cNvPr id="148" name="object 1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0" name="object 150"/>
          <p:cNvSpPr txBox="1"/>
          <p:nvPr/>
        </p:nvSpPr>
        <p:spPr>
          <a:xfrm>
            <a:off x="4069079" y="1322070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5296534" y="4859020"/>
            <a:ext cx="2981325" cy="3683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R="15875" algn="ctr">
              <a:lnSpc>
                <a:spcPct val="100000"/>
              </a:lnSpc>
              <a:spcBef>
                <a:spcPts val="400"/>
              </a:spcBef>
            </a:pP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图</a:t>
            </a:r>
            <a:r>
              <a:rPr sz="500" b="1" spc="-25" dirty="0">
                <a:solidFill>
                  <a:srgbClr val="FFFFFF"/>
                </a:solidFill>
                <a:latin typeface="Microsoft YaHei UI"/>
                <a:cs typeface="Microsoft YaHei UI"/>
              </a:rPr>
              <a:t>4</a:t>
            </a:r>
            <a:r>
              <a:rPr sz="500" b="1" spc="155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-20" dirty="0">
                <a:solidFill>
                  <a:srgbClr val="FFFFFF"/>
                </a:solidFill>
                <a:latin typeface="Microsoft YaHei UI"/>
                <a:cs typeface="Microsoft YaHei UI"/>
              </a:rPr>
              <a:t>RW4-10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型高</a:t>
            </a:r>
            <a:r>
              <a:rPr sz="5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压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跌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落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式熔断器</a:t>
            </a:r>
            <a:endParaRPr sz="500">
              <a:latin typeface="Microsoft YaHei UI"/>
              <a:cs typeface="Microsoft YaHei UI"/>
            </a:endParaRPr>
          </a:p>
          <a:p>
            <a:pPr marL="3175" algn="ctr">
              <a:lnSpc>
                <a:spcPct val="100000"/>
              </a:lnSpc>
              <a:spcBef>
                <a:spcPts val="300"/>
              </a:spcBef>
            </a:pP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1-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接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线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端子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；2-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上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静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spc="-40" dirty="0">
                <a:solidFill>
                  <a:srgbClr val="FFFFFF"/>
                </a:solidFill>
                <a:latin typeface="Microsoft YaHei UI"/>
                <a:cs typeface="Microsoft YaHei UI"/>
              </a:rPr>
              <a:t>；3-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上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动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spc="-40" dirty="0">
                <a:solidFill>
                  <a:srgbClr val="FFFFFF"/>
                </a:solidFill>
                <a:latin typeface="Microsoft YaHei UI"/>
                <a:cs typeface="Microsoft YaHei UI"/>
              </a:rPr>
              <a:t>；4-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管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帽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；5-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操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作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环</a:t>
            </a:r>
            <a:r>
              <a:rPr sz="500" b="1" spc="-35" dirty="0">
                <a:solidFill>
                  <a:srgbClr val="FFFFFF"/>
                </a:solidFill>
                <a:latin typeface="Microsoft YaHei UI"/>
                <a:cs typeface="Microsoft YaHei UI"/>
              </a:rPr>
              <a:t>；6-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管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；7-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铜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丝</a:t>
            </a:r>
            <a:endParaRPr sz="500">
              <a:latin typeface="Microsoft YaHei UI"/>
              <a:cs typeface="Microsoft YaHei UI"/>
            </a:endParaRPr>
          </a:p>
          <a:p>
            <a:pPr marR="2540" algn="ctr">
              <a:lnSpc>
                <a:spcPct val="100000"/>
              </a:lnSpc>
              <a:spcBef>
                <a:spcPts val="300"/>
              </a:spcBef>
            </a:pP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8-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动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；9-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静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spc="-30" dirty="0">
                <a:solidFill>
                  <a:srgbClr val="FFFFFF"/>
                </a:solidFill>
                <a:latin typeface="Microsoft YaHei UI"/>
                <a:cs typeface="Microsoft YaHei UI"/>
              </a:rPr>
              <a:t>；10-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接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线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端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子</a:t>
            </a:r>
            <a:r>
              <a:rPr sz="500" b="1" spc="-30" dirty="0">
                <a:solidFill>
                  <a:srgbClr val="FFFFFF"/>
                </a:solidFill>
                <a:latin typeface="Microsoft YaHei UI"/>
                <a:cs typeface="Microsoft YaHei UI"/>
              </a:rPr>
              <a:t>；11-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绝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缘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子</a:t>
            </a:r>
            <a:r>
              <a:rPr sz="500" b="1" spc="-30" dirty="0">
                <a:solidFill>
                  <a:srgbClr val="FFFFFF"/>
                </a:solidFill>
                <a:latin typeface="Microsoft YaHei UI"/>
                <a:cs typeface="Microsoft YaHei UI"/>
              </a:rPr>
              <a:t>；12-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固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定</a:t>
            </a:r>
            <a:r>
              <a:rPr sz="500" b="1" spc="-105" dirty="0">
                <a:solidFill>
                  <a:srgbClr val="FFFFFF"/>
                </a:solidFill>
                <a:latin typeface="Microsoft YaHei UI"/>
                <a:cs typeface="Microsoft YaHei UI"/>
              </a:rPr>
              <a:t>安</a:t>
            </a:r>
            <a:r>
              <a:rPr sz="5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装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板</a:t>
            </a:r>
            <a:endParaRPr sz="500">
              <a:latin typeface="Microsoft YaHei UI"/>
              <a:cs typeface="Microsoft YaHei UI"/>
            </a:endParaRPr>
          </a:p>
        </p:txBody>
      </p:sp>
      <p:sp>
        <p:nvSpPr>
          <p:cNvPr id="172" name="object 17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73" name="object 17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  <p:sp>
        <p:nvSpPr>
          <p:cNvPr id="174" name="object 17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48740" y="2457450"/>
            <a:ext cx="6972935" cy="34785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9901" y="302260"/>
            <a:ext cx="8604249" cy="6464300"/>
            <a:chOff x="410211" y="292100"/>
            <a:chExt cx="8604249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9259" y="2298700"/>
              <a:ext cx="8446770" cy="3773170"/>
            </a:xfrm>
            <a:custGeom>
              <a:avLst/>
              <a:gdLst/>
              <a:ahLst/>
              <a:cxnLst/>
              <a:rect l="l" t="t" r="r" b="b"/>
              <a:pathLst>
                <a:path w="8446770" h="3773170">
                  <a:moveTo>
                    <a:pt x="8284210" y="0"/>
                  </a:moveTo>
                  <a:lnTo>
                    <a:pt x="161290" y="0"/>
                  </a:lnTo>
                  <a:lnTo>
                    <a:pt x="113304" y="9093"/>
                  </a:lnTo>
                  <a:lnTo>
                    <a:pt x="69402" y="33731"/>
                  </a:lnTo>
                  <a:lnTo>
                    <a:pt x="33365" y="69951"/>
                  </a:lnTo>
                  <a:lnTo>
                    <a:pt x="8971" y="113791"/>
                  </a:lnTo>
                  <a:lnTo>
                    <a:pt x="0" y="161289"/>
                  </a:lnTo>
                  <a:lnTo>
                    <a:pt x="0" y="3611879"/>
                  </a:lnTo>
                  <a:lnTo>
                    <a:pt x="8971" y="3659378"/>
                  </a:lnTo>
                  <a:lnTo>
                    <a:pt x="33365" y="3703218"/>
                  </a:lnTo>
                  <a:lnTo>
                    <a:pt x="69402" y="3739438"/>
                  </a:lnTo>
                  <a:lnTo>
                    <a:pt x="113304" y="3764076"/>
                  </a:lnTo>
                  <a:lnTo>
                    <a:pt x="161290" y="3773170"/>
                  </a:lnTo>
                  <a:lnTo>
                    <a:pt x="8284210" y="3773170"/>
                  </a:lnTo>
                  <a:lnTo>
                    <a:pt x="8332327" y="3764076"/>
                  </a:lnTo>
                  <a:lnTo>
                    <a:pt x="8376544" y="3739438"/>
                  </a:lnTo>
                  <a:lnTo>
                    <a:pt x="8412957" y="3703218"/>
                  </a:lnTo>
                  <a:lnTo>
                    <a:pt x="8437666" y="3659378"/>
                  </a:lnTo>
                  <a:lnTo>
                    <a:pt x="8446770" y="3611879"/>
                  </a:lnTo>
                  <a:lnTo>
                    <a:pt x="8446770" y="161289"/>
                  </a:lnTo>
                  <a:lnTo>
                    <a:pt x="8437666" y="113791"/>
                  </a:lnTo>
                  <a:lnTo>
                    <a:pt x="8412957" y="69951"/>
                  </a:lnTo>
                  <a:lnTo>
                    <a:pt x="8376544" y="33731"/>
                  </a:lnTo>
                  <a:lnTo>
                    <a:pt x="8332327" y="9093"/>
                  </a:lnTo>
                  <a:lnTo>
                    <a:pt x="828421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29259" y="2298700"/>
              <a:ext cx="194310" cy="176530"/>
            </a:xfrm>
            <a:custGeom>
              <a:avLst/>
              <a:gdLst/>
              <a:ahLst/>
              <a:cxnLst/>
              <a:rect l="l" t="t" r="r" b="b"/>
              <a:pathLst>
                <a:path w="194309" h="176530">
                  <a:moveTo>
                    <a:pt x="194310" y="0"/>
                  </a:moveTo>
                  <a:lnTo>
                    <a:pt x="161290" y="0"/>
                  </a:lnTo>
                  <a:lnTo>
                    <a:pt x="151784" y="257"/>
                  </a:lnTo>
                  <a:lnTo>
                    <a:pt x="142398" y="1111"/>
                  </a:lnTo>
                  <a:lnTo>
                    <a:pt x="133250" y="2678"/>
                  </a:lnTo>
                  <a:lnTo>
                    <a:pt x="124460" y="5079"/>
                  </a:lnTo>
                </a:path>
                <a:path w="194309" h="176530">
                  <a:moveTo>
                    <a:pt x="88900" y="20320"/>
                  </a:moveTo>
                  <a:lnTo>
                    <a:pt x="81279" y="25300"/>
                  </a:lnTo>
                  <a:lnTo>
                    <a:pt x="73659" y="30638"/>
                  </a:lnTo>
                  <a:lnTo>
                    <a:pt x="66039" y="36214"/>
                  </a:lnTo>
                  <a:lnTo>
                    <a:pt x="58420" y="41910"/>
                  </a:lnTo>
                </a:path>
                <a:path w="194309" h="176530">
                  <a:moveTo>
                    <a:pt x="33020" y="69850"/>
                  </a:moveTo>
                  <a:lnTo>
                    <a:pt x="27543" y="77688"/>
                  </a:lnTo>
                  <a:lnTo>
                    <a:pt x="22542" y="85883"/>
                  </a:lnTo>
                  <a:lnTo>
                    <a:pt x="18018" y="94317"/>
                  </a:lnTo>
                  <a:lnTo>
                    <a:pt x="13970" y="102870"/>
                  </a:lnTo>
                </a:path>
                <a:path w="194309" h="176530">
                  <a:moveTo>
                    <a:pt x="1270" y="138429"/>
                  </a:moveTo>
                  <a:lnTo>
                    <a:pt x="0" y="146050"/>
                  </a:lnTo>
                  <a:lnTo>
                    <a:pt x="0" y="153670"/>
                  </a:lnTo>
                  <a:lnTo>
                    <a:pt x="0" y="161289"/>
                  </a:lnTo>
                  <a:lnTo>
                    <a:pt x="0" y="176529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10211" y="2531110"/>
              <a:ext cx="38100" cy="529590"/>
            </a:xfrm>
            <a:custGeom>
              <a:avLst/>
              <a:gdLst/>
              <a:ahLst/>
              <a:cxnLst/>
              <a:rect l="l" t="t" r="r" b="b"/>
              <a:pathLst>
                <a:path w="38100" h="529589">
                  <a:moveTo>
                    <a:pt x="0" y="0"/>
                  </a:moveTo>
                  <a:lnTo>
                    <a:pt x="38097" y="0"/>
                  </a:lnTo>
                </a:path>
                <a:path w="38100" h="529589">
                  <a:moveTo>
                    <a:pt x="0" y="76200"/>
                  </a:moveTo>
                  <a:lnTo>
                    <a:pt x="38097" y="76200"/>
                  </a:lnTo>
                </a:path>
                <a:path w="38100" h="529589">
                  <a:moveTo>
                    <a:pt x="0" y="151129"/>
                  </a:moveTo>
                  <a:lnTo>
                    <a:pt x="38097" y="151129"/>
                  </a:lnTo>
                </a:path>
                <a:path w="38100" h="529589">
                  <a:moveTo>
                    <a:pt x="0" y="227329"/>
                  </a:moveTo>
                  <a:lnTo>
                    <a:pt x="38097" y="227329"/>
                  </a:lnTo>
                </a:path>
                <a:path w="38100" h="529589">
                  <a:moveTo>
                    <a:pt x="0" y="302260"/>
                  </a:moveTo>
                  <a:lnTo>
                    <a:pt x="38097" y="302260"/>
                  </a:lnTo>
                </a:path>
                <a:path w="38100" h="529589">
                  <a:moveTo>
                    <a:pt x="0" y="378460"/>
                  </a:moveTo>
                  <a:lnTo>
                    <a:pt x="38097" y="378460"/>
                  </a:lnTo>
                </a:path>
                <a:path w="38100" h="529589">
                  <a:moveTo>
                    <a:pt x="0" y="453389"/>
                  </a:moveTo>
                  <a:lnTo>
                    <a:pt x="38097" y="453389"/>
                  </a:lnTo>
                </a:path>
                <a:path w="38100" h="529589">
                  <a:moveTo>
                    <a:pt x="0" y="529589"/>
                  </a:moveTo>
                  <a:lnTo>
                    <a:pt x="38097" y="52958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10211" y="366522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  <a:path w="38100" h="831850">
                  <a:moveTo>
                    <a:pt x="0" y="76199"/>
                  </a:moveTo>
                  <a:lnTo>
                    <a:pt x="38097" y="76199"/>
                  </a:lnTo>
                </a:path>
                <a:path w="38100" h="831850">
                  <a:moveTo>
                    <a:pt x="0" y="151129"/>
                  </a:moveTo>
                  <a:lnTo>
                    <a:pt x="38097" y="151129"/>
                  </a:lnTo>
                </a:path>
                <a:path w="38100" h="831850">
                  <a:moveTo>
                    <a:pt x="0" y="227329"/>
                  </a:moveTo>
                  <a:lnTo>
                    <a:pt x="38097" y="227329"/>
                  </a:lnTo>
                </a:path>
                <a:path w="38100" h="831850">
                  <a:moveTo>
                    <a:pt x="0" y="302259"/>
                  </a:moveTo>
                  <a:lnTo>
                    <a:pt x="38097" y="302259"/>
                  </a:lnTo>
                </a:path>
                <a:path w="38100" h="831850">
                  <a:moveTo>
                    <a:pt x="0" y="378459"/>
                  </a:moveTo>
                  <a:lnTo>
                    <a:pt x="38097" y="378459"/>
                  </a:lnTo>
                </a:path>
                <a:path w="38100" h="831850">
                  <a:moveTo>
                    <a:pt x="0" y="453389"/>
                  </a:moveTo>
                  <a:lnTo>
                    <a:pt x="38097" y="453389"/>
                  </a:lnTo>
                </a:path>
                <a:path w="38100" h="831850">
                  <a:moveTo>
                    <a:pt x="0" y="529589"/>
                  </a:moveTo>
                  <a:lnTo>
                    <a:pt x="38097" y="529589"/>
                  </a:lnTo>
                </a:path>
                <a:path w="38100" h="831850">
                  <a:moveTo>
                    <a:pt x="0" y="604519"/>
                  </a:moveTo>
                  <a:lnTo>
                    <a:pt x="38097" y="604519"/>
                  </a:lnTo>
                </a:path>
                <a:path w="38100" h="831850">
                  <a:moveTo>
                    <a:pt x="0" y="680719"/>
                  </a:moveTo>
                  <a:lnTo>
                    <a:pt x="38097" y="680719"/>
                  </a:lnTo>
                </a:path>
                <a:path w="38100" h="831850">
                  <a:moveTo>
                    <a:pt x="0" y="755649"/>
                  </a:moveTo>
                  <a:lnTo>
                    <a:pt x="38097" y="755649"/>
                  </a:lnTo>
                </a:path>
                <a:path w="38100" h="831850">
                  <a:moveTo>
                    <a:pt x="0" y="831849"/>
                  </a:moveTo>
                  <a:lnTo>
                    <a:pt x="38097" y="83184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10211" y="510159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0211" y="5895341"/>
              <a:ext cx="217167" cy="19557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46430" y="6071870"/>
              <a:ext cx="8051800" cy="0"/>
            </a:xfrm>
            <a:custGeom>
              <a:avLst/>
              <a:gdLst/>
              <a:ahLst/>
              <a:cxnLst/>
              <a:rect l="l" t="t" r="r" b="b"/>
              <a:pathLst>
                <a:path w="8051800">
                  <a:moveTo>
                    <a:pt x="0" y="0"/>
                  </a:moveTo>
                  <a:lnTo>
                    <a:pt x="38100" y="0"/>
                  </a:lnTo>
                </a:path>
                <a:path w="8051800">
                  <a:moveTo>
                    <a:pt x="76200" y="0"/>
                  </a:moveTo>
                  <a:lnTo>
                    <a:pt x="113029" y="0"/>
                  </a:lnTo>
                </a:path>
                <a:path w="8051800">
                  <a:moveTo>
                    <a:pt x="151129" y="0"/>
                  </a:moveTo>
                  <a:lnTo>
                    <a:pt x="189229" y="0"/>
                  </a:lnTo>
                </a:path>
                <a:path w="8051800">
                  <a:moveTo>
                    <a:pt x="227329" y="0"/>
                  </a:moveTo>
                  <a:lnTo>
                    <a:pt x="264160" y="0"/>
                  </a:lnTo>
                </a:path>
                <a:path w="8051800">
                  <a:moveTo>
                    <a:pt x="302260" y="0"/>
                  </a:moveTo>
                  <a:lnTo>
                    <a:pt x="340360" y="0"/>
                  </a:lnTo>
                </a:path>
                <a:path w="8051800">
                  <a:moveTo>
                    <a:pt x="378460" y="0"/>
                  </a:moveTo>
                  <a:lnTo>
                    <a:pt x="416560" y="0"/>
                  </a:lnTo>
                </a:path>
                <a:path w="8051800">
                  <a:moveTo>
                    <a:pt x="453389" y="0"/>
                  </a:moveTo>
                  <a:lnTo>
                    <a:pt x="491489" y="0"/>
                  </a:lnTo>
                </a:path>
                <a:path w="8051800">
                  <a:moveTo>
                    <a:pt x="529590" y="0"/>
                  </a:moveTo>
                  <a:lnTo>
                    <a:pt x="567690" y="0"/>
                  </a:lnTo>
                </a:path>
                <a:path w="8051800">
                  <a:moveTo>
                    <a:pt x="604520" y="0"/>
                  </a:moveTo>
                  <a:lnTo>
                    <a:pt x="642620" y="0"/>
                  </a:lnTo>
                </a:path>
                <a:path w="8051800">
                  <a:moveTo>
                    <a:pt x="680720" y="0"/>
                  </a:moveTo>
                  <a:lnTo>
                    <a:pt x="718820" y="0"/>
                  </a:lnTo>
                </a:path>
                <a:path w="8051800">
                  <a:moveTo>
                    <a:pt x="755650" y="0"/>
                  </a:moveTo>
                  <a:lnTo>
                    <a:pt x="793750" y="0"/>
                  </a:lnTo>
                </a:path>
                <a:path w="8051800">
                  <a:moveTo>
                    <a:pt x="831850" y="0"/>
                  </a:moveTo>
                  <a:lnTo>
                    <a:pt x="869950" y="0"/>
                  </a:lnTo>
                </a:path>
                <a:path w="8051800">
                  <a:moveTo>
                    <a:pt x="906780" y="0"/>
                  </a:moveTo>
                  <a:lnTo>
                    <a:pt x="944880" y="0"/>
                  </a:lnTo>
                </a:path>
                <a:path w="8051800">
                  <a:moveTo>
                    <a:pt x="982980" y="0"/>
                  </a:moveTo>
                  <a:lnTo>
                    <a:pt x="1021080" y="0"/>
                  </a:lnTo>
                </a:path>
                <a:path w="8051800">
                  <a:moveTo>
                    <a:pt x="1057909" y="0"/>
                  </a:moveTo>
                  <a:lnTo>
                    <a:pt x="1096009" y="0"/>
                  </a:lnTo>
                </a:path>
                <a:path w="8051800">
                  <a:moveTo>
                    <a:pt x="1134109" y="0"/>
                  </a:moveTo>
                  <a:lnTo>
                    <a:pt x="1172209" y="0"/>
                  </a:lnTo>
                </a:path>
                <a:path w="8051800">
                  <a:moveTo>
                    <a:pt x="1210309" y="0"/>
                  </a:moveTo>
                  <a:lnTo>
                    <a:pt x="1247139" y="0"/>
                  </a:lnTo>
                </a:path>
                <a:path w="8051800">
                  <a:moveTo>
                    <a:pt x="1285239" y="0"/>
                  </a:moveTo>
                  <a:lnTo>
                    <a:pt x="1323339" y="0"/>
                  </a:lnTo>
                </a:path>
                <a:path w="8051800">
                  <a:moveTo>
                    <a:pt x="1361439" y="0"/>
                  </a:moveTo>
                  <a:lnTo>
                    <a:pt x="1398270" y="0"/>
                  </a:lnTo>
                </a:path>
                <a:path w="8051800">
                  <a:moveTo>
                    <a:pt x="1436370" y="0"/>
                  </a:moveTo>
                  <a:lnTo>
                    <a:pt x="1474470" y="0"/>
                  </a:lnTo>
                </a:path>
                <a:path w="8051800">
                  <a:moveTo>
                    <a:pt x="1512570" y="0"/>
                  </a:moveTo>
                  <a:lnTo>
                    <a:pt x="1549400" y="0"/>
                  </a:lnTo>
                </a:path>
                <a:path w="8051800">
                  <a:moveTo>
                    <a:pt x="1587500" y="0"/>
                  </a:moveTo>
                  <a:lnTo>
                    <a:pt x="1625600" y="0"/>
                  </a:lnTo>
                </a:path>
                <a:path w="8051800">
                  <a:moveTo>
                    <a:pt x="1663700" y="0"/>
                  </a:moveTo>
                  <a:lnTo>
                    <a:pt x="1700530" y="0"/>
                  </a:lnTo>
                </a:path>
                <a:path w="8051800">
                  <a:moveTo>
                    <a:pt x="1738630" y="0"/>
                  </a:moveTo>
                  <a:lnTo>
                    <a:pt x="1776730" y="0"/>
                  </a:lnTo>
                </a:path>
                <a:path w="8051800">
                  <a:moveTo>
                    <a:pt x="1814830" y="0"/>
                  </a:moveTo>
                  <a:lnTo>
                    <a:pt x="1852930" y="0"/>
                  </a:lnTo>
                </a:path>
                <a:path w="8051800">
                  <a:moveTo>
                    <a:pt x="1889759" y="0"/>
                  </a:moveTo>
                  <a:lnTo>
                    <a:pt x="1927859" y="0"/>
                  </a:lnTo>
                </a:path>
                <a:path w="8051800">
                  <a:moveTo>
                    <a:pt x="1965959" y="0"/>
                  </a:moveTo>
                  <a:lnTo>
                    <a:pt x="2004059" y="0"/>
                  </a:lnTo>
                </a:path>
                <a:path w="8051800">
                  <a:moveTo>
                    <a:pt x="2040889" y="0"/>
                  </a:moveTo>
                  <a:lnTo>
                    <a:pt x="2078989" y="0"/>
                  </a:lnTo>
                </a:path>
                <a:path w="8051800">
                  <a:moveTo>
                    <a:pt x="2117090" y="0"/>
                  </a:moveTo>
                  <a:lnTo>
                    <a:pt x="2155190" y="0"/>
                  </a:lnTo>
                </a:path>
                <a:path w="8051800">
                  <a:moveTo>
                    <a:pt x="2192020" y="0"/>
                  </a:moveTo>
                  <a:lnTo>
                    <a:pt x="2230120" y="0"/>
                  </a:lnTo>
                </a:path>
                <a:path w="8051800">
                  <a:moveTo>
                    <a:pt x="2268220" y="0"/>
                  </a:moveTo>
                  <a:lnTo>
                    <a:pt x="2306320" y="0"/>
                  </a:lnTo>
                </a:path>
                <a:path w="8051800">
                  <a:moveTo>
                    <a:pt x="2343150" y="0"/>
                  </a:moveTo>
                  <a:lnTo>
                    <a:pt x="2381250" y="0"/>
                  </a:lnTo>
                </a:path>
                <a:path w="8051800">
                  <a:moveTo>
                    <a:pt x="2419350" y="0"/>
                  </a:moveTo>
                  <a:lnTo>
                    <a:pt x="2457450" y="0"/>
                  </a:lnTo>
                </a:path>
                <a:path w="8051800">
                  <a:moveTo>
                    <a:pt x="2495550" y="0"/>
                  </a:moveTo>
                  <a:lnTo>
                    <a:pt x="2532380" y="0"/>
                  </a:lnTo>
                </a:path>
                <a:path w="8051800">
                  <a:moveTo>
                    <a:pt x="2570480" y="0"/>
                  </a:moveTo>
                  <a:lnTo>
                    <a:pt x="2608580" y="0"/>
                  </a:lnTo>
                </a:path>
                <a:path w="8051800">
                  <a:moveTo>
                    <a:pt x="2646680" y="0"/>
                  </a:moveTo>
                  <a:lnTo>
                    <a:pt x="2683510" y="0"/>
                  </a:lnTo>
                </a:path>
                <a:path w="8051800">
                  <a:moveTo>
                    <a:pt x="2721610" y="0"/>
                  </a:moveTo>
                  <a:lnTo>
                    <a:pt x="2759710" y="0"/>
                  </a:lnTo>
                </a:path>
                <a:path w="8051800">
                  <a:moveTo>
                    <a:pt x="2797810" y="0"/>
                  </a:moveTo>
                  <a:lnTo>
                    <a:pt x="2834640" y="0"/>
                  </a:lnTo>
                </a:path>
                <a:path w="8051800">
                  <a:moveTo>
                    <a:pt x="2872740" y="0"/>
                  </a:moveTo>
                  <a:lnTo>
                    <a:pt x="2910840" y="0"/>
                  </a:lnTo>
                </a:path>
                <a:path w="8051800">
                  <a:moveTo>
                    <a:pt x="2948940" y="0"/>
                  </a:moveTo>
                  <a:lnTo>
                    <a:pt x="2985770" y="0"/>
                  </a:lnTo>
                </a:path>
                <a:path w="8051800">
                  <a:moveTo>
                    <a:pt x="3023870" y="0"/>
                  </a:moveTo>
                  <a:lnTo>
                    <a:pt x="3061970" y="0"/>
                  </a:lnTo>
                </a:path>
                <a:path w="8051800">
                  <a:moveTo>
                    <a:pt x="3100070" y="0"/>
                  </a:moveTo>
                  <a:lnTo>
                    <a:pt x="3136899" y="0"/>
                  </a:lnTo>
                </a:path>
                <a:path w="8051800">
                  <a:moveTo>
                    <a:pt x="3174999" y="0"/>
                  </a:moveTo>
                  <a:lnTo>
                    <a:pt x="3213099" y="0"/>
                  </a:lnTo>
                </a:path>
                <a:path w="8051800">
                  <a:moveTo>
                    <a:pt x="3251199" y="0"/>
                  </a:moveTo>
                  <a:lnTo>
                    <a:pt x="3289300" y="0"/>
                  </a:lnTo>
                </a:path>
                <a:path w="8051800">
                  <a:moveTo>
                    <a:pt x="3326130" y="0"/>
                  </a:moveTo>
                  <a:lnTo>
                    <a:pt x="3364230" y="0"/>
                  </a:lnTo>
                </a:path>
                <a:path w="8051800">
                  <a:moveTo>
                    <a:pt x="3402330" y="0"/>
                  </a:moveTo>
                  <a:lnTo>
                    <a:pt x="3440430" y="0"/>
                  </a:lnTo>
                </a:path>
                <a:path w="8051800">
                  <a:moveTo>
                    <a:pt x="3477260" y="0"/>
                  </a:moveTo>
                  <a:lnTo>
                    <a:pt x="3515360" y="0"/>
                  </a:lnTo>
                </a:path>
                <a:path w="8051800">
                  <a:moveTo>
                    <a:pt x="3553460" y="0"/>
                  </a:moveTo>
                  <a:lnTo>
                    <a:pt x="3591560" y="0"/>
                  </a:lnTo>
                </a:path>
                <a:path w="8051800">
                  <a:moveTo>
                    <a:pt x="3628390" y="0"/>
                  </a:moveTo>
                  <a:lnTo>
                    <a:pt x="3666490" y="0"/>
                  </a:lnTo>
                </a:path>
                <a:path w="8051800">
                  <a:moveTo>
                    <a:pt x="3704590" y="0"/>
                  </a:moveTo>
                  <a:lnTo>
                    <a:pt x="3742690" y="0"/>
                  </a:lnTo>
                </a:path>
                <a:path w="8051800">
                  <a:moveTo>
                    <a:pt x="3779520" y="0"/>
                  </a:moveTo>
                  <a:lnTo>
                    <a:pt x="3817620" y="0"/>
                  </a:lnTo>
                </a:path>
                <a:path w="8051800">
                  <a:moveTo>
                    <a:pt x="3855720" y="0"/>
                  </a:moveTo>
                  <a:lnTo>
                    <a:pt x="3893820" y="0"/>
                  </a:lnTo>
                </a:path>
                <a:path w="8051800">
                  <a:moveTo>
                    <a:pt x="3931920" y="0"/>
                  </a:moveTo>
                  <a:lnTo>
                    <a:pt x="3968750" y="0"/>
                  </a:lnTo>
                </a:path>
                <a:path w="8051800">
                  <a:moveTo>
                    <a:pt x="4006850" y="0"/>
                  </a:moveTo>
                  <a:lnTo>
                    <a:pt x="4044950" y="0"/>
                  </a:lnTo>
                </a:path>
                <a:path w="8051800">
                  <a:moveTo>
                    <a:pt x="4083050" y="0"/>
                  </a:moveTo>
                  <a:lnTo>
                    <a:pt x="4119880" y="0"/>
                  </a:lnTo>
                </a:path>
                <a:path w="8051800">
                  <a:moveTo>
                    <a:pt x="4157980" y="0"/>
                  </a:moveTo>
                  <a:lnTo>
                    <a:pt x="4196080" y="0"/>
                  </a:lnTo>
                </a:path>
                <a:path w="8051800">
                  <a:moveTo>
                    <a:pt x="4234180" y="0"/>
                  </a:moveTo>
                  <a:lnTo>
                    <a:pt x="4271010" y="0"/>
                  </a:lnTo>
                </a:path>
                <a:path w="8051800">
                  <a:moveTo>
                    <a:pt x="4309110" y="0"/>
                  </a:moveTo>
                  <a:lnTo>
                    <a:pt x="4347210" y="0"/>
                  </a:lnTo>
                </a:path>
                <a:path w="8051800">
                  <a:moveTo>
                    <a:pt x="4385310" y="0"/>
                  </a:moveTo>
                  <a:lnTo>
                    <a:pt x="4422140" y="0"/>
                  </a:lnTo>
                </a:path>
                <a:path w="8051800">
                  <a:moveTo>
                    <a:pt x="4460240" y="0"/>
                  </a:moveTo>
                  <a:lnTo>
                    <a:pt x="4498340" y="0"/>
                  </a:lnTo>
                </a:path>
                <a:path w="8051800">
                  <a:moveTo>
                    <a:pt x="4536440" y="0"/>
                  </a:moveTo>
                  <a:lnTo>
                    <a:pt x="4574540" y="0"/>
                  </a:lnTo>
                </a:path>
                <a:path w="8051800">
                  <a:moveTo>
                    <a:pt x="4611370" y="0"/>
                  </a:moveTo>
                  <a:lnTo>
                    <a:pt x="4649470" y="0"/>
                  </a:lnTo>
                </a:path>
                <a:path w="8051800">
                  <a:moveTo>
                    <a:pt x="4687570" y="0"/>
                  </a:moveTo>
                  <a:lnTo>
                    <a:pt x="4725670" y="0"/>
                  </a:lnTo>
                </a:path>
                <a:path w="8051800">
                  <a:moveTo>
                    <a:pt x="4762500" y="0"/>
                  </a:moveTo>
                  <a:lnTo>
                    <a:pt x="4800600" y="0"/>
                  </a:lnTo>
                </a:path>
                <a:path w="8051800">
                  <a:moveTo>
                    <a:pt x="4838700" y="0"/>
                  </a:moveTo>
                  <a:lnTo>
                    <a:pt x="4876800" y="0"/>
                  </a:lnTo>
                </a:path>
                <a:path w="8051800">
                  <a:moveTo>
                    <a:pt x="4913630" y="0"/>
                  </a:moveTo>
                  <a:lnTo>
                    <a:pt x="4951730" y="0"/>
                  </a:lnTo>
                </a:path>
                <a:path w="8051800">
                  <a:moveTo>
                    <a:pt x="4989830" y="0"/>
                  </a:moveTo>
                  <a:lnTo>
                    <a:pt x="5027930" y="0"/>
                  </a:lnTo>
                </a:path>
                <a:path w="8051800">
                  <a:moveTo>
                    <a:pt x="5064760" y="0"/>
                  </a:moveTo>
                  <a:lnTo>
                    <a:pt x="5102860" y="0"/>
                  </a:lnTo>
                </a:path>
                <a:path w="8051800">
                  <a:moveTo>
                    <a:pt x="5140960" y="0"/>
                  </a:moveTo>
                  <a:lnTo>
                    <a:pt x="5179060" y="0"/>
                  </a:lnTo>
                </a:path>
                <a:path w="8051800">
                  <a:moveTo>
                    <a:pt x="5217160" y="0"/>
                  </a:moveTo>
                  <a:lnTo>
                    <a:pt x="5253990" y="0"/>
                  </a:lnTo>
                </a:path>
                <a:path w="8051800">
                  <a:moveTo>
                    <a:pt x="5292090" y="0"/>
                  </a:moveTo>
                  <a:lnTo>
                    <a:pt x="5330190" y="0"/>
                  </a:lnTo>
                </a:path>
                <a:path w="8051800">
                  <a:moveTo>
                    <a:pt x="5368290" y="0"/>
                  </a:moveTo>
                  <a:lnTo>
                    <a:pt x="5405120" y="0"/>
                  </a:lnTo>
                </a:path>
                <a:path w="8051800">
                  <a:moveTo>
                    <a:pt x="5443220" y="0"/>
                  </a:moveTo>
                  <a:lnTo>
                    <a:pt x="5481320" y="0"/>
                  </a:lnTo>
                </a:path>
                <a:path w="8051800">
                  <a:moveTo>
                    <a:pt x="5519420" y="0"/>
                  </a:moveTo>
                  <a:lnTo>
                    <a:pt x="5556250" y="0"/>
                  </a:lnTo>
                </a:path>
                <a:path w="8051800">
                  <a:moveTo>
                    <a:pt x="5594350" y="0"/>
                  </a:moveTo>
                  <a:lnTo>
                    <a:pt x="5632450" y="0"/>
                  </a:lnTo>
                </a:path>
                <a:path w="8051800">
                  <a:moveTo>
                    <a:pt x="5670550" y="0"/>
                  </a:moveTo>
                  <a:lnTo>
                    <a:pt x="5707380" y="0"/>
                  </a:lnTo>
                </a:path>
                <a:path w="8051800">
                  <a:moveTo>
                    <a:pt x="5745480" y="0"/>
                  </a:moveTo>
                  <a:lnTo>
                    <a:pt x="5783580" y="0"/>
                  </a:lnTo>
                </a:path>
                <a:path w="8051800">
                  <a:moveTo>
                    <a:pt x="5821680" y="0"/>
                  </a:moveTo>
                  <a:lnTo>
                    <a:pt x="5858510" y="0"/>
                  </a:lnTo>
                </a:path>
                <a:path w="8051800">
                  <a:moveTo>
                    <a:pt x="5896610" y="0"/>
                  </a:moveTo>
                  <a:lnTo>
                    <a:pt x="5934710" y="0"/>
                  </a:lnTo>
                </a:path>
                <a:path w="8051800">
                  <a:moveTo>
                    <a:pt x="5972810" y="0"/>
                  </a:moveTo>
                  <a:lnTo>
                    <a:pt x="6010910" y="0"/>
                  </a:lnTo>
                </a:path>
                <a:path w="8051800">
                  <a:moveTo>
                    <a:pt x="6047740" y="0"/>
                  </a:moveTo>
                  <a:lnTo>
                    <a:pt x="6085840" y="0"/>
                  </a:lnTo>
                </a:path>
                <a:path w="8051800">
                  <a:moveTo>
                    <a:pt x="6123940" y="0"/>
                  </a:moveTo>
                  <a:lnTo>
                    <a:pt x="6162040" y="0"/>
                  </a:lnTo>
                </a:path>
                <a:path w="8051800">
                  <a:moveTo>
                    <a:pt x="6198870" y="0"/>
                  </a:moveTo>
                  <a:lnTo>
                    <a:pt x="6236970" y="0"/>
                  </a:lnTo>
                </a:path>
                <a:path w="8051800">
                  <a:moveTo>
                    <a:pt x="6275070" y="0"/>
                  </a:moveTo>
                  <a:lnTo>
                    <a:pt x="6313170" y="0"/>
                  </a:lnTo>
                </a:path>
                <a:path w="8051800">
                  <a:moveTo>
                    <a:pt x="6350000" y="0"/>
                  </a:moveTo>
                  <a:lnTo>
                    <a:pt x="6388100" y="0"/>
                  </a:lnTo>
                </a:path>
                <a:path w="8051800">
                  <a:moveTo>
                    <a:pt x="6426200" y="0"/>
                  </a:moveTo>
                  <a:lnTo>
                    <a:pt x="6464300" y="0"/>
                  </a:lnTo>
                </a:path>
                <a:path w="8051800">
                  <a:moveTo>
                    <a:pt x="6501130" y="0"/>
                  </a:moveTo>
                  <a:lnTo>
                    <a:pt x="6539230" y="0"/>
                  </a:lnTo>
                </a:path>
                <a:path w="8051800">
                  <a:moveTo>
                    <a:pt x="6577330" y="0"/>
                  </a:moveTo>
                  <a:lnTo>
                    <a:pt x="6615430" y="0"/>
                  </a:lnTo>
                </a:path>
                <a:path w="8051800">
                  <a:moveTo>
                    <a:pt x="6653530" y="0"/>
                  </a:moveTo>
                  <a:lnTo>
                    <a:pt x="6690360" y="0"/>
                  </a:lnTo>
                </a:path>
                <a:path w="8051800">
                  <a:moveTo>
                    <a:pt x="6728460" y="0"/>
                  </a:moveTo>
                  <a:lnTo>
                    <a:pt x="6766560" y="0"/>
                  </a:lnTo>
                </a:path>
                <a:path w="8051800">
                  <a:moveTo>
                    <a:pt x="6804660" y="0"/>
                  </a:moveTo>
                  <a:lnTo>
                    <a:pt x="6841490" y="0"/>
                  </a:lnTo>
                </a:path>
                <a:path w="8051800">
                  <a:moveTo>
                    <a:pt x="6879590" y="0"/>
                  </a:moveTo>
                  <a:lnTo>
                    <a:pt x="6917690" y="0"/>
                  </a:lnTo>
                </a:path>
                <a:path w="8051800">
                  <a:moveTo>
                    <a:pt x="6955790" y="0"/>
                  </a:moveTo>
                  <a:lnTo>
                    <a:pt x="6992620" y="0"/>
                  </a:lnTo>
                </a:path>
                <a:path w="8051800">
                  <a:moveTo>
                    <a:pt x="7030720" y="0"/>
                  </a:moveTo>
                  <a:lnTo>
                    <a:pt x="7068820" y="0"/>
                  </a:lnTo>
                </a:path>
                <a:path w="8051800">
                  <a:moveTo>
                    <a:pt x="7106920" y="0"/>
                  </a:moveTo>
                  <a:lnTo>
                    <a:pt x="7143750" y="0"/>
                  </a:lnTo>
                </a:path>
                <a:path w="8051800">
                  <a:moveTo>
                    <a:pt x="7181850" y="0"/>
                  </a:moveTo>
                  <a:lnTo>
                    <a:pt x="7219950" y="0"/>
                  </a:lnTo>
                </a:path>
                <a:path w="8051800">
                  <a:moveTo>
                    <a:pt x="7258050" y="0"/>
                  </a:moveTo>
                  <a:lnTo>
                    <a:pt x="7296150" y="0"/>
                  </a:lnTo>
                </a:path>
                <a:path w="8051800">
                  <a:moveTo>
                    <a:pt x="7332980" y="0"/>
                  </a:moveTo>
                  <a:lnTo>
                    <a:pt x="7371080" y="0"/>
                  </a:lnTo>
                </a:path>
                <a:path w="8051800">
                  <a:moveTo>
                    <a:pt x="7409180" y="0"/>
                  </a:moveTo>
                  <a:lnTo>
                    <a:pt x="7447280" y="0"/>
                  </a:lnTo>
                </a:path>
                <a:path w="8051800">
                  <a:moveTo>
                    <a:pt x="7484110" y="0"/>
                  </a:moveTo>
                  <a:lnTo>
                    <a:pt x="7522210" y="0"/>
                  </a:lnTo>
                </a:path>
                <a:path w="8051800">
                  <a:moveTo>
                    <a:pt x="7560310" y="0"/>
                  </a:moveTo>
                  <a:lnTo>
                    <a:pt x="7598410" y="0"/>
                  </a:lnTo>
                </a:path>
                <a:path w="8051800">
                  <a:moveTo>
                    <a:pt x="7635240" y="0"/>
                  </a:moveTo>
                  <a:lnTo>
                    <a:pt x="7673340" y="0"/>
                  </a:lnTo>
                </a:path>
                <a:path w="8051800">
                  <a:moveTo>
                    <a:pt x="7711440" y="0"/>
                  </a:moveTo>
                  <a:lnTo>
                    <a:pt x="7749540" y="0"/>
                  </a:lnTo>
                </a:path>
                <a:path w="8051800">
                  <a:moveTo>
                    <a:pt x="7786370" y="0"/>
                  </a:moveTo>
                  <a:lnTo>
                    <a:pt x="7824470" y="0"/>
                  </a:lnTo>
                </a:path>
                <a:path w="8051800">
                  <a:moveTo>
                    <a:pt x="7862570" y="0"/>
                  </a:moveTo>
                  <a:lnTo>
                    <a:pt x="7900670" y="0"/>
                  </a:lnTo>
                </a:path>
                <a:path w="8051800">
                  <a:moveTo>
                    <a:pt x="7937500" y="0"/>
                  </a:moveTo>
                  <a:lnTo>
                    <a:pt x="7975600" y="0"/>
                  </a:lnTo>
                </a:path>
                <a:path w="8051800">
                  <a:moveTo>
                    <a:pt x="8013700" y="0"/>
                  </a:moveTo>
                  <a:lnTo>
                    <a:pt x="80518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17281" y="5875020"/>
              <a:ext cx="177797" cy="21462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856981" y="5515609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302259"/>
                  </a:moveTo>
                  <a:lnTo>
                    <a:pt x="38097" y="302259"/>
                  </a:lnTo>
                </a:path>
                <a:path w="38100" h="302260">
                  <a:moveTo>
                    <a:pt x="0" y="227329"/>
                  </a:moveTo>
                  <a:lnTo>
                    <a:pt x="38097" y="2273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76199"/>
                  </a:moveTo>
                  <a:lnTo>
                    <a:pt x="38097" y="76199"/>
                  </a:lnTo>
                </a:path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856981" y="423037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199"/>
                  </a:moveTo>
                  <a:lnTo>
                    <a:pt x="38097" y="76199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8856981" y="279400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74100" y="2279651"/>
              <a:ext cx="218438" cy="17398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60400" y="2298700"/>
              <a:ext cx="7976870" cy="0"/>
            </a:xfrm>
            <a:custGeom>
              <a:avLst/>
              <a:gdLst/>
              <a:ahLst/>
              <a:cxnLst/>
              <a:rect l="l" t="t" r="r" b="b"/>
              <a:pathLst>
                <a:path w="7976870">
                  <a:moveTo>
                    <a:pt x="7976870" y="0"/>
                  </a:moveTo>
                  <a:lnTo>
                    <a:pt x="7938770" y="0"/>
                  </a:lnTo>
                </a:path>
                <a:path w="7976870">
                  <a:moveTo>
                    <a:pt x="7900670" y="0"/>
                  </a:moveTo>
                  <a:lnTo>
                    <a:pt x="7862570" y="0"/>
                  </a:lnTo>
                </a:path>
                <a:path w="7976870">
                  <a:moveTo>
                    <a:pt x="7825740" y="0"/>
                  </a:moveTo>
                  <a:lnTo>
                    <a:pt x="7787640" y="0"/>
                  </a:lnTo>
                </a:path>
                <a:path w="7976870">
                  <a:moveTo>
                    <a:pt x="7749540" y="0"/>
                  </a:moveTo>
                  <a:lnTo>
                    <a:pt x="7711440" y="0"/>
                  </a:lnTo>
                </a:path>
                <a:path w="7976870">
                  <a:moveTo>
                    <a:pt x="7673340" y="0"/>
                  </a:moveTo>
                  <a:lnTo>
                    <a:pt x="7636509" y="0"/>
                  </a:lnTo>
                </a:path>
                <a:path w="7976870">
                  <a:moveTo>
                    <a:pt x="7598409" y="0"/>
                  </a:moveTo>
                  <a:lnTo>
                    <a:pt x="7560309" y="0"/>
                  </a:lnTo>
                </a:path>
                <a:path w="7976870">
                  <a:moveTo>
                    <a:pt x="7522209" y="0"/>
                  </a:moveTo>
                  <a:lnTo>
                    <a:pt x="7485380" y="0"/>
                  </a:lnTo>
                </a:path>
                <a:path w="7976870">
                  <a:moveTo>
                    <a:pt x="7447280" y="0"/>
                  </a:moveTo>
                  <a:lnTo>
                    <a:pt x="7409180" y="0"/>
                  </a:lnTo>
                </a:path>
                <a:path w="7976870">
                  <a:moveTo>
                    <a:pt x="7371080" y="0"/>
                  </a:moveTo>
                  <a:lnTo>
                    <a:pt x="7334250" y="0"/>
                  </a:lnTo>
                </a:path>
                <a:path w="7976870">
                  <a:moveTo>
                    <a:pt x="7296150" y="0"/>
                  </a:moveTo>
                  <a:lnTo>
                    <a:pt x="7258050" y="0"/>
                  </a:lnTo>
                </a:path>
                <a:path w="7976870">
                  <a:moveTo>
                    <a:pt x="7219950" y="0"/>
                  </a:moveTo>
                  <a:lnTo>
                    <a:pt x="7183120" y="0"/>
                  </a:lnTo>
                </a:path>
                <a:path w="7976870">
                  <a:moveTo>
                    <a:pt x="7145020" y="0"/>
                  </a:moveTo>
                  <a:lnTo>
                    <a:pt x="7106920" y="0"/>
                  </a:lnTo>
                </a:path>
                <a:path w="7976870">
                  <a:moveTo>
                    <a:pt x="7068820" y="0"/>
                  </a:moveTo>
                  <a:lnTo>
                    <a:pt x="7031990" y="0"/>
                  </a:lnTo>
                </a:path>
                <a:path w="7976870">
                  <a:moveTo>
                    <a:pt x="6993890" y="0"/>
                  </a:moveTo>
                  <a:lnTo>
                    <a:pt x="6955790" y="0"/>
                  </a:lnTo>
                </a:path>
                <a:path w="7976870">
                  <a:moveTo>
                    <a:pt x="6917690" y="0"/>
                  </a:moveTo>
                  <a:lnTo>
                    <a:pt x="6879590" y="0"/>
                  </a:lnTo>
                </a:path>
                <a:path w="7976870">
                  <a:moveTo>
                    <a:pt x="6842759" y="0"/>
                  </a:moveTo>
                  <a:lnTo>
                    <a:pt x="6804659" y="0"/>
                  </a:lnTo>
                </a:path>
                <a:path w="7976870">
                  <a:moveTo>
                    <a:pt x="6766559" y="0"/>
                  </a:moveTo>
                  <a:lnTo>
                    <a:pt x="6728459" y="0"/>
                  </a:lnTo>
                </a:path>
                <a:path w="7976870">
                  <a:moveTo>
                    <a:pt x="6691630" y="0"/>
                  </a:moveTo>
                  <a:lnTo>
                    <a:pt x="6653530" y="0"/>
                  </a:lnTo>
                </a:path>
                <a:path w="7976870">
                  <a:moveTo>
                    <a:pt x="6615430" y="0"/>
                  </a:moveTo>
                  <a:lnTo>
                    <a:pt x="6577330" y="0"/>
                  </a:lnTo>
                </a:path>
                <a:path w="7976870">
                  <a:moveTo>
                    <a:pt x="6540500" y="0"/>
                  </a:moveTo>
                  <a:lnTo>
                    <a:pt x="6502400" y="0"/>
                  </a:lnTo>
                </a:path>
                <a:path w="7976870">
                  <a:moveTo>
                    <a:pt x="6464300" y="0"/>
                  </a:moveTo>
                  <a:lnTo>
                    <a:pt x="6426200" y="0"/>
                  </a:lnTo>
                </a:path>
                <a:path w="7976870">
                  <a:moveTo>
                    <a:pt x="6389370" y="0"/>
                  </a:moveTo>
                  <a:lnTo>
                    <a:pt x="6351270" y="0"/>
                  </a:lnTo>
                </a:path>
                <a:path w="7976870">
                  <a:moveTo>
                    <a:pt x="6313170" y="0"/>
                  </a:moveTo>
                  <a:lnTo>
                    <a:pt x="6275070" y="0"/>
                  </a:lnTo>
                </a:path>
                <a:path w="7976870">
                  <a:moveTo>
                    <a:pt x="6236970" y="0"/>
                  </a:moveTo>
                  <a:lnTo>
                    <a:pt x="6200140" y="0"/>
                  </a:lnTo>
                </a:path>
                <a:path w="7976870">
                  <a:moveTo>
                    <a:pt x="6162040" y="0"/>
                  </a:moveTo>
                  <a:lnTo>
                    <a:pt x="6123940" y="0"/>
                  </a:lnTo>
                </a:path>
                <a:path w="7976870">
                  <a:moveTo>
                    <a:pt x="6085840" y="0"/>
                  </a:moveTo>
                  <a:lnTo>
                    <a:pt x="6049009" y="0"/>
                  </a:lnTo>
                </a:path>
                <a:path w="7976870">
                  <a:moveTo>
                    <a:pt x="6010909" y="0"/>
                  </a:moveTo>
                  <a:lnTo>
                    <a:pt x="5972809" y="0"/>
                  </a:lnTo>
                </a:path>
                <a:path w="7976870">
                  <a:moveTo>
                    <a:pt x="5934709" y="0"/>
                  </a:moveTo>
                  <a:lnTo>
                    <a:pt x="5897880" y="0"/>
                  </a:lnTo>
                </a:path>
                <a:path w="7976870">
                  <a:moveTo>
                    <a:pt x="5859780" y="0"/>
                  </a:moveTo>
                  <a:lnTo>
                    <a:pt x="5821680" y="0"/>
                  </a:lnTo>
                </a:path>
                <a:path w="7976870">
                  <a:moveTo>
                    <a:pt x="5783580" y="0"/>
                  </a:moveTo>
                  <a:lnTo>
                    <a:pt x="5746750" y="0"/>
                  </a:lnTo>
                </a:path>
                <a:path w="7976870">
                  <a:moveTo>
                    <a:pt x="5708650" y="0"/>
                  </a:moveTo>
                  <a:lnTo>
                    <a:pt x="5670550" y="0"/>
                  </a:lnTo>
                </a:path>
                <a:path w="7976870">
                  <a:moveTo>
                    <a:pt x="5632450" y="0"/>
                  </a:moveTo>
                  <a:lnTo>
                    <a:pt x="5594350" y="0"/>
                  </a:lnTo>
                </a:path>
                <a:path w="7976870">
                  <a:moveTo>
                    <a:pt x="5557520" y="0"/>
                  </a:moveTo>
                  <a:lnTo>
                    <a:pt x="5519420" y="0"/>
                  </a:lnTo>
                </a:path>
                <a:path w="7976870">
                  <a:moveTo>
                    <a:pt x="5481320" y="0"/>
                  </a:moveTo>
                  <a:lnTo>
                    <a:pt x="5443220" y="0"/>
                  </a:lnTo>
                </a:path>
                <a:path w="7976870">
                  <a:moveTo>
                    <a:pt x="5406390" y="0"/>
                  </a:moveTo>
                  <a:lnTo>
                    <a:pt x="5368290" y="0"/>
                  </a:lnTo>
                </a:path>
                <a:path w="7976870">
                  <a:moveTo>
                    <a:pt x="5330190" y="0"/>
                  </a:moveTo>
                  <a:lnTo>
                    <a:pt x="5292090" y="0"/>
                  </a:lnTo>
                </a:path>
                <a:path w="7976870">
                  <a:moveTo>
                    <a:pt x="5255260" y="0"/>
                  </a:moveTo>
                  <a:lnTo>
                    <a:pt x="5217160" y="0"/>
                  </a:lnTo>
                </a:path>
                <a:path w="7976870">
                  <a:moveTo>
                    <a:pt x="5179060" y="0"/>
                  </a:moveTo>
                  <a:lnTo>
                    <a:pt x="5140960" y="0"/>
                  </a:lnTo>
                </a:path>
                <a:path w="7976870">
                  <a:moveTo>
                    <a:pt x="5104130" y="0"/>
                  </a:moveTo>
                  <a:lnTo>
                    <a:pt x="5066030" y="0"/>
                  </a:lnTo>
                </a:path>
                <a:path w="7976870">
                  <a:moveTo>
                    <a:pt x="5027930" y="0"/>
                  </a:moveTo>
                  <a:lnTo>
                    <a:pt x="4989830" y="0"/>
                  </a:lnTo>
                </a:path>
                <a:path w="7976870">
                  <a:moveTo>
                    <a:pt x="4951730" y="0"/>
                  </a:moveTo>
                  <a:lnTo>
                    <a:pt x="4914900" y="0"/>
                  </a:lnTo>
                </a:path>
                <a:path w="7976870">
                  <a:moveTo>
                    <a:pt x="4876800" y="0"/>
                  </a:moveTo>
                  <a:lnTo>
                    <a:pt x="4838700" y="0"/>
                  </a:lnTo>
                </a:path>
                <a:path w="7976870">
                  <a:moveTo>
                    <a:pt x="4800600" y="0"/>
                  </a:moveTo>
                  <a:lnTo>
                    <a:pt x="4763770" y="0"/>
                  </a:lnTo>
                </a:path>
                <a:path w="7976870">
                  <a:moveTo>
                    <a:pt x="4725670" y="0"/>
                  </a:moveTo>
                  <a:lnTo>
                    <a:pt x="4687570" y="0"/>
                  </a:lnTo>
                </a:path>
                <a:path w="7976870">
                  <a:moveTo>
                    <a:pt x="4649470" y="0"/>
                  </a:moveTo>
                  <a:lnTo>
                    <a:pt x="4612640" y="0"/>
                  </a:lnTo>
                </a:path>
                <a:path w="7976870">
                  <a:moveTo>
                    <a:pt x="4574540" y="0"/>
                  </a:moveTo>
                  <a:lnTo>
                    <a:pt x="4536440" y="0"/>
                  </a:lnTo>
                </a:path>
                <a:path w="7976870">
                  <a:moveTo>
                    <a:pt x="4498340" y="0"/>
                  </a:moveTo>
                  <a:lnTo>
                    <a:pt x="4461510" y="0"/>
                  </a:lnTo>
                </a:path>
                <a:path w="7976870">
                  <a:moveTo>
                    <a:pt x="4423410" y="0"/>
                  </a:moveTo>
                  <a:lnTo>
                    <a:pt x="4385310" y="0"/>
                  </a:lnTo>
                </a:path>
                <a:path w="7976870">
                  <a:moveTo>
                    <a:pt x="4347210" y="0"/>
                  </a:moveTo>
                  <a:lnTo>
                    <a:pt x="4310380" y="0"/>
                  </a:lnTo>
                </a:path>
                <a:path w="7976870">
                  <a:moveTo>
                    <a:pt x="4272280" y="0"/>
                  </a:moveTo>
                  <a:lnTo>
                    <a:pt x="4234180" y="0"/>
                  </a:lnTo>
                </a:path>
                <a:path w="7976870">
                  <a:moveTo>
                    <a:pt x="4196080" y="0"/>
                  </a:moveTo>
                  <a:lnTo>
                    <a:pt x="4157979" y="0"/>
                  </a:lnTo>
                </a:path>
                <a:path w="7976870">
                  <a:moveTo>
                    <a:pt x="4121150" y="0"/>
                  </a:moveTo>
                  <a:lnTo>
                    <a:pt x="4083050" y="0"/>
                  </a:lnTo>
                </a:path>
                <a:path w="7976870">
                  <a:moveTo>
                    <a:pt x="4044950" y="0"/>
                  </a:moveTo>
                  <a:lnTo>
                    <a:pt x="4006850" y="0"/>
                  </a:lnTo>
                </a:path>
                <a:path w="7976870">
                  <a:moveTo>
                    <a:pt x="3970020" y="0"/>
                  </a:moveTo>
                  <a:lnTo>
                    <a:pt x="3931920" y="0"/>
                  </a:lnTo>
                </a:path>
                <a:path w="7976870">
                  <a:moveTo>
                    <a:pt x="3893820" y="0"/>
                  </a:moveTo>
                  <a:lnTo>
                    <a:pt x="3855720" y="0"/>
                  </a:lnTo>
                </a:path>
                <a:path w="7976870">
                  <a:moveTo>
                    <a:pt x="3818890" y="0"/>
                  </a:moveTo>
                  <a:lnTo>
                    <a:pt x="3780790" y="0"/>
                  </a:lnTo>
                </a:path>
                <a:path w="7976870">
                  <a:moveTo>
                    <a:pt x="3742690" y="0"/>
                  </a:moveTo>
                  <a:lnTo>
                    <a:pt x="3704590" y="0"/>
                  </a:lnTo>
                </a:path>
                <a:path w="7976870">
                  <a:moveTo>
                    <a:pt x="3667760" y="0"/>
                  </a:moveTo>
                  <a:lnTo>
                    <a:pt x="3629660" y="0"/>
                  </a:lnTo>
                </a:path>
                <a:path w="7976870">
                  <a:moveTo>
                    <a:pt x="3591560" y="0"/>
                  </a:moveTo>
                  <a:lnTo>
                    <a:pt x="3553460" y="0"/>
                  </a:lnTo>
                </a:path>
                <a:path w="7976870">
                  <a:moveTo>
                    <a:pt x="3515360" y="0"/>
                  </a:moveTo>
                  <a:lnTo>
                    <a:pt x="3478529" y="0"/>
                  </a:lnTo>
                </a:path>
                <a:path w="7976870">
                  <a:moveTo>
                    <a:pt x="3440429" y="0"/>
                  </a:moveTo>
                  <a:lnTo>
                    <a:pt x="3402329" y="0"/>
                  </a:lnTo>
                </a:path>
                <a:path w="7976870">
                  <a:moveTo>
                    <a:pt x="3364229" y="0"/>
                  </a:moveTo>
                  <a:lnTo>
                    <a:pt x="3327400" y="0"/>
                  </a:lnTo>
                </a:path>
                <a:path w="7976870">
                  <a:moveTo>
                    <a:pt x="3289300" y="0"/>
                  </a:moveTo>
                  <a:lnTo>
                    <a:pt x="3251200" y="0"/>
                  </a:lnTo>
                </a:path>
                <a:path w="7976870">
                  <a:moveTo>
                    <a:pt x="3213100" y="0"/>
                  </a:moveTo>
                  <a:lnTo>
                    <a:pt x="3176270" y="0"/>
                  </a:lnTo>
                </a:path>
                <a:path w="7976870">
                  <a:moveTo>
                    <a:pt x="3138170" y="0"/>
                  </a:moveTo>
                  <a:lnTo>
                    <a:pt x="3100070" y="0"/>
                  </a:lnTo>
                </a:path>
                <a:path w="7976870">
                  <a:moveTo>
                    <a:pt x="3061970" y="0"/>
                  </a:moveTo>
                  <a:lnTo>
                    <a:pt x="3025140" y="0"/>
                  </a:lnTo>
                </a:path>
                <a:path w="7976870">
                  <a:moveTo>
                    <a:pt x="2987040" y="0"/>
                  </a:moveTo>
                  <a:lnTo>
                    <a:pt x="2948940" y="0"/>
                  </a:lnTo>
                </a:path>
                <a:path w="7976870">
                  <a:moveTo>
                    <a:pt x="2910840" y="0"/>
                  </a:moveTo>
                  <a:lnTo>
                    <a:pt x="2872740" y="0"/>
                  </a:lnTo>
                </a:path>
                <a:path w="7976870">
                  <a:moveTo>
                    <a:pt x="2835910" y="0"/>
                  </a:moveTo>
                  <a:lnTo>
                    <a:pt x="2797810" y="0"/>
                  </a:lnTo>
                </a:path>
                <a:path w="7976870">
                  <a:moveTo>
                    <a:pt x="2759710" y="0"/>
                  </a:moveTo>
                  <a:lnTo>
                    <a:pt x="2721610" y="0"/>
                  </a:lnTo>
                </a:path>
                <a:path w="7976870">
                  <a:moveTo>
                    <a:pt x="2684779" y="0"/>
                  </a:moveTo>
                  <a:lnTo>
                    <a:pt x="2646679" y="0"/>
                  </a:lnTo>
                </a:path>
                <a:path w="7976870">
                  <a:moveTo>
                    <a:pt x="2608579" y="0"/>
                  </a:moveTo>
                  <a:lnTo>
                    <a:pt x="2570480" y="0"/>
                  </a:lnTo>
                </a:path>
                <a:path w="7976870">
                  <a:moveTo>
                    <a:pt x="2533650" y="0"/>
                  </a:moveTo>
                  <a:lnTo>
                    <a:pt x="2495550" y="0"/>
                  </a:lnTo>
                </a:path>
                <a:path w="7976870">
                  <a:moveTo>
                    <a:pt x="2457450" y="0"/>
                  </a:moveTo>
                  <a:lnTo>
                    <a:pt x="2419350" y="0"/>
                  </a:lnTo>
                </a:path>
                <a:path w="7976870">
                  <a:moveTo>
                    <a:pt x="2382520" y="0"/>
                  </a:moveTo>
                  <a:lnTo>
                    <a:pt x="2344420" y="0"/>
                  </a:lnTo>
                </a:path>
                <a:path w="7976870">
                  <a:moveTo>
                    <a:pt x="2306320" y="0"/>
                  </a:moveTo>
                  <a:lnTo>
                    <a:pt x="2268220" y="0"/>
                  </a:lnTo>
                </a:path>
                <a:path w="7976870">
                  <a:moveTo>
                    <a:pt x="2231390" y="0"/>
                  </a:moveTo>
                  <a:lnTo>
                    <a:pt x="2193290" y="0"/>
                  </a:lnTo>
                </a:path>
                <a:path w="7976870">
                  <a:moveTo>
                    <a:pt x="2155190" y="0"/>
                  </a:moveTo>
                  <a:lnTo>
                    <a:pt x="2117090" y="0"/>
                  </a:lnTo>
                </a:path>
                <a:path w="7976870">
                  <a:moveTo>
                    <a:pt x="2078989" y="0"/>
                  </a:moveTo>
                  <a:lnTo>
                    <a:pt x="2042160" y="0"/>
                  </a:lnTo>
                </a:path>
                <a:path w="7976870">
                  <a:moveTo>
                    <a:pt x="2004060" y="0"/>
                  </a:moveTo>
                  <a:lnTo>
                    <a:pt x="1965960" y="0"/>
                  </a:lnTo>
                </a:path>
                <a:path w="7976870">
                  <a:moveTo>
                    <a:pt x="1927860" y="0"/>
                  </a:moveTo>
                  <a:lnTo>
                    <a:pt x="1891030" y="0"/>
                  </a:lnTo>
                </a:path>
                <a:path w="7976870">
                  <a:moveTo>
                    <a:pt x="1852930" y="0"/>
                  </a:moveTo>
                  <a:lnTo>
                    <a:pt x="1814830" y="0"/>
                  </a:lnTo>
                </a:path>
                <a:path w="7976870">
                  <a:moveTo>
                    <a:pt x="1776730" y="0"/>
                  </a:moveTo>
                  <a:lnTo>
                    <a:pt x="1739900" y="0"/>
                  </a:lnTo>
                </a:path>
                <a:path w="7976870">
                  <a:moveTo>
                    <a:pt x="1701800" y="0"/>
                  </a:moveTo>
                  <a:lnTo>
                    <a:pt x="1663700" y="0"/>
                  </a:lnTo>
                </a:path>
                <a:path w="7976870">
                  <a:moveTo>
                    <a:pt x="1625600" y="0"/>
                  </a:moveTo>
                  <a:lnTo>
                    <a:pt x="1588770" y="0"/>
                  </a:lnTo>
                </a:path>
                <a:path w="7976870">
                  <a:moveTo>
                    <a:pt x="1550670" y="0"/>
                  </a:moveTo>
                  <a:lnTo>
                    <a:pt x="1512570" y="0"/>
                  </a:lnTo>
                </a:path>
                <a:path w="7976870">
                  <a:moveTo>
                    <a:pt x="1474470" y="0"/>
                  </a:moveTo>
                  <a:lnTo>
                    <a:pt x="1436370" y="0"/>
                  </a:lnTo>
                </a:path>
                <a:path w="7976870">
                  <a:moveTo>
                    <a:pt x="1399539" y="0"/>
                  </a:moveTo>
                  <a:lnTo>
                    <a:pt x="1361439" y="0"/>
                  </a:lnTo>
                </a:path>
                <a:path w="7976870">
                  <a:moveTo>
                    <a:pt x="1323339" y="0"/>
                  </a:moveTo>
                  <a:lnTo>
                    <a:pt x="1285239" y="0"/>
                  </a:lnTo>
                </a:path>
                <a:path w="7976870">
                  <a:moveTo>
                    <a:pt x="1248410" y="0"/>
                  </a:moveTo>
                  <a:lnTo>
                    <a:pt x="1210310" y="0"/>
                  </a:lnTo>
                </a:path>
                <a:path w="7976870">
                  <a:moveTo>
                    <a:pt x="1172210" y="0"/>
                  </a:moveTo>
                  <a:lnTo>
                    <a:pt x="1134110" y="0"/>
                  </a:lnTo>
                </a:path>
                <a:path w="7976870">
                  <a:moveTo>
                    <a:pt x="1097280" y="0"/>
                  </a:moveTo>
                  <a:lnTo>
                    <a:pt x="1059180" y="0"/>
                  </a:lnTo>
                </a:path>
                <a:path w="7976870">
                  <a:moveTo>
                    <a:pt x="1021080" y="0"/>
                  </a:moveTo>
                  <a:lnTo>
                    <a:pt x="982980" y="0"/>
                  </a:lnTo>
                </a:path>
                <a:path w="7976870">
                  <a:moveTo>
                    <a:pt x="946150" y="0"/>
                  </a:moveTo>
                  <a:lnTo>
                    <a:pt x="908050" y="0"/>
                  </a:lnTo>
                </a:path>
                <a:path w="7976870">
                  <a:moveTo>
                    <a:pt x="869950" y="0"/>
                  </a:moveTo>
                  <a:lnTo>
                    <a:pt x="831850" y="0"/>
                  </a:lnTo>
                </a:path>
                <a:path w="7976870">
                  <a:moveTo>
                    <a:pt x="793750" y="0"/>
                  </a:moveTo>
                  <a:lnTo>
                    <a:pt x="756919" y="0"/>
                  </a:lnTo>
                </a:path>
                <a:path w="7976870">
                  <a:moveTo>
                    <a:pt x="718819" y="0"/>
                  </a:moveTo>
                  <a:lnTo>
                    <a:pt x="680719" y="0"/>
                  </a:lnTo>
                </a:path>
                <a:path w="7976870">
                  <a:moveTo>
                    <a:pt x="642619" y="0"/>
                  </a:moveTo>
                  <a:lnTo>
                    <a:pt x="605790" y="0"/>
                  </a:lnTo>
                </a:path>
                <a:path w="7976870">
                  <a:moveTo>
                    <a:pt x="567690" y="0"/>
                  </a:moveTo>
                  <a:lnTo>
                    <a:pt x="529590" y="0"/>
                  </a:lnTo>
                </a:path>
                <a:path w="7976870">
                  <a:moveTo>
                    <a:pt x="491490" y="0"/>
                  </a:moveTo>
                  <a:lnTo>
                    <a:pt x="454659" y="0"/>
                  </a:lnTo>
                </a:path>
                <a:path w="7976870">
                  <a:moveTo>
                    <a:pt x="416559" y="0"/>
                  </a:moveTo>
                  <a:lnTo>
                    <a:pt x="378459" y="0"/>
                  </a:lnTo>
                </a:path>
                <a:path w="7976870">
                  <a:moveTo>
                    <a:pt x="340359" y="0"/>
                  </a:moveTo>
                  <a:lnTo>
                    <a:pt x="303530" y="0"/>
                  </a:lnTo>
                </a:path>
                <a:path w="7976870">
                  <a:moveTo>
                    <a:pt x="265430" y="0"/>
                  </a:moveTo>
                  <a:lnTo>
                    <a:pt x="227330" y="0"/>
                  </a:lnTo>
                </a:path>
                <a:path w="7976870">
                  <a:moveTo>
                    <a:pt x="189230" y="0"/>
                  </a:moveTo>
                  <a:lnTo>
                    <a:pt x="151129" y="0"/>
                  </a:lnTo>
                </a:path>
                <a:path w="7976870">
                  <a:moveTo>
                    <a:pt x="114300" y="0"/>
                  </a:moveTo>
                  <a:lnTo>
                    <a:pt x="76200" y="0"/>
                  </a:lnTo>
                </a:path>
                <a:path w="797687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24529" y="2101850"/>
              <a:ext cx="3208020" cy="414020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4145280" y="2210435"/>
            <a:ext cx="2258695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7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136" name="object 136"/>
          <p:cNvGrpSpPr/>
          <p:nvPr/>
        </p:nvGrpSpPr>
        <p:grpSpPr>
          <a:xfrm>
            <a:off x="406400" y="875030"/>
            <a:ext cx="4093210" cy="825500"/>
            <a:chOff x="406400" y="875030"/>
            <a:chExt cx="4093210" cy="825500"/>
          </a:xfrm>
        </p:grpSpPr>
        <p:pic>
          <p:nvPicPr>
            <p:cNvPr id="137" name="object 1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120" y="1108710"/>
              <a:ext cx="3420110" cy="487679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9120" y="1109980"/>
              <a:ext cx="3566160" cy="450850"/>
            </a:xfrm>
            <a:prstGeom prst="rect">
              <a:avLst/>
            </a:prstGeom>
          </p:spPr>
        </p:pic>
      </p:grpSp>
      <p:grpSp>
        <p:nvGrpSpPr>
          <p:cNvPr id="147" name="object 147"/>
          <p:cNvGrpSpPr/>
          <p:nvPr/>
        </p:nvGrpSpPr>
        <p:grpSpPr>
          <a:xfrm>
            <a:off x="3807459" y="1220469"/>
            <a:ext cx="4780280" cy="768350"/>
            <a:chOff x="3807459" y="1220469"/>
            <a:chExt cx="4780280" cy="768350"/>
          </a:xfrm>
        </p:grpSpPr>
        <p:pic>
          <p:nvPicPr>
            <p:cNvPr id="148" name="object 1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0" name="object 150"/>
          <p:cNvSpPr txBox="1"/>
          <p:nvPr/>
        </p:nvSpPr>
        <p:spPr>
          <a:xfrm>
            <a:off x="4069079" y="1322070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5296534" y="4859020"/>
            <a:ext cx="2981325" cy="3683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R="15875" algn="ctr">
              <a:lnSpc>
                <a:spcPct val="100000"/>
              </a:lnSpc>
              <a:spcBef>
                <a:spcPts val="400"/>
              </a:spcBef>
            </a:pP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图</a:t>
            </a:r>
            <a:r>
              <a:rPr sz="500" b="1" spc="-25" dirty="0">
                <a:solidFill>
                  <a:srgbClr val="FFFFFF"/>
                </a:solidFill>
                <a:latin typeface="Microsoft YaHei UI"/>
                <a:cs typeface="Microsoft YaHei UI"/>
              </a:rPr>
              <a:t>4</a:t>
            </a:r>
            <a:r>
              <a:rPr sz="500" b="1" spc="155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-20" dirty="0">
                <a:solidFill>
                  <a:srgbClr val="FFFFFF"/>
                </a:solidFill>
                <a:latin typeface="Microsoft YaHei UI"/>
                <a:cs typeface="Microsoft YaHei UI"/>
              </a:rPr>
              <a:t>RW4-10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型高</a:t>
            </a:r>
            <a:r>
              <a:rPr sz="5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压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跌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落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式熔断器</a:t>
            </a:r>
            <a:endParaRPr sz="500">
              <a:latin typeface="Microsoft YaHei UI"/>
              <a:cs typeface="Microsoft YaHei UI"/>
            </a:endParaRPr>
          </a:p>
          <a:p>
            <a:pPr marL="3175" algn="ctr">
              <a:lnSpc>
                <a:spcPct val="100000"/>
              </a:lnSpc>
              <a:spcBef>
                <a:spcPts val="300"/>
              </a:spcBef>
            </a:pP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1-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接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线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端子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；2-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上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静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spc="-40" dirty="0">
                <a:solidFill>
                  <a:srgbClr val="FFFFFF"/>
                </a:solidFill>
                <a:latin typeface="Microsoft YaHei UI"/>
                <a:cs typeface="Microsoft YaHei UI"/>
              </a:rPr>
              <a:t>；3-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上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动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spc="-40" dirty="0">
                <a:solidFill>
                  <a:srgbClr val="FFFFFF"/>
                </a:solidFill>
                <a:latin typeface="Microsoft YaHei UI"/>
                <a:cs typeface="Microsoft YaHei UI"/>
              </a:rPr>
              <a:t>；4-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管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帽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；5-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操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作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环</a:t>
            </a:r>
            <a:r>
              <a:rPr sz="500" b="1" spc="-35" dirty="0">
                <a:solidFill>
                  <a:srgbClr val="FFFFFF"/>
                </a:solidFill>
                <a:latin typeface="Microsoft YaHei UI"/>
                <a:cs typeface="Microsoft YaHei UI"/>
              </a:rPr>
              <a:t>；6-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管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；7-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铜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丝</a:t>
            </a:r>
            <a:endParaRPr sz="500">
              <a:latin typeface="Microsoft YaHei UI"/>
              <a:cs typeface="Microsoft YaHei UI"/>
            </a:endParaRPr>
          </a:p>
          <a:p>
            <a:pPr marR="2540" algn="ctr">
              <a:lnSpc>
                <a:spcPct val="100000"/>
              </a:lnSpc>
              <a:spcBef>
                <a:spcPts val="300"/>
              </a:spcBef>
            </a:pP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8-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动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dirty="0">
                <a:solidFill>
                  <a:srgbClr val="FFFFFF"/>
                </a:solidFill>
                <a:latin typeface="Microsoft YaHei UI"/>
                <a:cs typeface="Microsoft YaHei UI"/>
              </a:rPr>
              <a:t>；9-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静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r>
              <a:rPr sz="500" b="1" spc="-30" dirty="0">
                <a:solidFill>
                  <a:srgbClr val="FFFFFF"/>
                </a:solidFill>
                <a:latin typeface="Microsoft YaHei UI"/>
                <a:cs typeface="Microsoft YaHei UI"/>
              </a:rPr>
              <a:t>；10-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下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接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线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端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子</a:t>
            </a:r>
            <a:r>
              <a:rPr sz="500" b="1" spc="-30" dirty="0">
                <a:solidFill>
                  <a:srgbClr val="FFFFFF"/>
                </a:solidFill>
                <a:latin typeface="Microsoft YaHei UI"/>
                <a:cs typeface="Microsoft YaHei UI"/>
              </a:rPr>
              <a:t>；11-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绝</a:t>
            </a:r>
            <a:r>
              <a:rPr sz="5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缘</a:t>
            </a:r>
            <a:r>
              <a:rPr sz="5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子</a:t>
            </a:r>
            <a:r>
              <a:rPr sz="500" b="1" spc="-30" dirty="0">
                <a:solidFill>
                  <a:srgbClr val="FFFFFF"/>
                </a:solidFill>
                <a:latin typeface="Microsoft YaHei UI"/>
                <a:cs typeface="Microsoft YaHei UI"/>
              </a:rPr>
              <a:t>；12-</a:t>
            </a:r>
            <a:r>
              <a:rPr sz="5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固</a:t>
            </a:r>
            <a:r>
              <a:rPr sz="500" b="1" spc="15" dirty="0">
                <a:solidFill>
                  <a:srgbClr val="FFFFFF"/>
                </a:solidFill>
                <a:latin typeface="Microsoft YaHei UI"/>
                <a:cs typeface="Microsoft YaHei UI"/>
              </a:rPr>
              <a:t>定</a:t>
            </a:r>
            <a:r>
              <a:rPr sz="500" b="1" spc="-105" dirty="0">
                <a:solidFill>
                  <a:srgbClr val="FFFFFF"/>
                </a:solidFill>
                <a:latin typeface="Microsoft YaHei UI"/>
                <a:cs typeface="Microsoft YaHei UI"/>
              </a:rPr>
              <a:t>安</a:t>
            </a:r>
            <a:r>
              <a:rPr sz="5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装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板</a:t>
            </a:r>
            <a:endParaRPr sz="500">
              <a:latin typeface="Microsoft YaHei UI"/>
              <a:cs typeface="Microsoft YaHei UI"/>
            </a:endParaRPr>
          </a:p>
        </p:txBody>
      </p:sp>
      <p:sp>
        <p:nvSpPr>
          <p:cNvPr id="172" name="object 17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73" name="object 17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  <p:sp>
        <p:nvSpPr>
          <p:cNvPr id="174" name="object 17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3920" y="2461895"/>
            <a:ext cx="7340600" cy="36099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6400" y="29210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29259" y="2277110"/>
              <a:ext cx="8446770" cy="3989070"/>
            </a:xfrm>
            <a:custGeom>
              <a:avLst/>
              <a:gdLst/>
              <a:ahLst/>
              <a:cxnLst/>
              <a:rect l="l" t="t" r="r" b="b"/>
              <a:pathLst>
                <a:path w="8446770" h="3989070">
                  <a:moveTo>
                    <a:pt x="8275320" y="0"/>
                  </a:moveTo>
                  <a:lnTo>
                    <a:pt x="170180" y="0"/>
                  </a:lnTo>
                  <a:lnTo>
                    <a:pt x="128028" y="6790"/>
                  </a:lnTo>
                  <a:lnTo>
                    <a:pt x="88241" y="25541"/>
                  </a:lnTo>
                  <a:lnTo>
                    <a:pt x="53181" y="53816"/>
                  </a:lnTo>
                  <a:lnTo>
                    <a:pt x="25211" y="89182"/>
                  </a:lnTo>
                  <a:lnTo>
                    <a:pt x="6696" y="129204"/>
                  </a:lnTo>
                  <a:lnTo>
                    <a:pt x="0" y="171450"/>
                  </a:lnTo>
                  <a:lnTo>
                    <a:pt x="0" y="3817619"/>
                  </a:lnTo>
                  <a:lnTo>
                    <a:pt x="6696" y="3860306"/>
                  </a:lnTo>
                  <a:lnTo>
                    <a:pt x="25211" y="3900452"/>
                  </a:lnTo>
                  <a:lnTo>
                    <a:pt x="53181" y="3935729"/>
                  </a:lnTo>
                  <a:lnTo>
                    <a:pt x="88241" y="3963811"/>
                  </a:lnTo>
                  <a:lnTo>
                    <a:pt x="128028" y="3982367"/>
                  </a:lnTo>
                  <a:lnTo>
                    <a:pt x="170180" y="3989069"/>
                  </a:lnTo>
                  <a:lnTo>
                    <a:pt x="8275320" y="3989069"/>
                  </a:lnTo>
                  <a:lnTo>
                    <a:pt x="8318006" y="3982367"/>
                  </a:lnTo>
                  <a:lnTo>
                    <a:pt x="8358152" y="3963811"/>
                  </a:lnTo>
                  <a:lnTo>
                    <a:pt x="8393430" y="3935729"/>
                  </a:lnTo>
                  <a:lnTo>
                    <a:pt x="8421511" y="3900452"/>
                  </a:lnTo>
                  <a:lnTo>
                    <a:pt x="8440067" y="3860306"/>
                  </a:lnTo>
                  <a:lnTo>
                    <a:pt x="8446770" y="3817619"/>
                  </a:lnTo>
                  <a:lnTo>
                    <a:pt x="8446770" y="171450"/>
                  </a:lnTo>
                  <a:lnTo>
                    <a:pt x="8440067" y="129204"/>
                  </a:lnTo>
                  <a:lnTo>
                    <a:pt x="8421511" y="89182"/>
                  </a:lnTo>
                  <a:lnTo>
                    <a:pt x="8393430" y="53816"/>
                  </a:lnTo>
                  <a:lnTo>
                    <a:pt x="8358152" y="25541"/>
                  </a:lnTo>
                  <a:lnTo>
                    <a:pt x="8318006" y="6790"/>
                  </a:lnTo>
                  <a:lnTo>
                    <a:pt x="827532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29259" y="2277110"/>
              <a:ext cx="170180" cy="171450"/>
            </a:xfrm>
            <a:custGeom>
              <a:avLst/>
              <a:gdLst/>
              <a:ahLst/>
              <a:cxnLst/>
              <a:rect l="l" t="t" r="r" b="b"/>
              <a:pathLst>
                <a:path w="170179" h="171450">
                  <a:moveTo>
                    <a:pt x="170180" y="0"/>
                  </a:moveTo>
                  <a:lnTo>
                    <a:pt x="160674" y="436"/>
                  </a:lnTo>
                  <a:lnTo>
                    <a:pt x="151288" y="1587"/>
                  </a:lnTo>
                  <a:lnTo>
                    <a:pt x="142140" y="3214"/>
                  </a:lnTo>
                  <a:lnTo>
                    <a:pt x="133350" y="5079"/>
                  </a:lnTo>
                </a:path>
                <a:path w="170179" h="171450">
                  <a:moveTo>
                    <a:pt x="97790" y="20319"/>
                  </a:moveTo>
                  <a:lnTo>
                    <a:pt x="89991" y="24586"/>
                  </a:lnTo>
                  <a:lnTo>
                    <a:pt x="82073" y="29686"/>
                  </a:lnTo>
                  <a:lnTo>
                    <a:pt x="74394" y="35500"/>
                  </a:lnTo>
                  <a:lnTo>
                    <a:pt x="67310" y="41910"/>
                  </a:lnTo>
                </a:path>
                <a:path w="170179" h="171450">
                  <a:moveTo>
                    <a:pt x="40640" y="67310"/>
                  </a:moveTo>
                  <a:lnTo>
                    <a:pt x="34409" y="74949"/>
                  </a:lnTo>
                  <a:lnTo>
                    <a:pt x="28892" y="82708"/>
                  </a:lnTo>
                  <a:lnTo>
                    <a:pt x="23852" y="90705"/>
                  </a:lnTo>
                  <a:lnTo>
                    <a:pt x="19050" y="99060"/>
                  </a:lnTo>
                </a:path>
                <a:path w="170179" h="171450">
                  <a:moveTo>
                    <a:pt x="5080" y="134619"/>
                  </a:moveTo>
                  <a:lnTo>
                    <a:pt x="2678" y="143410"/>
                  </a:lnTo>
                  <a:lnTo>
                    <a:pt x="1111" y="152558"/>
                  </a:lnTo>
                  <a:lnTo>
                    <a:pt x="257" y="161944"/>
                  </a:lnTo>
                  <a:lnTo>
                    <a:pt x="0" y="17145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0211" y="2505710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  <a:path w="38100" h="302260">
                  <a:moveTo>
                    <a:pt x="0" y="74929"/>
                  </a:moveTo>
                  <a:lnTo>
                    <a:pt x="38097" y="749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226060"/>
                  </a:moveTo>
                  <a:lnTo>
                    <a:pt x="38097" y="226060"/>
                  </a:lnTo>
                </a:path>
                <a:path w="38100" h="302260">
                  <a:moveTo>
                    <a:pt x="0" y="302260"/>
                  </a:moveTo>
                  <a:lnTo>
                    <a:pt x="38097" y="30226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10211" y="341249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  <a:path w="38100" h="831850">
                  <a:moveTo>
                    <a:pt x="0" y="76200"/>
                  </a:moveTo>
                  <a:lnTo>
                    <a:pt x="38097" y="76200"/>
                  </a:lnTo>
                </a:path>
                <a:path w="38100" h="831850">
                  <a:moveTo>
                    <a:pt x="0" y="151130"/>
                  </a:moveTo>
                  <a:lnTo>
                    <a:pt x="38097" y="151130"/>
                  </a:lnTo>
                </a:path>
                <a:path w="38100" h="831850">
                  <a:moveTo>
                    <a:pt x="0" y="227330"/>
                  </a:moveTo>
                  <a:lnTo>
                    <a:pt x="38097" y="227330"/>
                  </a:lnTo>
                </a:path>
                <a:path w="38100" h="831850">
                  <a:moveTo>
                    <a:pt x="0" y="302260"/>
                  </a:moveTo>
                  <a:lnTo>
                    <a:pt x="38097" y="302260"/>
                  </a:lnTo>
                </a:path>
                <a:path w="38100" h="831850">
                  <a:moveTo>
                    <a:pt x="0" y="378460"/>
                  </a:moveTo>
                  <a:lnTo>
                    <a:pt x="38097" y="378460"/>
                  </a:lnTo>
                </a:path>
                <a:path w="38100" h="831850">
                  <a:moveTo>
                    <a:pt x="0" y="453390"/>
                  </a:moveTo>
                  <a:lnTo>
                    <a:pt x="38097" y="453390"/>
                  </a:lnTo>
                </a:path>
                <a:path w="38100" h="831850">
                  <a:moveTo>
                    <a:pt x="0" y="529590"/>
                  </a:moveTo>
                  <a:lnTo>
                    <a:pt x="38097" y="529590"/>
                  </a:lnTo>
                </a:path>
                <a:path w="38100" h="831850">
                  <a:moveTo>
                    <a:pt x="0" y="604520"/>
                  </a:moveTo>
                  <a:lnTo>
                    <a:pt x="38097" y="604520"/>
                  </a:lnTo>
                </a:path>
                <a:path w="38100" h="831850">
                  <a:moveTo>
                    <a:pt x="0" y="680720"/>
                  </a:moveTo>
                  <a:lnTo>
                    <a:pt x="38097" y="680720"/>
                  </a:lnTo>
                </a:path>
                <a:path w="38100" h="831850">
                  <a:moveTo>
                    <a:pt x="0" y="755650"/>
                  </a:moveTo>
                  <a:lnTo>
                    <a:pt x="38097" y="755650"/>
                  </a:lnTo>
                </a:path>
                <a:path w="38100" h="831850">
                  <a:moveTo>
                    <a:pt x="0" y="831850"/>
                  </a:moveTo>
                  <a:lnTo>
                    <a:pt x="38097" y="83185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10211" y="484885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1481" y="6096001"/>
              <a:ext cx="227327" cy="18922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57859" y="6266179"/>
              <a:ext cx="7975600" cy="0"/>
            </a:xfrm>
            <a:custGeom>
              <a:avLst/>
              <a:gdLst/>
              <a:ahLst/>
              <a:cxnLst/>
              <a:rect l="l" t="t" r="r" b="b"/>
              <a:pathLst>
                <a:path w="7975600">
                  <a:moveTo>
                    <a:pt x="0" y="0"/>
                  </a:moveTo>
                  <a:lnTo>
                    <a:pt x="38100" y="0"/>
                  </a:lnTo>
                </a:path>
                <a:path w="7975600">
                  <a:moveTo>
                    <a:pt x="74930" y="0"/>
                  </a:moveTo>
                  <a:lnTo>
                    <a:pt x="113030" y="0"/>
                  </a:lnTo>
                </a:path>
                <a:path w="7975600">
                  <a:moveTo>
                    <a:pt x="151130" y="0"/>
                  </a:moveTo>
                  <a:lnTo>
                    <a:pt x="189230" y="0"/>
                  </a:lnTo>
                </a:path>
                <a:path w="7975600">
                  <a:moveTo>
                    <a:pt x="226059" y="0"/>
                  </a:moveTo>
                  <a:lnTo>
                    <a:pt x="264159" y="0"/>
                  </a:lnTo>
                </a:path>
                <a:path w="7975600">
                  <a:moveTo>
                    <a:pt x="302259" y="0"/>
                  </a:moveTo>
                  <a:lnTo>
                    <a:pt x="340359" y="0"/>
                  </a:lnTo>
                </a:path>
                <a:path w="7975600">
                  <a:moveTo>
                    <a:pt x="378459" y="0"/>
                  </a:moveTo>
                  <a:lnTo>
                    <a:pt x="415290" y="0"/>
                  </a:lnTo>
                </a:path>
                <a:path w="7975600">
                  <a:moveTo>
                    <a:pt x="453390" y="0"/>
                  </a:moveTo>
                  <a:lnTo>
                    <a:pt x="491490" y="0"/>
                  </a:lnTo>
                </a:path>
                <a:path w="7975600">
                  <a:moveTo>
                    <a:pt x="529590" y="0"/>
                  </a:moveTo>
                  <a:lnTo>
                    <a:pt x="566420" y="0"/>
                  </a:lnTo>
                </a:path>
                <a:path w="7975600">
                  <a:moveTo>
                    <a:pt x="604520" y="0"/>
                  </a:moveTo>
                  <a:lnTo>
                    <a:pt x="642620" y="0"/>
                  </a:lnTo>
                </a:path>
                <a:path w="7975600">
                  <a:moveTo>
                    <a:pt x="680720" y="0"/>
                  </a:moveTo>
                  <a:lnTo>
                    <a:pt x="717550" y="0"/>
                  </a:lnTo>
                </a:path>
                <a:path w="7975600">
                  <a:moveTo>
                    <a:pt x="755650" y="0"/>
                  </a:moveTo>
                  <a:lnTo>
                    <a:pt x="793750" y="0"/>
                  </a:lnTo>
                </a:path>
                <a:path w="7975600">
                  <a:moveTo>
                    <a:pt x="831850" y="0"/>
                  </a:moveTo>
                  <a:lnTo>
                    <a:pt x="868680" y="0"/>
                  </a:lnTo>
                </a:path>
                <a:path w="7975600">
                  <a:moveTo>
                    <a:pt x="906780" y="0"/>
                  </a:moveTo>
                  <a:lnTo>
                    <a:pt x="944880" y="0"/>
                  </a:lnTo>
                </a:path>
                <a:path w="7975600">
                  <a:moveTo>
                    <a:pt x="982979" y="0"/>
                  </a:moveTo>
                  <a:lnTo>
                    <a:pt x="1021079" y="0"/>
                  </a:lnTo>
                </a:path>
                <a:path w="7975600">
                  <a:moveTo>
                    <a:pt x="1057910" y="0"/>
                  </a:moveTo>
                  <a:lnTo>
                    <a:pt x="1096010" y="0"/>
                  </a:lnTo>
                </a:path>
                <a:path w="7975600">
                  <a:moveTo>
                    <a:pt x="1134110" y="0"/>
                  </a:moveTo>
                  <a:lnTo>
                    <a:pt x="1172210" y="0"/>
                  </a:lnTo>
                </a:path>
                <a:path w="7975600">
                  <a:moveTo>
                    <a:pt x="1209040" y="0"/>
                  </a:moveTo>
                  <a:lnTo>
                    <a:pt x="1247140" y="0"/>
                  </a:lnTo>
                </a:path>
                <a:path w="7975600">
                  <a:moveTo>
                    <a:pt x="1285240" y="0"/>
                  </a:moveTo>
                  <a:lnTo>
                    <a:pt x="1323340" y="0"/>
                  </a:lnTo>
                </a:path>
                <a:path w="7975600">
                  <a:moveTo>
                    <a:pt x="1360170" y="0"/>
                  </a:moveTo>
                  <a:lnTo>
                    <a:pt x="1398270" y="0"/>
                  </a:lnTo>
                </a:path>
                <a:path w="7975600">
                  <a:moveTo>
                    <a:pt x="1436370" y="0"/>
                  </a:moveTo>
                  <a:lnTo>
                    <a:pt x="1474470" y="0"/>
                  </a:lnTo>
                </a:path>
                <a:path w="7975600">
                  <a:moveTo>
                    <a:pt x="1511300" y="0"/>
                  </a:moveTo>
                  <a:lnTo>
                    <a:pt x="1549400" y="0"/>
                  </a:lnTo>
                </a:path>
                <a:path w="7975600">
                  <a:moveTo>
                    <a:pt x="1587500" y="0"/>
                  </a:moveTo>
                  <a:lnTo>
                    <a:pt x="1625600" y="0"/>
                  </a:lnTo>
                </a:path>
                <a:path w="7975600">
                  <a:moveTo>
                    <a:pt x="1662429" y="0"/>
                  </a:moveTo>
                  <a:lnTo>
                    <a:pt x="1700529" y="0"/>
                  </a:lnTo>
                </a:path>
                <a:path w="7975600">
                  <a:moveTo>
                    <a:pt x="1738629" y="0"/>
                  </a:moveTo>
                  <a:lnTo>
                    <a:pt x="1776729" y="0"/>
                  </a:lnTo>
                </a:path>
                <a:path w="7975600">
                  <a:moveTo>
                    <a:pt x="1814829" y="0"/>
                  </a:moveTo>
                  <a:lnTo>
                    <a:pt x="1851660" y="0"/>
                  </a:lnTo>
                </a:path>
                <a:path w="7975600">
                  <a:moveTo>
                    <a:pt x="1889760" y="0"/>
                  </a:moveTo>
                  <a:lnTo>
                    <a:pt x="1927860" y="0"/>
                  </a:lnTo>
                </a:path>
                <a:path w="7975600">
                  <a:moveTo>
                    <a:pt x="1965960" y="0"/>
                  </a:moveTo>
                  <a:lnTo>
                    <a:pt x="2002789" y="0"/>
                  </a:lnTo>
                </a:path>
                <a:path w="7975600">
                  <a:moveTo>
                    <a:pt x="2040889" y="0"/>
                  </a:moveTo>
                  <a:lnTo>
                    <a:pt x="2078989" y="0"/>
                  </a:lnTo>
                </a:path>
                <a:path w="7975600">
                  <a:moveTo>
                    <a:pt x="2117090" y="0"/>
                  </a:moveTo>
                  <a:lnTo>
                    <a:pt x="2153920" y="0"/>
                  </a:lnTo>
                </a:path>
                <a:path w="7975600">
                  <a:moveTo>
                    <a:pt x="2192020" y="0"/>
                  </a:moveTo>
                  <a:lnTo>
                    <a:pt x="2230120" y="0"/>
                  </a:lnTo>
                </a:path>
                <a:path w="7975600">
                  <a:moveTo>
                    <a:pt x="2268220" y="0"/>
                  </a:moveTo>
                  <a:lnTo>
                    <a:pt x="2305050" y="0"/>
                  </a:lnTo>
                </a:path>
                <a:path w="7975600">
                  <a:moveTo>
                    <a:pt x="2343150" y="0"/>
                  </a:moveTo>
                  <a:lnTo>
                    <a:pt x="2381250" y="0"/>
                  </a:lnTo>
                </a:path>
                <a:path w="7975600">
                  <a:moveTo>
                    <a:pt x="2419350" y="0"/>
                  </a:moveTo>
                  <a:lnTo>
                    <a:pt x="2457450" y="0"/>
                  </a:lnTo>
                </a:path>
                <a:path w="7975600">
                  <a:moveTo>
                    <a:pt x="2494279" y="0"/>
                  </a:moveTo>
                  <a:lnTo>
                    <a:pt x="2532379" y="0"/>
                  </a:lnTo>
                </a:path>
                <a:path w="7975600">
                  <a:moveTo>
                    <a:pt x="2570479" y="0"/>
                  </a:moveTo>
                  <a:lnTo>
                    <a:pt x="2608579" y="0"/>
                  </a:lnTo>
                </a:path>
                <a:path w="7975600">
                  <a:moveTo>
                    <a:pt x="2645410" y="0"/>
                  </a:moveTo>
                  <a:lnTo>
                    <a:pt x="2683510" y="0"/>
                  </a:lnTo>
                </a:path>
                <a:path w="7975600">
                  <a:moveTo>
                    <a:pt x="2721610" y="0"/>
                  </a:moveTo>
                  <a:lnTo>
                    <a:pt x="2759710" y="0"/>
                  </a:lnTo>
                </a:path>
                <a:path w="7975600">
                  <a:moveTo>
                    <a:pt x="2796540" y="0"/>
                  </a:moveTo>
                  <a:lnTo>
                    <a:pt x="2834640" y="0"/>
                  </a:lnTo>
                </a:path>
                <a:path w="7975600">
                  <a:moveTo>
                    <a:pt x="2872740" y="0"/>
                  </a:moveTo>
                  <a:lnTo>
                    <a:pt x="2910840" y="0"/>
                  </a:lnTo>
                </a:path>
                <a:path w="7975600">
                  <a:moveTo>
                    <a:pt x="2947669" y="0"/>
                  </a:moveTo>
                  <a:lnTo>
                    <a:pt x="2985769" y="0"/>
                  </a:lnTo>
                </a:path>
                <a:path w="7975600">
                  <a:moveTo>
                    <a:pt x="3023869" y="0"/>
                  </a:moveTo>
                  <a:lnTo>
                    <a:pt x="3061969" y="0"/>
                  </a:lnTo>
                </a:path>
                <a:path w="7975600">
                  <a:moveTo>
                    <a:pt x="3100069" y="0"/>
                  </a:moveTo>
                  <a:lnTo>
                    <a:pt x="3136900" y="0"/>
                  </a:lnTo>
                </a:path>
                <a:path w="7975600">
                  <a:moveTo>
                    <a:pt x="3175000" y="0"/>
                  </a:moveTo>
                  <a:lnTo>
                    <a:pt x="3213100" y="0"/>
                  </a:lnTo>
                </a:path>
                <a:path w="7975600">
                  <a:moveTo>
                    <a:pt x="3251200" y="0"/>
                  </a:moveTo>
                  <a:lnTo>
                    <a:pt x="3288029" y="0"/>
                  </a:lnTo>
                </a:path>
                <a:path w="7975600">
                  <a:moveTo>
                    <a:pt x="3326129" y="0"/>
                  </a:moveTo>
                  <a:lnTo>
                    <a:pt x="3364229" y="0"/>
                  </a:lnTo>
                </a:path>
                <a:path w="7975600">
                  <a:moveTo>
                    <a:pt x="3402329" y="0"/>
                  </a:moveTo>
                  <a:lnTo>
                    <a:pt x="3439160" y="0"/>
                  </a:lnTo>
                </a:path>
                <a:path w="7975600">
                  <a:moveTo>
                    <a:pt x="3477260" y="0"/>
                  </a:moveTo>
                  <a:lnTo>
                    <a:pt x="3515360" y="0"/>
                  </a:lnTo>
                </a:path>
                <a:path w="7975600">
                  <a:moveTo>
                    <a:pt x="3553460" y="0"/>
                  </a:moveTo>
                  <a:lnTo>
                    <a:pt x="3590290" y="0"/>
                  </a:lnTo>
                </a:path>
                <a:path w="7975600">
                  <a:moveTo>
                    <a:pt x="3628390" y="0"/>
                  </a:moveTo>
                  <a:lnTo>
                    <a:pt x="3666490" y="0"/>
                  </a:lnTo>
                </a:path>
                <a:path w="7975600">
                  <a:moveTo>
                    <a:pt x="3704590" y="0"/>
                  </a:moveTo>
                  <a:lnTo>
                    <a:pt x="3742690" y="0"/>
                  </a:lnTo>
                </a:path>
                <a:path w="7975600">
                  <a:moveTo>
                    <a:pt x="3779519" y="0"/>
                  </a:moveTo>
                  <a:lnTo>
                    <a:pt x="3817619" y="0"/>
                  </a:lnTo>
                </a:path>
                <a:path w="7975600">
                  <a:moveTo>
                    <a:pt x="3855719" y="0"/>
                  </a:moveTo>
                  <a:lnTo>
                    <a:pt x="3893819" y="0"/>
                  </a:lnTo>
                </a:path>
                <a:path w="7975600">
                  <a:moveTo>
                    <a:pt x="3930650" y="0"/>
                  </a:moveTo>
                  <a:lnTo>
                    <a:pt x="3968750" y="0"/>
                  </a:lnTo>
                </a:path>
                <a:path w="7975600">
                  <a:moveTo>
                    <a:pt x="4006850" y="0"/>
                  </a:moveTo>
                  <a:lnTo>
                    <a:pt x="4044950" y="0"/>
                  </a:lnTo>
                </a:path>
                <a:path w="7975600">
                  <a:moveTo>
                    <a:pt x="4081779" y="0"/>
                  </a:moveTo>
                  <a:lnTo>
                    <a:pt x="4119879" y="0"/>
                  </a:lnTo>
                </a:path>
                <a:path w="7975600">
                  <a:moveTo>
                    <a:pt x="4157979" y="0"/>
                  </a:moveTo>
                  <a:lnTo>
                    <a:pt x="4196080" y="0"/>
                  </a:lnTo>
                </a:path>
                <a:path w="7975600">
                  <a:moveTo>
                    <a:pt x="4232910" y="0"/>
                  </a:moveTo>
                  <a:lnTo>
                    <a:pt x="4271010" y="0"/>
                  </a:lnTo>
                </a:path>
                <a:path w="7975600">
                  <a:moveTo>
                    <a:pt x="4309110" y="0"/>
                  </a:moveTo>
                  <a:lnTo>
                    <a:pt x="4347210" y="0"/>
                  </a:lnTo>
                </a:path>
                <a:path w="7975600">
                  <a:moveTo>
                    <a:pt x="4384040" y="0"/>
                  </a:moveTo>
                  <a:lnTo>
                    <a:pt x="4422140" y="0"/>
                  </a:lnTo>
                </a:path>
                <a:path w="7975600">
                  <a:moveTo>
                    <a:pt x="4460240" y="0"/>
                  </a:moveTo>
                  <a:lnTo>
                    <a:pt x="4498340" y="0"/>
                  </a:lnTo>
                </a:path>
                <a:path w="7975600">
                  <a:moveTo>
                    <a:pt x="4536440" y="0"/>
                  </a:moveTo>
                  <a:lnTo>
                    <a:pt x="4573270" y="0"/>
                  </a:lnTo>
                </a:path>
                <a:path w="7975600">
                  <a:moveTo>
                    <a:pt x="4611370" y="0"/>
                  </a:moveTo>
                  <a:lnTo>
                    <a:pt x="4649470" y="0"/>
                  </a:lnTo>
                </a:path>
                <a:path w="7975600">
                  <a:moveTo>
                    <a:pt x="4687570" y="0"/>
                  </a:moveTo>
                  <a:lnTo>
                    <a:pt x="4724400" y="0"/>
                  </a:lnTo>
                </a:path>
                <a:path w="7975600">
                  <a:moveTo>
                    <a:pt x="4762500" y="0"/>
                  </a:moveTo>
                  <a:lnTo>
                    <a:pt x="4800600" y="0"/>
                  </a:lnTo>
                </a:path>
                <a:path w="7975600">
                  <a:moveTo>
                    <a:pt x="4838700" y="0"/>
                  </a:moveTo>
                  <a:lnTo>
                    <a:pt x="4875530" y="0"/>
                  </a:lnTo>
                </a:path>
                <a:path w="7975600">
                  <a:moveTo>
                    <a:pt x="4913630" y="0"/>
                  </a:moveTo>
                  <a:lnTo>
                    <a:pt x="4951730" y="0"/>
                  </a:lnTo>
                </a:path>
                <a:path w="7975600">
                  <a:moveTo>
                    <a:pt x="4989830" y="0"/>
                  </a:moveTo>
                  <a:lnTo>
                    <a:pt x="5026660" y="0"/>
                  </a:lnTo>
                </a:path>
                <a:path w="7975600">
                  <a:moveTo>
                    <a:pt x="5064760" y="0"/>
                  </a:moveTo>
                  <a:lnTo>
                    <a:pt x="5102860" y="0"/>
                  </a:lnTo>
                </a:path>
                <a:path w="7975600">
                  <a:moveTo>
                    <a:pt x="5140960" y="0"/>
                  </a:moveTo>
                  <a:lnTo>
                    <a:pt x="5179060" y="0"/>
                  </a:lnTo>
                </a:path>
                <a:path w="7975600">
                  <a:moveTo>
                    <a:pt x="5215890" y="0"/>
                  </a:moveTo>
                  <a:lnTo>
                    <a:pt x="5253990" y="0"/>
                  </a:lnTo>
                </a:path>
                <a:path w="7975600">
                  <a:moveTo>
                    <a:pt x="5292090" y="0"/>
                  </a:moveTo>
                  <a:lnTo>
                    <a:pt x="5330190" y="0"/>
                  </a:lnTo>
                </a:path>
                <a:path w="7975600">
                  <a:moveTo>
                    <a:pt x="5367020" y="0"/>
                  </a:moveTo>
                  <a:lnTo>
                    <a:pt x="5405120" y="0"/>
                  </a:lnTo>
                </a:path>
                <a:path w="7975600">
                  <a:moveTo>
                    <a:pt x="5443220" y="0"/>
                  </a:moveTo>
                  <a:lnTo>
                    <a:pt x="5481320" y="0"/>
                  </a:lnTo>
                </a:path>
                <a:path w="7975600">
                  <a:moveTo>
                    <a:pt x="5518150" y="0"/>
                  </a:moveTo>
                  <a:lnTo>
                    <a:pt x="5556250" y="0"/>
                  </a:lnTo>
                </a:path>
                <a:path w="7975600">
                  <a:moveTo>
                    <a:pt x="5594350" y="0"/>
                  </a:moveTo>
                  <a:lnTo>
                    <a:pt x="5632450" y="0"/>
                  </a:lnTo>
                </a:path>
                <a:path w="7975600">
                  <a:moveTo>
                    <a:pt x="5669280" y="0"/>
                  </a:moveTo>
                  <a:lnTo>
                    <a:pt x="5707380" y="0"/>
                  </a:lnTo>
                </a:path>
                <a:path w="7975600">
                  <a:moveTo>
                    <a:pt x="5745480" y="0"/>
                  </a:moveTo>
                  <a:lnTo>
                    <a:pt x="5783580" y="0"/>
                  </a:lnTo>
                </a:path>
                <a:path w="7975600">
                  <a:moveTo>
                    <a:pt x="5821680" y="0"/>
                  </a:moveTo>
                  <a:lnTo>
                    <a:pt x="5858510" y="0"/>
                  </a:lnTo>
                </a:path>
                <a:path w="7975600">
                  <a:moveTo>
                    <a:pt x="5896610" y="0"/>
                  </a:moveTo>
                  <a:lnTo>
                    <a:pt x="5934710" y="0"/>
                  </a:lnTo>
                </a:path>
                <a:path w="7975600">
                  <a:moveTo>
                    <a:pt x="5972810" y="0"/>
                  </a:moveTo>
                  <a:lnTo>
                    <a:pt x="6009640" y="0"/>
                  </a:lnTo>
                </a:path>
                <a:path w="7975600">
                  <a:moveTo>
                    <a:pt x="6047740" y="0"/>
                  </a:moveTo>
                  <a:lnTo>
                    <a:pt x="6085840" y="0"/>
                  </a:lnTo>
                </a:path>
                <a:path w="7975600">
                  <a:moveTo>
                    <a:pt x="6123940" y="0"/>
                  </a:moveTo>
                  <a:lnTo>
                    <a:pt x="6160770" y="0"/>
                  </a:lnTo>
                </a:path>
                <a:path w="7975600">
                  <a:moveTo>
                    <a:pt x="6198870" y="0"/>
                  </a:moveTo>
                  <a:lnTo>
                    <a:pt x="6236970" y="0"/>
                  </a:lnTo>
                </a:path>
                <a:path w="7975600">
                  <a:moveTo>
                    <a:pt x="6275070" y="0"/>
                  </a:moveTo>
                  <a:lnTo>
                    <a:pt x="6311899" y="0"/>
                  </a:lnTo>
                </a:path>
                <a:path w="7975600">
                  <a:moveTo>
                    <a:pt x="6349999" y="0"/>
                  </a:moveTo>
                  <a:lnTo>
                    <a:pt x="6388099" y="0"/>
                  </a:lnTo>
                </a:path>
                <a:path w="7975600">
                  <a:moveTo>
                    <a:pt x="6426199" y="0"/>
                  </a:moveTo>
                  <a:lnTo>
                    <a:pt x="6463030" y="0"/>
                  </a:lnTo>
                </a:path>
                <a:path w="7975600">
                  <a:moveTo>
                    <a:pt x="6501130" y="0"/>
                  </a:moveTo>
                  <a:lnTo>
                    <a:pt x="6539230" y="0"/>
                  </a:lnTo>
                </a:path>
                <a:path w="7975600">
                  <a:moveTo>
                    <a:pt x="6577330" y="0"/>
                  </a:moveTo>
                  <a:lnTo>
                    <a:pt x="6615430" y="0"/>
                  </a:lnTo>
                </a:path>
                <a:path w="7975600">
                  <a:moveTo>
                    <a:pt x="6652260" y="0"/>
                  </a:moveTo>
                  <a:lnTo>
                    <a:pt x="6690360" y="0"/>
                  </a:lnTo>
                </a:path>
                <a:path w="7975600">
                  <a:moveTo>
                    <a:pt x="6728460" y="0"/>
                  </a:moveTo>
                  <a:lnTo>
                    <a:pt x="6766560" y="0"/>
                  </a:lnTo>
                </a:path>
                <a:path w="7975600">
                  <a:moveTo>
                    <a:pt x="6803390" y="0"/>
                  </a:moveTo>
                  <a:lnTo>
                    <a:pt x="6841490" y="0"/>
                  </a:lnTo>
                </a:path>
                <a:path w="7975600">
                  <a:moveTo>
                    <a:pt x="6879590" y="0"/>
                  </a:moveTo>
                  <a:lnTo>
                    <a:pt x="6917690" y="0"/>
                  </a:lnTo>
                </a:path>
                <a:path w="7975600">
                  <a:moveTo>
                    <a:pt x="6954520" y="0"/>
                  </a:moveTo>
                  <a:lnTo>
                    <a:pt x="6992620" y="0"/>
                  </a:lnTo>
                </a:path>
                <a:path w="7975600">
                  <a:moveTo>
                    <a:pt x="7030720" y="0"/>
                  </a:moveTo>
                  <a:lnTo>
                    <a:pt x="7068820" y="0"/>
                  </a:lnTo>
                </a:path>
                <a:path w="7975600">
                  <a:moveTo>
                    <a:pt x="7105650" y="0"/>
                  </a:moveTo>
                  <a:lnTo>
                    <a:pt x="7143750" y="0"/>
                  </a:lnTo>
                </a:path>
                <a:path w="7975600">
                  <a:moveTo>
                    <a:pt x="7181850" y="0"/>
                  </a:moveTo>
                  <a:lnTo>
                    <a:pt x="7219950" y="0"/>
                  </a:lnTo>
                </a:path>
                <a:path w="7975600">
                  <a:moveTo>
                    <a:pt x="7258050" y="0"/>
                  </a:moveTo>
                  <a:lnTo>
                    <a:pt x="7294880" y="0"/>
                  </a:lnTo>
                </a:path>
                <a:path w="7975600">
                  <a:moveTo>
                    <a:pt x="7332980" y="0"/>
                  </a:moveTo>
                  <a:lnTo>
                    <a:pt x="7371080" y="0"/>
                  </a:lnTo>
                </a:path>
                <a:path w="7975600">
                  <a:moveTo>
                    <a:pt x="7409180" y="0"/>
                  </a:moveTo>
                  <a:lnTo>
                    <a:pt x="7446010" y="0"/>
                  </a:lnTo>
                </a:path>
                <a:path w="7975600">
                  <a:moveTo>
                    <a:pt x="7484110" y="0"/>
                  </a:moveTo>
                  <a:lnTo>
                    <a:pt x="7522210" y="0"/>
                  </a:lnTo>
                </a:path>
                <a:path w="7975600">
                  <a:moveTo>
                    <a:pt x="7560310" y="0"/>
                  </a:moveTo>
                  <a:lnTo>
                    <a:pt x="7597140" y="0"/>
                  </a:lnTo>
                </a:path>
                <a:path w="7975600">
                  <a:moveTo>
                    <a:pt x="7635240" y="0"/>
                  </a:moveTo>
                  <a:lnTo>
                    <a:pt x="7673340" y="0"/>
                  </a:lnTo>
                </a:path>
                <a:path w="7975600">
                  <a:moveTo>
                    <a:pt x="7711440" y="0"/>
                  </a:moveTo>
                  <a:lnTo>
                    <a:pt x="7748270" y="0"/>
                  </a:lnTo>
                </a:path>
                <a:path w="7975600">
                  <a:moveTo>
                    <a:pt x="7786370" y="0"/>
                  </a:moveTo>
                  <a:lnTo>
                    <a:pt x="7824470" y="0"/>
                  </a:lnTo>
                </a:path>
                <a:path w="7975600">
                  <a:moveTo>
                    <a:pt x="7862570" y="0"/>
                  </a:moveTo>
                  <a:lnTo>
                    <a:pt x="7900670" y="0"/>
                  </a:lnTo>
                </a:path>
                <a:path w="7975600">
                  <a:moveTo>
                    <a:pt x="7937500" y="0"/>
                  </a:moveTo>
                  <a:lnTo>
                    <a:pt x="79756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71559" y="6052820"/>
              <a:ext cx="223518" cy="23240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856981" y="493775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856981" y="350139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20"/>
                  </a:moveTo>
                  <a:lnTo>
                    <a:pt x="38097" y="680720"/>
                  </a:lnTo>
                </a:path>
                <a:path w="38100" h="680720">
                  <a:moveTo>
                    <a:pt x="0" y="604520"/>
                  </a:moveTo>
                  <a:lnTo>
                    <a:pt x="38097" y="604520"/>
                  </a:lnTo>
                </a:path>
                <a:path w="38100" h="680720">
                  <a:moveTo>
                    <a:pt x="0" y="529590"/>
                  </a:moveTo>
                  <a:lnTo>
                    <a:pt x="38097" y="529590"/>
                  </a:lnTo>
                </a:path>
                <a:path w="38100" h="680720">
                  <a:moveTo>
                    <a:pt x="0" y="453390"/>
                  </a:moveTo>
                  <a:lnTo>
                    <a:pt x="38097" y="453390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856981" y="2594610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302260"/>
                  </a:moveTo>
                  <a:lnTo>
                    <a:pt x="38097" y="302260"/>
                  </a:lnTo>
                </a:path>
                <a:path w="38100" h="302260">
                  <a:moveTo>
                    <a:pt x="0" y="226060"/>
                  </a:moveTo>
                  <a:lnTo>
                    <a:pt x="38097" y="226060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74929"/>
                  </a:moveTo>
                  <a:lnTo>
                    <a:pt x="38097" y="74929"/>
                  </a:lnTo>
                </a:path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99501" y="2259331"/>
              <a:ext cx="195577" cy="278128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28650" y="2277110"/>
              <a:ext cx="8051800" cy="0"/>
            </a:xfrm>
            <a:custGeom>
              <a:avLst/>
              <a:gdLst/>
              <a:ahLst/>
              <a:cxnLst/>
              <a:rect l="l" t="t" r="r" b="b"/>
              <a:pathLst>
                <a:path w="8051800">
                  <a:moveTo>
                    <a:pt x="8051800" y="0"/>
                  </a:moveTo>
                  <a:lnTo>
                    <a:pt x="8013700" y="0"/>
                  </a:lnTo>
                </a:path>
                <a:path w="8051800">
                  <a:moveTo>
                    <a:pt x="7976870" y="0"/>
                  </a:moveTo>
                  <a:lnTo>
                    <a:pt x="7938770" y="0"/>
                  </a:lnTo>
                </a:path>
                <a:path w="8051800">
                  <a:moveTo>
                    <a:pt x="7900670" y="0"/>
                  </a:moveTo>
                  <a:lnTo>
                    <a:pt x="7862570" y="0"/>
                  </a:lnTo>
                </a:path>
                <a:path w="8051800">
                  <a:moveTo>
                    <a:pt x="7825740" y="0"/>
                  </a:moveTo>
                  <a:lnTo>
                    <a:pt x="7787640" y="0"/>
                  </a:lnTo>
                </a:path>
                <a:path w="8051800">
                  <a:moveTo>
                    <a:pt x="7749540" y="0"/>
                  </a:moveTo>
                  <a:lnTo>
                    <a:pt x="7711440" y="0"/>
                  </a:lnTo>
                </a:path>
                <a:path w="8051800">
                  <a:moveTo>
                    <a:pt x="7674609" y="0"/>
                  </a:moveTo>
                  <a:lnTo>
                    <a:pt x="7636509" y="0"/>
                  </a:lnTo>
                </a:path>
                <a:path w="8051800">
                  <a:moveTo>
                    <a:pt x="7598409" y="0"/>
                  </a:moveTo>
                  <a:lnTo>
                    <a:pt x="7560309" y="0"/>
                  </a:lnTo>
                </a:path>
                <a:path w="8051800">
                  <a:moveTo>
                    <a:pt x="7522209" y="0"/>
                  </a:moveTo>
                  <a:lnTo>
                    <a:pt x="7485380" y="0"/>
                  </a:lnTo>
                </a:path>
                <a:path w="8051800">
                  <a:moveTo>
                    <a:pt x="7447280" y="0"/>
                  </a:moveTo>
                  <a:lnTo>
                    <a:pt x="7409180" y="0"/>
                  </a:lnTo>
                </a:path>
                <a:path w="8051800">
                  <a:moveTo>
                    <a:pt x="7371080" y="0"/>
                  </a:moveTo>
                  <a:lnTo>
                    <a:pt x="7334250" y="0"/>
                  </a:lnTo>
                </a:path>
                <a:path w="8051800">
                  <a:moveTo>
                    <a:pt x="7296150" y="0"/>
                  </a:moveTo>
                  <a:lnTo>
                    <a:pt x="7258050" y="0"/>
                  </a:lnTo>
                </a:path>
                <a:path w="8051800">
                  <a:moveTo>
                    <a:pt x="7219950" y="0"/>
                  </a:moveTo>
                  <a:lnTo>
                    <a:pt x="7183120" y="0"/>
                  </a:lnTo>
                </a:path>
                <a:path w="8051800">
                  <a:moveTo>
                    <a:pt x="7145020" y="0"/>
                  </a:moveTo>
                  <a:lnTo>
                    <a:pt x="7106920" y="0"/>
                  </a:lnTo>
                </a:path>
                <a:path w="8051800">
                  <a:moveTo>
                    <a:pt x="7068820" y="0"/>
                  </a:moveTo>
                  <a:lnTo>
                    <a:pt x="7031990" y="0"/>
                  </a:lnTo>
                </a:path>
                <a:path w="8051800">
                  <a:moveTo>
                    <a:pt x="6993890" y="0"/>
                  </a:moveTo>
                  <a:lnTo>
                    <a:pt x="6955790" y="0"/>
                  </a:lnTo>
                </a:path>
                <a:path w="8051800">
                  <a:moveTo>
                    <a:pt x="6917690" y="0"/>
                  </a:moveTo>
                  <a:lnTo>
                    <a:pt x="6880859" y="0"/>
                  </a:lnTo>
                </a:path>
                <a:path w="8051800">
                  <a:moveTo>
                    <a:pt x="6842759" y="0"/>
                  </a:moveTo>
                  <a:lnTo>
                    <a:pt x="6804659" y="0"/>
                  </a:lnTo>
                </a:path>
                <a:path w="8051800">
                  <a:moveTo>
                    <a:pt x="6766559" y="0"/>
                  </a:moveTo>
                  <a:lnTo>
                    <a:pt x="6728459" y="0"/>
                  </a:lnTo>
                </a:path>
                <a:path w="8051800">
                  <a:moveTo>
                    <a:pt x="6691630" y="0"/>
                  </a:moveTo>
                  <a:lnTo>
                    <a:pt x="6653530" y="0"/>
                  </a:lnTo>
                </a:path>
                <a:path w="8051800">
                  <a:moveTo>
                    <a:pt x="6615430" y="0"/>
                  </a:moveTo>
                  <a:lnTo>
                    <a:pt x="6577330" y="0"/>
                  </a:lnTo>
                </a:path>
                <a:path w="8051800">
                  <a:moveTo>
                    <a:pt x="6540500" y="0"/>
                  </a:moveTo>
                  <a:lnTo>
                    <a:pt x="6502400" y="0"/>
                  </a:lnTo>
                </a:path>
                <a:path w="8051800">
                  <a:moveTo>
                    <a:pt x="6464300" y="0"/>
                  </a:moveTo>
                  <a:lnTo>
                    <a:pt x="6426200" y="0"/>
                  </a:lnTo>
                </a:path>
                <a:path w="8051800">
                  <a:moveTo>
                    <a:pt x="6389370" y="0"/>
                  </a:moveTo>
                  <a:lnTo>
                    <a:pt x="6351270" y="0"/>
                  </a:lnTo>
                </a:path>
                <a:path w="8051800">
                  <a:moveTo>
                    <a:pt x="6313170" y="0"/>
                  </a:moveTo>
                  <a:lnTo>
                    <a:pt x="6275070" y="0"/>
                  </a:lnTo>
                </a:path>
                <a:path w="8051800">
                  <a:moveTo>
                    <a:pt x="6238240" y="0"/>
                  </a:moveTo>
                  <a:lnTo>
                    <a:pt x="6200140" y="0"/>
                  </a:lnTo>
                </a:path>
                <a:path w="8051800">
                  <a:moveTo>
                    <a:pt x="6162040" y="0"/>
                  </a:moveTo>
                  <a:lnTo>
                    <a:pt x="6123940" y="0"/>
                  </a:lnTo>
                </a:path>
                <a:path w="8051800">
                  <a:moveTo>
                    <a:pt x="6085840" y="0"/>
                  </a:moveTo>
                  <a:lnTo>
                    <a:pt x="6049009" y="0"/>
                  </a:lnTo>
                </a:path>
                <a:path w="8051800">
                  <a:moveTo>
                    <a:pt x="6010909" y="0"/>
                  </a:moveTo>
                  <a:lnTo>
                    <a:pt x="5972809" y="0"/>
                  </a:lnTo>
                </a:path>
                <a:path w="8051800">
                  <a:moveTo>
                    <a:pt x="5934709" y="0"/>
                  </a:moveTo>
                  <a:lnTo>
                    <a:pt x="5897880" y="0"/>
                  </a:lnTo>
                </a:path>
                <a:path w="8051800">
                  <a:moveTo>
                    <a:pt x="5859780" y="0"/>
                  </a:moveTo>
                  <a:lnTo>
                    <a:pt x="5821680" y="0"/>
                  </a:lnTo>
                </a:path>
                <a:path w="8051800">
                  <a:moveTo>
                    <a:pt x="5783580" y="0"/>
                  </a:moveTo>
                  <a:lnTo>
                    <a:pt x="5746750" y="0"/>
                  </a:lnTo>
                </a:path>
                <a:path w="8051800">
                  <a:moveTo>
                    <a:pt x="5708650" y="0"/>
                  </a:moveTo>
                  <a:lnTo>
                    <a:pt x="5670550" y="0"/>
                  </a:lnTo>
                </a:path>
                <a:path w="8051800">
                  <a:moveTo>
                    <a:pt x="5632450" y="0"/>
                  </a:moveTo>
                  <a:lnTo>
                    <a:pt x="5595620" y="0"/>
                  </a:lnTo>
                </a:path>
                <a:path w="8051800">
                  <a:moveTo>
                    <a:pt x="5557520" y="0"/>
                  </a:moveTo>
                  <a:lnTo>
                    <a:pt x="5519420" y="0"/>
                  </a:lnTo>
                </a:path>
                <a:path w="8051800">
                  <a:moveTo>
                    <a:pt x="5481320" y="0"/>
                  </a:moveTo>
                  <a:lnTo>
                    <a:pt x="5443220" y="0"/>
                  </a:lnTo>
                </a:path>
                <a:path w="8051800">
                  <a:moveTo>
                    <a:pt x="5406390" y="0"/>
                  </a:moveTo>
                  <a:lnTo>
                    <a:pt x="5368290" y="0"/>
                  </a:lnTo>
                </a:path>
                <a:path w="8051800">
                  <a:moveTo>
                    <a:pt x="5330190" y="0"/>
                  </a:moveTo>
                  <a:lnTo>
                    <a:pt x="5292090" y="0"/>
                  </a:lnTo>
                </a:path>
                <a:path w="8051800">
                  <a:moveTo>
                    <a:pt x="5255260" y="0"/>
                  </a:moveTo>
                  <a:lnTo>
                    <a:pt x="5217160" y="0"/>
                  </a:lnTo>
                </a:path>
                <a:path w="8051800">
                  <a:moveTo>
                    <a:pt x="5179060" y="0"/>
                  </a:moveTo>
                  <a:lnTo>
                    <a:pt x="5140960" y="0"/>
                  </a:lnTo>
                </a:path>
                <a:path w="8051800">
                  <a:moveTo>
                    <a:pt x="5104130" y="0"/>
                  </a:moveTo>
                  <a:lnTo>
                    <a:pt x="5066030" y="0"/>
                  </a:lnTo>
                </a:path>
                <a:path w="8051800">
                  <a:moveTo>
                    <a:pt x="5027930" y="0"/>
                  </a:moveTo>
                  <a:lnTo>
                    <a:pt x="4989830" y="0"/>
                  </a:lnTo>
                </a:path>
                <a:path w="8051800">
                  <a:moveTo>
                    <a:pt x="4953000" y="0"/>
                  </a:moveTo>
                  <a:lnTo>
                    <a:pt x="4914900" y="0"/>
                  </a:lnTo>
                </a:path>
                <a:path w="8051800">
                  <a:moveTo>
                    <a:pt x="4876800" y="0"/>
                  </a:moveTo>
                  <a:lnTo>
                    <a:pt x="4838700" y="0"/>
                  </a:lnTo>
                </a:path>
                <a:path w="8051800">
                  <a:moveTo>
                    <a:pt x="4800600" y="0"/>
                  </a:moveTo>
                  <a:lnTo>
                    <a:pt x="4763770" y="0"/>
                  </a:lnTo>
                </a:path>
                <a:path w="8051800">
                  <a:moveTo>
                    <a:pt x="4725670" y="0"/>
                  </a:moveTo>
                  <a:lnTo>
                    <a:pt x="4687570" y="0"/>
                  </a:lnTo>
                </a:path>
                <a:path w="8051800">
                  <a:moveTo>
                    <a:pt x="4649470" y="0"/>
                  </a:moveTo>
                  <a:lnTo>
                    <a:pt x="4612640" y="0"/>
                  </a:lnTo>
                </a:path>
                <a:path w="8051800">
                  <a:moveTo>
                    <a:pt x="4574540" y="0"/>
                  </a:moveTo>
                  <a:lnTo>
                    <a:pt x="4536440" y="0"/>
                  </a:lnTo>
                </a:path>
                <a:path w="8051800">
                  <a:moveTo>
                    <a:pt x="4498340" y="0"/>
                  </a:moveTo>
                  <a:lnTo>
                    <a:pt x="4461510" y="0"/>
                  </a:lnTo>
                </a:path>
                <a:path w="8051800">
                  <a:moveTo>
                    <a:pt x="4423410" y="0"/>
                  </a:moveTo>
                  <a:lnTo>
                    <a:pt x="4385310" y="0"/>
                  </a:lnTo>
                </a:path>
                <a:path w="8051800">
                  <a:moveTo>
                    <a:pt x="4347210" y="0"/>
                  </a:moveTo>
                  <a:lnTo>
                    <a:pt x="4310380" y="0"/>
                  </a:lnTo>
                </a:path>
                <a:path w="8051800">
                  <a:moveTo>
                    <a:pt x="4272280" y="0"/>
                  </a:moveTo>
                  <a:lnTo>
                    <a:pt x="4234180" y="0"/>
                  </a:lnTo>
                </a:path>
                <a:path w="8051800">
                  <a:moveTo>
                    <a:pt x="4196080" y="0"/>
                  </a:moveTo>
                  <a:lnTo>
                    <a:pt x="4159250" y="0"/>
                  </a:lnTo>
                </a:path>
                <a:path w="8051800">
                  <a:moveTo>
                    <a:pt x="4121150" y="0"/>
                  </a:moveTo>
                  <a:lnTo>
                    <a:pt x="4083050" y="0"/>
                  </a:lnTo>
                </a:path>
                <a:path w="8051800">
                  <a:moveTo>
                    <a:pt x="4044950" y="0"/>
                  </a:moveTo>
                  <a:lnTo>
                    <a:pt x="4006850" y="0"/>
                  </a:lnTo>
                </a:path>
                <a:path w="8051800">
                  <a:moveTo>
                    <a:pt x="3970020" y="0"/>
                  </a:moveTo>
                  <a:lnTo>
                    <a:pt x="3931920" y="0"/>
                  </a:lnTo>
                </a:path>
                <a:path w="8051800">
                  <a:moveTo>
                    <a:pt x="3893820" y="0"/>
                  </a:moveTo>
                  <a:lnTo>
                    <a:pt x="3855720" y="0"/>
                  </a:lnTo>
                </a:path>
                <a:path w="8051800">
                  <a:moveTo>
                    <a:pt x="3818890" y="0"/>
                  </a:moveTo>
                  <a:lnTo>
                    <a:pt x="3780790" y="0"/>
                  </a:lnTo>
                </a:path>
                <a:path w="8051800">
                  <a:moveTo>
                    <a:pt x="3742690" y="0"/>
                  </a:moveTo>
                  <a:lnTo>
                    <a:pt x="3704590" y="0"/>
                  </a:lnTo>
                </a:path>
                <a:path w="8051800">
                  <a:moveTo>
                    <a:pt x="3667760" y="0"/>
                  </a:moveTo>
                  <a:lnTo>
                    <a:pt x="3629660" y="0"/>
                  </a:lnTo>
                </a:path>
                <a:path w="8051800">
                  <a:moveTo>
                    <a:pt x="3591560" y="0"/>
                  </a:moveTo>
                  <a:lnTo>
                    <a:pt x="3553460" y="0"/>
                  </a:lnTo>
                </a:path>
                <a:path w="8051800">
                  <a:moveTo>
                    <a:pt x="3516629" y="0"/>
                  </a:moveTo>
                  <a:lnTo>
                    <a:pt x="3478529" y="0"/>
                  </a:lnTo>
                </a:path>
                <a:path w="8051800">
                  <a:moveTo>
                    <a:pt x="3440429" y="0"/>
                  </a:moveTo>
                  <a:lnTo>
                    <a:pt x="3402329" y="0"/>
                  </a:lnTo>
                </a:path>
                <a:path w="8051800">
                  <a:moveTo>
                    <a:pt x="3364229" y="0"/>
                  </a:moveTo>
                  <a:lnTo>
                    <a:pt x="3327400" y="0"/>
                  </a:lnTo>
                </a:path>
                <a:path w="8051800">
                  <a:moveTo>
                    <a:pt x="3289300" y="0"/>
                  </a:moveTo>
                  <a:lnTo>
                    <a:pt x="3251200" y="0"/>
                  </a:lnTo>
                </a:path>
                <a:path w="8051800">
                  <a:moveTo>
                    <a:pt x="3213100" y="0"/>
                  </a:moveTo>
                  <a:lnTo>
                    <a:pt x="3176270" y="0"/>
                  </a:lnTo>
                </a:path>
                <a:path w="8051800">
                  <a:moveTo>
                    <a:pt x="3138170" y="0"/>
                  </a:moveTo>
                  <a:lnTo>
                    <a:pt x="3100070" y="0"/>
                  </a:lnTo>
                </a:path>
                <a:path w="8051800">
                  <a:moveTo>
                    <a:pt x="3061970" y="0"/>
                  </a:moveTo>
                  <a:lnTo>
                    <a:pt x="3025140" y="0"/>
                  </a:lnTo>
                </a:path>
                <a:path w="8051800">
                  <a:moveTo>
                    <a:pt x="2987040" y="0"/>
                  </a:moveTo>
                  <a:lnTo>
                    <a:pt x="2948940" y="0"/>
                  </a:lnTo>
                </a:path>
                <a:path w="8051800">
                  <a:moveTo>
                    <a:pt x="2910840" y="0"/>
                  </a:moveTo>
                  <a:lnTo>
                    <a:pt x="2874010" y="0"/>
                  </a:lnTo>
                </a:path>
                <a:path w="8051800">
                  <a:moveTo>
                    <a:pt x="2835910" y="0"/>
                  </a:moveTo>
                  <a:lnTo>
                    <a:pt x="2797810" y="0"/>
                  </a:lnTo>
                </a:path>
                <a:path w="8051800">
                  <a:moveTo>
                    <a:pt x="2759710" y="0"/>
                  </a:moveTo>
                  <a:lnTo>
                    <a:pt x="2721610" y="0"/>
                  </a:lnTo>
                </a:path>
                <a:path w="8051800">
                  <a:moveTo>
                    <a:pt x="2684779" y="0"/>
                  </a:moveTo>
                  <a:lnTo>
                    <a:pt x="2646679" y="0"/>
                  </a:lnTo>
                </a:path>
                <a:path w="8051800">
                  <a:moveTo>
                    <a:pt x="2608580" y="0"/>
                  </a:moveTo>
                  <a:lnTo>
                    <a:pt x="2570480" y="0"/>
                  </a:lnTo>
                </a:path>
                <a:path w="8051800">
                  <a:moveTo>
                    <a:pt x="2533650" y="0"/>
                  </a:moveTo>
                  <a:lnTo>
                    <a:pt x="2495550" y="0"/>
                  </a:lnTo>
                </a:path>
                <a:path w="8051800">
                  <a:moveTo>
                    <a:pt x="2457450" y="0"/>
                  </a:moveTo>
                  <a:lnTo>
                    <a:pt x="2419350" y="0"/>
                  </a:lnTo>
                </a:path>
                <a:path w="8051800">
                  <a:moveTo>
                    <a:pt x="2382520" y="0"/>
                  </a:moveTo>
                  <a:lnTo>
                    <a:pt x="2344420" y="0"/>
                  </a:lnTo>
                </a:path>
                <a:path w="8051800">
                  <a:moveTo>
                    <a:pt x="2306320" y="0"/>
                  </a:moveTo>
                  <a:lnTo>
                    <a:pt x="2268220" y="0"/>
                  </a:lnTo>
                </a:path>
                <a:path w="8051800">
                  <a:moveTo>
                    <a:pt x="2231390" y="0"/>
                  </a:moveTo>
                  <a:lnTo>
                    <a:pt x="2193290" y="0"/>
                  </a:lnTo>
                </a:path>
                <a:path w="8051800">
                  <a:moveTo>
                    <a:pt x="2155190" y="0"/>
                  </a:moveTo>
                  <a:lnTo>
                    <a:pt x="2117090" y="0"/>
                  </a:lnTo>
                </a:path>
                <a:path w="8051800">
                  <a:moveTo>
                    <a:pt x="2080260" y="0"/>
                  </a:moveTo>
                  <a:lnTo>
                    <a:pt x="2042160" y="0"/>
                  </a:lnTo>
                </a:path>
                <a:path w="8051800">
                  <a:moveTo>
                    <a:pt x="2004060" y="0"/>
                  </a:moveTo>
                  <a:lnTo>
                    <a:pt x="1965960" y="0"/>
                  </a:lnTo>
                </a:path>
                <a:path w="8051800">
                  <a:moveTo>
                    <a:pt x="1927860" y="0"/>
                  </a:moveTo>
                  <a:lnTo>
                    <a:pt x="1891030" y="0"/>
                  </a:lnTo>
                </a:path>
                <a:path w="8051800">
                  <a:moveTo>
                    <a:pt x="1852930" y="0"/>
                  </a:moveTo>
                  <a:lnTo>
                    <a:pt x="1814830" y="0"/>
                  </a:lnTo>
                </a:path>
                <a:path w="8051800">
                  <a:moveTo>
                    <a:pt x="1776730" y="0"/>
                  </a:moveTo>
                  <a:lnTo>
                    <a:pt x="1739900" y="0"/>
                  </a:lnTo>
                </a:path>
                <a:path w="8051800">
                  <a:moveTo>
                    <a:pt x="1701800" y="0"/>
                  </a:moveTo>
                  <a:lnTo>
                    <a:pt x="1663700" y="0"/>
                  </a:lnTo>
                </a:path>
                <a:path w="8051800">
                  <a:moveTo>
                    <a:pt x="1625600" y="0"/>
                  </a:moveTo>
                  <a:lnTo>
                    <a:pt x="1588770" y="0"/>
                  </a:lnTo>
                </a:path>
                <a:path w="8051800">
                  <a:moveTo>
                    <a:pt x="1550670" y="0"/>
                  </a:moveTo>
                  <a:lnTo>
                    <a:pt x="1512570" y="0"/>
                  </a:lnTo>
                </a:path>
                <a:path w="8051800">
                  <a:moveTo>
                    <a:pt x="1474470" y="0"/>
                  </a:moveTo>
                  <a:lnTo>
                    <a:pt x="1437639" y="0"/>
                  </a:lnTo>
                </a:path>
                <a:path w="8051800">
                  <a:moveTo>
                    <a:pt x="1399539" y="0"/>
                  </a:moveTo>
                  <a:lnTo>
                    <a:pt x="1361439" y="0"/>
                  </a:lnTo>
                </a:path>
                <a:path w="8051800">
                  <a:moveTo>
                    <a:pt x="1323339" y="0"/>
                  </a:moveTo>
                  <a:lnTo>
                    <a:pt x="1285239" y="0"/>
                  </a:lnTo>
                </a:path>
                <a:path w="8051800">
                  <a:moveTo>
                    <a:pt x="1248410" y="0"/>
                  </a:moveTo>
                  <a:lnTo>
                    <a:pt x="1210310" y="0"/>
                  </a:lnTo>
                </a:path>
                <a:path w="8051800">
                  <a:moveTo>
                    <a:pt x="1172210" y="0"/>
                  </a:moveTo>
                  <a:lnTo>
                    <a:pt x="1134110" y="0"/>
                  </a:lnTo>
                </a:path>
                <a:path w="8051800">
                  <a:moveTo>
                    <a:pt x="1097280" y="0"/>
                  </a:moveTo>
                  <a:lnTo>
                    <a:pt x="1059180" y="0"/>
                  </a:lnTo>
                </a:path>
                <a:path w="8051800">
                  <a:moveTo>
                    <a:pt x="1021080" y="0"/>
                  </a:moveTo>
                  <a:lnTo>
                    <a:pt x="982980" y="0"/>
                  </a:lnTo>
                </a:path>
                <a:path w="8051800">
                  <a:moveTo>
                    <a:pt x="946150" y="0"/>
                  </a:moveTo>
                  <a:lnTo>
                    <a:pt x="908050" y="0"/>
                  </a:lnTo>
                </a:path>
                <a:path w="8051800">
                  <a:moveTo>
                    <a:pt x="869950" y="0"/>
                  </a:moveTo>
                  <a:lnTo>
                    <a:pt x="831850" y="0"/>
                  </a:lnTo>
                </a:path>
                <a:path w="8051800">
                  <a:moveTo>
                    <a:pt x="795019" y="0"/>
                  </a:moveTo>
                  <a:lnTo>
                    <a:pt x="756919" y="0"/>
                  </a:lnTo>
                </a:path>
                <a:path w="8051800">
                  <a:moveTo>
                    <a:pt x="718819" y="0"/>
                  </a:moveTo>
                  <a:lnTo>
                    <a:pt x="680719" y="0"/>
                  </a:lnTo>
                </a:path>
                <a:path w="8051800">
                  <a:moveTo>
                    <a:pt x="642619" y="0"/>
                  </a:moveTo>
                  <a:lnTo>
                    <a:pt x="605790" y="0"/>
                  </a:lnTo>
                </a:path>
                <a:path w="8051800">
                  <a:moveTo>
                    <a:pt x="567690" y="0"/>
                  </a:moveTo>
                  <a:lnTo>
                    <a:pt x="529590" y="0"/>
                  </a:lnTo>
                </a:path>
                <a:path w="8051800">
                  <a:moveTo>
                    <a:pt x="491490" y="0"/>
                  </a:moveTo>
                  <a:lnTo>
                    <a:pt x="454659" y="0"/>
                  </a:lnTo>
                </a:path>
                <a:path w="8051800">
                  <a:moveTo>
                    <a:pt x="416559" y="0"/>
                  </a:moveTo>
                  <a:lnTo>
                    <a:pt x="378459" y="0"/>
                  </a:lnTo>
                </a:path>
                <a:path w="8051800">
                  <a:moveTo>
                    <a:pt x="340359" y="0"/>
                  </a:moveTo>
                  <a:lnTo>
                    <a:pt x="303530" y="0"/>
                  </a:lnTo>
                </a:path>
                <a:path w="8051800">
                  <a:moveTo>
                    <a:pt x="265430" y="0"/>
                  </a:moveTo>
                  <a:lnTo>
                    <a:pt x="227330" y="0"/>
                  </a:lnTo>
                </a:path>
                <a:path w="8051800">
                  <a:moveTo>
                    <a:pt x="189230" y="0"/>
                  </a:moveTo>
                  <a:lnTo>
                    <a:pt x="152400" y="0"/>
                  </a:lnTo>
                </a:path>
                <a:path w="8051800">
                  <a:moveTo>
                    <a:pt x="114300" y="0"/>
                  </a:moveTo>
                  <a:lnTo>
                    <a:pt x="76200" y="0"/>
                  </a:lnTo>
                </a:path>
                <a:path w="805180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57220" y="2033270"/>
              <a:ext cx="3275329" cy="55752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71470" y="1998979"/>
              <a:ext cx="1070609" cy="62230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79420" y="2026920"/>
              <a:ext cx="576580" cy="49148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3740" y="2588260"/>
              <a:ext cx="7941309" cy="568960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1203960" y="1322070"/>
            <a:ext cx="5057140" cy="1746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718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  <a:p>
            <a:pPr marL="12700" marR="5080" indent="2981960">
              <a:lnSpc>
                <a:spcPct val="259000"/>
              </a:lnSpc>
              <a:spcBef>
                <a:spcPts val="142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低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 低压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按结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及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可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分为以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下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系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列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763269" y="3187700"/>
            <a:ext cx="2749550" cy="467359"/>
            <a:chOff x="763269" y="3187700"/>
            <a:chExt cx="2749550" cy="467359"/>
          </a:xfrm>
        </p:grpSpPr>
        <p:pic>
          <p:nvPicPr>
            <p:cNvPr id="80" name="object 8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3269" y="3187700"/>
              <a:ext cx="2749550" cy="467360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1529" y="3244850"/>
              <a:ext cx="2636520" cy="346710"/>
            </a:xfrm>
            <a:prstGeom prst="rect">
              <a:avLst/>
            </a:prstGeom>
          </p:spPr>
        </p:pic>
      </p:grpSp>
      <p:sp>
        <p:nvSpPr>
          <p:cNvPr id="82" name="object 82"/>
          <p:cNvSpPr txBox="1"/>
          <p:nvPr/>
        </p:nvSpPr>
        <p:spPr>
          <a:xfrm>
            <a:off x="1003300" y="3278505"/>
            <a:ext cx="2509520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45" dirty="0">
                <a:solidFill>
                  <a:srgbClr val="FFFFFF"/>
                </a:solidFill>
                <a:latin typeface="Microsoft YaHei UI"/>
                <a:cs typeface="Microsoft YaHei UI"/>
              </a:rPr>
              <a:t>R</a:t>
            </a:r>
            <a:r>
              <a:rPr sz="1600" b="1" spc="-80" dirty="0">
                <a:solidFill>
                  <a:srgbClr val="FFFFFF"/>
                </a:solidFill>
                <a:latin typeface="Microsoft YaHei UI"/>
                <a:cs typeface="Microsoft YaHei UI"/>
              </a:rPr>
              <a:t>C</a:t>
            </a:r>
            <a:r>
              <a:rPr sz="1600" b="1" spc="-110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1600" b="1" spc="-125" dirty="0">
                <a:solidFill>
                  <a:srgbClr val="FFFFFF"/>
                </a:solidFill>
                <a:latin typeface="Microsoft YaHei UI"/>
                <a:cs typeface="Microsoft YaHei UI"/>
              </a:rPr>
              <a:t>A</a:t>
            </a:r>
            <a:r>
              <a:rPr sz="1600" b="1" spc="-100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系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列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瓷</a:t>
            </a:r>
            <a:r>
              <a:rPr sz="1600" b="1" spc="-15" dirty="0">
                <a:solidFill>
                  <a:srgbClr val="FFFFFF"/>
                </a:solidFill>
                <a:latin typeface="Microsoft YaHei UI"/>
                <a:cs typeface="Microsoft YaHei UI"/>
              </a:rPr>
              <a:t>插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式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断器</a:t>
            </a:r>
            <a:endParaRPr sz="1600">
              <a:latin typeface="Microsoft YaHei UI"/>
              <a:cs typeface="Microsoft YaHei UI"/>
            </a:endParaRPr>
          </a:p>
        </p:txBody>
      </p:sp>
      <p:pic>
        <p:nvPicPr>
          <p:cNvPr id="83" name="object 8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524250" y="3150870"/>
            <a:ext cx="5046980" cy="568959"/>
          </a:xfrm>
          <a:prstGeom prst="rect">
            <a:avLst/>
          </a:prstGeom>
        </p:spPr>
      </p:pic>
      <p:sp>
        <p:nvSpPr>
          <p:cNvPr id="84" name="object 84"/>
          <p:cNvSpPr txBox="1"/>
          <p:nvPr/>
        </p:nvSpPr>
        <p:spPr>
          <a:xfrm>
            <a:off x="4126229" y="3277870"/>
            <a:ext cx="34715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照明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路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及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小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容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量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机电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路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763269" y="3801109"/>
            <a:ext cx="2749550" cy="467359"/>
            <a:chOff x="763269" y="3801109"/>
            <a:chExt cx="2749550" cy="467359"/>
          </a:xfrm>
        </p:grpSpPr>
        <p:pic>
          <p:nvPicPr>
            <p:cNvPr id="86" name="object 8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3269" y="3801109"/>
              <a:ext cx="2749550" cy="467359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11529" y="3859529"/>
              <a:ext cx="2636520" cy="340360"/>
            </a:xfrm>
            <a:prstGeom prst="rect">
              <a:avLst/>
            </a:prstGeom>
          </p:spPr>
        </p:pic>
      </p:grpSp>
      <p:sp>
        <p:nvSpPr>
          <p:cNvPr id="88" name="object 88"/>
          <p:cNvSpPr txBox="1"/>
          <p:nvPr/>
        </p:nvSpPr>
        <p:spPr>
          <a:xfrm>
            <a:off x="1084580" y="3885565"/>
            <a:ext cx="2310130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45" dirty="0">
                <a:solidFill>
                  <a:srgbClr val="FFFFFF"/>
                </a:solidFill>
                <a:latin typeface="Microsoft YaHei UI"/>
                <a:cs typeface="Microsoft YaHei UI"/>
              </a:rPr>
              <a:t>R</a:t>
            </a:r>
            <a:r>
              <a:rPr sz="1600" b="1" spc="-100" dirty="0">
                <a:solidFill>
                  <a:srgbClr val="FFFFFF"/>
                </a:solidFill>
                <a:latin typeface="Microsoft YaHei UI"/>
                <a:cs typeface="Microsoft YaHei UI"/>
              </a:rPr>
              <a:t>L</a:t>
            </a:r>
            <a:r>
              <a:rPr sz="1600" b="1" spc="-100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16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系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列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螺</a:t>
            </a:r>
            <a:r>
              <a:rPr sz="1600" b="1" spc="-5" dirty="0">
                <a:solidFill>
                  <a:srgbClr val="FFFFFF"/>
                </a:solidFill>
                <a:latin typeface="Microsoft YaHei UI"/>
                <a:cs typeface="Microsoft YaHei UI"/>
              </a:rPr>
              <a:t>旋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式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断器</a:t>
            </a:r>
            <a:endParaRPr sz="1600">
              <a:latin typeface="Microsoft YaHei UI"/>
              <a:cs typeface="Microsoft YaHei UI"/>
            </a:endParaRPr>
          </a:p>
        </p:txBody>
      </p:sp>
      <p:pic>
        <p:nvPicPr>
          <p:cNvPr id="89" name="object 8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524250" y="3702050"/>
            <a:ext cx="5046980" cy="711200"/>
          </a:xfrm>
          <a:prstGeom prst="rect">
            <a:avLst/>
          </a:prstGeom>
        </p:spPr>
      </p:pic>
      <p:sp>
        <p:nvSpPr>
          <p:cNvPr id="90" name="object 90"/>
          <p:cNvSpPr txBox="1"/>
          <p:nvPr/>
        </p:nvSpPr>
        <p:spPr>
          <a:xfrm>
            <a:off x="3689350" y="3799840"/>
            <a:ext cx="4702810" cy="511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323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多用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额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位</a:t>
            </a:r>
            <a:r>
              <a:rPr sz="1600" b="1" spc="-11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05" dirty="0">
                <a:solidFill>
                  <a:srgbClr val="001F5F"/>
                </a:solidFill>
                <a:latin typeface="Microsoft YaHei UI"/>
                <a:cs typeface="Microsoft YaHei UI"/>
              </a:rPr>
              <a:t>50</a:t>
            </a:r>
            <a:r>
              <a:rPr sz="1600" b="1" spc="-95" dirty="0">
                <a:solidFill>
                  <a:srgbClr val="001F5F"/>
                </a:solidFill>
                <a:latin typeface="Microsoft YaHei UI"/>
                <a:cs typeface="Microsoft YaHei UI"/>
              </a:rPr>
              <a:t>0</a:t>
            </a:r>
            <a:r>
              <a:rPr sz="1600" b="1" spc="-120" dirty="0">
                <a:solidFill>
                  <a:srgbClr val="001F5F"/>
                </a:solidFill>
                <a:latin typeface="Microsoft YaHei UI"/>
                <a:cs typeface="Microsoft YaHei UI"/>
              </a:rPr>
              <a:t>V</a:t>
            </a:r>
            <a:r>
              <a:rPr sz="1600" b="1" spc="-10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额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定电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为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05" dirty="0">
                <a:solidFill>
                  <a:srgbClr val="001F5F"/>
                </a:solidFill>
                <a:latin typeface="Microsoft YaHei UI"/>
                <a:cs typeface="Microsoft YaHei UI"/>
              </a:rPr>
              <a:t>20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0</a:t>
            </a:r>
            <a:r>
              <a:rPr sz="1600" b="1" spc="-4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30" dirty="0">
                <a:solidFill>
                  <a:srgbClr val="001F5F"/>
                </a:solidFill>
                <a:latin typeface="Microsoft YaHei UI"/>
                <a:cs typeface="Microsoft YaHei UI"/>
              </a:rPr>
              <a:t>A</a:t>
            </a:r>
            <a:r>
              <a:rPr sz="1600" b="1" spc="-9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以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下的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交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动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机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控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制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路。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763269" y="4415790"/>
            <a:ext cx="2749550" cy="467359"/>
            <a:chOff x="763269" y="4415790"/>
            <a:chExt cx="2749550" cy="467359"/>
          </a:xfrm>
        </p:grpSpPr>
        <p:pic>
          <p:nvPicPr>
            <p:cNvPr id="92" name="object 9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3269" y="4415790"/>
              <a:ext cx="2749550" cy="467360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1529" y="4471670"/>
              <a:ext cx="2636520" cy="346710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859790" y="4490720"/>
            <a:ext cx="2828290" cy="22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14" dirty="0">
                <a:solidFill>
                  <a:srgbClr val="FFFFFF"/>
                </a:solidFill>
                <a:latin typeface="Microsoft YaHei UI"/>
                <a:cs typeface="Microsoft YaHei UI"/>
              </a:rPr>
              <a:t>R</a:t>
            </a:r>
            <a:r>
              <a:rPr sz="1400" b="1" spc="-150" dirty="0">
                <a:solidFill>
                  <a:srgbClr val="FFFFFF"/>
                </a:solidFill>
                <a:latin typeface="Microsoft YaHei UI"/>
                <a:cs typeface="Microsoft YaHei UI"/>
              </a:rPr>
              <a:t>M</a:t>
            </a:r>
            <a:r>
              <a:rPr sz="1400" b="1" spc="-85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系</a:t>
            </a:r>
            <a:r>
              <a:rPr sz="14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列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无</a:t>
            </a:r>
            <a:r>
              <a:rPr sz="14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填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料</a:t>
            </a:r>
            <a:r>
              <a:rPr sz="14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封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闭管</a:t>
            </a:r>
            <a:r>
              <a:rPr sz="14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式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熔断器</a:t>
            </a:r>
            <a:endParaRPr sz="1400">
              <a:latin typeface="Microsoft YaHei UI"/>
              <a:cs typeface="Microsoft YaHei UI"/>
            </a:endParaRPr>
          </a:p>
        </p:txBody>
      </p:sp>
      <p:pic>
        <p:nvPicPr>
          <p:cNvPr id="95" name="object 9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517900" y="4372609"/>
            <a:ext cx="5053330" cy="693419"/>
          </a:xfrm>
          <a:prstGeom prst="rect">
            <a:avLst/>
          </a:prstGeom>
        </p:spPr>
      </p:pic>
      <p:sp>
        <p:nvSpPr>
          <p:cNvPr id="96" name="object 96"/>
          <p:cNvSpPr txBox="1"/>
          <p:nvPr/>
        </p:nvSpPr>
        <p:spPr>
          <a:xfrm>
            <a:off x="3688079" y="4489450"/>
            <a:ext cx="4726305" cy="511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323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低压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力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网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络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和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配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套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装置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短路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过载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保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护。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763269" y="5029200"/>
            <a:ext cx="2749550" cy="467359"/>
            <a:chOff x="763269" y="5029200"/>
            <a:chExt cx="2749550" cy="467359"/>
          </a:xfrm>
        </p:grpSpPr>
        <p:pic>
          <p:nvPicPr>
            <p:cNvPr id="98" name="object 9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3269" y="5029200"/>
              <a:ext cx="2749550" cy="467359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11529" y="5086350"/>
              <a:ext cx="2636520" cy="340359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892810" y="5124450"/>
            <a:ext cx="2687955" cy="22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5" dirty="0">
                <a:solidFill>
                  <a:srgbClr val="FFFFFF"/>
                </a:solidFill>
                <a:latin typeface="Microsoft YaHei UI"/>
                <a:cs typeface="Microsoft YaHei UI"/>
              </a:rPr>
              <a:t>R</a:t>
            </a:r>
            <a:r>
              <a:rPr sz="1400" b="1" spc="-105" dirty="0">
                <a:solidFill>
                  <a:srgbClr val="FFFFFF"/>
                </a:solidFill>
                <a:latin typeface="Microsoft YaHei UI"/>
                <a:cs typeface="Microsoft YaHei UI"/>
              </a:rPr>
              <a:t>T</a:t>
            </a:r>
            <a:r>
              <a:rPr sz="1400" b="1" spc="-90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系</a:t>
            </a:r>
            <a:r>
              <a:rPr sz="14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列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有填</a:t>
            </a:r>
            <a:r>
              <a:rPr sz="14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料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封</a:t>
            </a:r>
            <a:r>
              <a:rPr sz="14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闭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管式</a:t>
            </a:r>
            <a:r>
              <a:rPr sz="14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断器</a:t>
            </a:r>
            <a:endParaRPr sz="1400">
              <a:latin typeface="Microsoft YaHei UI"/>
              <a:cs typeface="Microsoft YaHei UI"/>
            </a:endParaRPr>
          </a:p>
        </p:txBody>
      </p:sp>
      <p:pic>
        <p:nvPicPr>
          <p:cNvPr id="101" name="object 10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524250" y="5048250"/>
            <a:ext cx="5046980" cy="575310"/>
          </a:xfrm>
          <a:prstGeom prst="rect">
            <a:avLst/>
          </a:prstGeom>
        </p:spPr>
      </p:pic>
      <p:sp>
        <p:nvSpPr>
          <p:cNvPr id="102" name="object 102"/>
          <p:cNvSpPr txBox="1"/>
          <p:nvPr/>
        </p:nvSpPr>
        <p:spPr>
          <a:xfrm>
            <a:off x="4070350" y="5175250"/>
            <a:ext cx="42830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用于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路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的电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力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网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络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或配置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装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置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中。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763269" y="5642609"/>
            <a:ext cx="2749550" cy="467359"/>
            <a:chOff x="763269" y="5642609"/>
            <a:chExt cx="2749550" cy="467359"/>
          </a:xfrm>
        </p:grpSpPr>
        <p:pic>
          <p:nvPicPr>
            <p:cNvPr id="104" name="object 10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3269" y="5642609"/>
              <a:ext cx="2749550" cy="467359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1529" y="5699759"/>
              <a:ext cx="2636520" cy="346710"/>
            </a:xfrm>
            <a:prstGeom prst="rect">
              <a:avLst/>
            </a:prstGeom>
          </p:spPr>
        </p:pic>
      </p:grpSp>
      <p:sp>
        <p:nvSpPr>
          <p:cNvPr id="106" name="object 106"/>
          <p:cNvSpPr txBox="1"/>
          <p:nvPr/>
        </p:nvSpPr>
        <p:spPr>
          <a:xfrm>
            <a:off x="1389380" y="5750560"/>
            <a:ext cx="1809750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45" dirty="0">
                <a:solidFill>
                  <a:srgbClr val="FFFFFF"/>
                </a:solidFill>
                <a:latin typeface="Microsoft YaHei UI"/>
                <a:cs typeface="Microsoft YaHei UI"/>
              </a:rPr>
              <a:t>R</a:t>
            </a:r>
            <a:r>
              <a:rPr sz="1600" b="1" spc="-100" dirty="0">
                <a:solidFill>
                  <a:srgbClr val="FFFFFF"/>
                </a:solidFill>
                <a:latin typeface="Microsoft YaHei UI"/>
                <a:cs typeface="Microsoft YaHei UI"/>
              </a:rPr>
              <a:t>L</a:t>
            </a:r>
            <a:r>
              <a:rPr sz="1600" b="1" spc="-95" dirty="0">
                <a:solidFill>
                  <a:srgbClr val="FFFFFF"/>
                </a:solidFill>
                <a:latin typeface="Microsoft YaHei UI"/>
                <a:cs typeface="Microsoft YaHei UI"/>
              </a:rPr>
              <a:t>S</a:t>
            </a:r>
            <a:r>
              <a:rPr sz="1600" b="1" spc="-90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系</a:t>
            </a:r>
            <a:r>
              <a:rPr sz="16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列</a:t>
            </a:r>
            <a:r>
              <a:rPr sz="1600" b="1" dirty="0">
                <a:solidFill>
                  <a:srgbClr val="FFFFFF"/>
                </a:solidFill>
                <a:latin typeface="Microsoft YaHei UI"/>
                <a:cs typeface="Microsoft YaHei UI"/>
              </a:rPr>
              <a:t>熔断器</a:t>
            </a:r>
            <a:endParaRPr sz="1600">
              <a:latin typeface="Microsoft YaHei UI"/>
              <a:cs typeface="Microsoft YaHei UI"/>
            </a:endParaRPr>
          </a:p>
        </p:txBody>
      </p:sp>
      <p:pic>
        <p:nvPicPr>
          <p:cNvPr id="107" name="object 10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524250" y="5599429"/>
            <a:ext cx="5046980" cy="575310"/>
          </a:xfrm>
          <a:prstGeom prst="rect">
            <a:avLst/>
          </a:prstGeom>
        </p:spPr>
      </p:pic>
      <p:sp>
        <p:nvSpPr>
          <p:cNvPr id="108" name="object 108"/>
          <p:cNvSpPr txBox="1"/>
          <p:nvPr/>
        </p:nvSpPr>
        <p:spPr>
          <a:xfrm>
            <a:off x="4070350" y="5730240"/>
            <a:ext cx="22555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多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用于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保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护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半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导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元件。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09" name="object 10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10" name="object 1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  <p:sp>
        <p:nvSpPr>
          <p:cNvPr id="111" name="object 1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6400" y="29210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29259" y="2277110"/>
              <a:ext cx="8446770" cy="3989070"/>
            </a:xfrm>
            <a:custGeom>
              <a:avLst/>
              <a:gdLst/>
              <a:ahLst/>
              <a:cxnLst/>
              <a:rect l="l" t="t" r="r" b="b"/>
              <a:pathLst>
                <a:path w="8446770" h="3989070">
                  <a:moveTo>
                    <a:pt x="8275320" y="0"/>
                  </a:moveTo>
                  <a:lnTo>
                    <a:pt x="170180" y="0"/>
                  </a:lnTo>
                  <a:lnTo>
                    <a:pt x="128028" y="6790"/>
                  </a:lnTo>
                  <a:lnTo>
                    <a:pt x="88241" y="25541"/>
                  </a:lnTo>
                  <a:lnTo>
                    <a:pt x="53181" y="53816"/>
                  </a:lnTo>
                  <a:lnTo>
                    <a:pt x="25211" y="89182"/>
                  </a:lnTo>
                  <a:lnTo>
                    <a:pt x="6696" y="129204"/>
                  </a:lnTo>
                  <a:lnTo>
                    <a:pt x="0" y="171450"/>
                  </a:lnTo>
                  <a:lnTo>
                    <a:pt x="0" y="3817619"/>
                  </a:lnTo>
                  <a:lnTo>
                    <a:pt x="6696" y="3859865"/>
                  </a:lnTo>
                  <a:lnTo>
                    <a:pt x="25211" y="3899887"/>
                  </a:lnTo>
                  <a:lnTo>
                    <a:pt x="53181" y="3935253"/>
                  </a:lnTo>
                  <a:lnTo>
                    <a:pt x="88241" y="3963528"/>
                  </a:lnTo>
                  <a:lnTo>
                    <a:pt x="128028" y="3982279"/>
                  </a:lnTo>
                  <a:lnTo>
                    <a:pt x="170180" y="3989069"/>
                  </a:lnTo>
                  <a:lnTo>
                    <a:pt x="8275320" y="3989069"/>
                  </a:lnTo>
                  <a:lnTo>
                    <a:pt x="8318006" y="3982279"/>
                  </a:lnTo>
                  <a:lnTo>
                    <a:pt x="8358152" y="3963528"/>
                  </a:lnTo>
                  <a:lnTo>
                    <a:pt x="8393430" y="3935253"/>
                  </a:lnTo>
                  <a:lnTo>
                    <a:pt x="8421511" y="3899887"/>
                  </a:lnTo>
                  <a:lnTo>
                    <a:pt x="8440067" y="3859865"/>
                  </a:lnTo>
                  <a:lnTo>
                    <a:pt x="8446770" y="3817619"/>
                  </a:lnTo>
                  <a:lnTo>
                    <a:pt x="8446770" y="171450"/>
                  </a:lnTo>
                  <a:lnTo>
                    <a:pt x="8440067" y="129204"/>
                  </a:lnTo>
                  <a:lnTo>
                    <a:pt x="8421511" y="89182"/>
                  </a:lnTo>
                  <a:lnTo>
                    <a:pt x="8393430" y="53816"/>
                  </a:lnTo>
                  <a:lnTo>
                    <a:pt x="8358152" y="25541"/>
                  </a:lnTo>
                  <a:lnTo>
                    <a:pt x="8318006" y="6790"/>
                  </a:lnTo>
                  <a:lnTo>
                    <a:pt x="827532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29259" y="2277110"/>
              <a:ext cx="170180" cy="171450"/>
            </a:xfrm>
            <a:custGeom>
              <a:avLst/>
              <a:gdLst/>
              <a:ahLst/>
              <a:cxnLst/>
              <a:rect l="l" t="t" r="r" b="b"/>
              <a:pathLst>
                <a:path w="170179" h="171450">
                  <a:moveTo>
                    <a:pt x="170180" y="0"/>
                  </a:moveTo>
                  <a:lnTo>
                    <a:pt x="160674" y="436"/>
                  </a:lnTo>
                  <a:lnTo>
                    <a:pt x="151288" y="1587"/>
                  </a:lnTo>
                  <a:lnTo>
                    <a:pt x="142140" y="3214"/>
                  </a:lnTo>
                  <a:lnTo>
                    <a:pt x="133350" y="5079"/>
                  </a:lnTo>
                </a:path>
                <a:path w="170179" h="171450">
                  <a:moveTo>
                    <a:pt x="97790" y="20319"/>
                  </a:moveTo>
                  <a:lnTo>
                    <a:pt x="89991" y="24586"/>
                  </a:lnTo>
                  <a:lnTo>
                    <a:pt x="82073" y="29686"/>
                  </a:lnTo>
                  <a:lnTo>
                    <a:pt x="74394" y="35500"/>
                  </a:lnTo>
                  <a:lnTo>
                    <a:pt x="67310" y="41910"/>
                  </a:lnTo>
                </a:path>
                <a:path w="170179" h="171450">
                  <a:moveTo>
                    <a:pt x="40640" y="67310"/>
                  </a:moveTo>
                  <a:lnTo>
                    <a:pt x="34409" y="74949"/>
                  </a:lnTo>
                  <a:lnTo>
                    <a:pt x="28892" y="82708"/>
                  </a:lnTo>
                  <a:lnTo>
                    <a:pt x="23852" y="90705"/>
                  </a:lnTo>
                  <a:lnTo>
                    <a:pt x="19050" y="99060"/>
                  </a:lnTo>
                </a:path>
                <a:path w="170179" h="171450">
                  <a:moveTo>
                    <a:pt x="5080" y="134619"/>
                  </a:moveTo>
                  <a:lnTo>
                    <a:pt x="2678" y="143410"/>
                  </a:lnTo>
                  <a:lnTo>
                    <a:pt x="1111" y="152558"/>
                  </a:lnTo>
                  <a:lnTo>
                    <a:pt x="257" y="161944"/>
                  </a:lnTo>
                  <a:lnTo>
                    <a:pt x="0" y="17145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0211" y="2505710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  <a:path w="38100" h="302260">
                  <a:moveTo>
                    <a:pt x="0" y="74929"/>
                  </a:moveTo>
                  <a:lnTo>
                    <a:pt x="38097" y="749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226060"/>
                  </a:moveTo>
                  <a:lnTo>
                    <a:pt x="38097" y="226060"/>
                  </a:lnTo>
                </a:path>
                <a:path w="38100" h="302260">
                  <a:moveTo>
                    <a:pt x="0" y="302260"/>
                  </a:moveTo>
                  <a:lnTo>
                    <a:pt x="38097" y="30226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10211" y="341249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  <a:path w="38100" h="831850">
                  <a:moveTo>
                    <a:pt x="0" y="76200"/>
                  </a:moveTo>
                  <a:lnTo>
                    <a:pt x="38097" y="76200"/>
                  </a:lnTo>
                </a:path>
                <a:path w="38100" h="831850">
                  <a:moveTo>
                    <a:pt x="0" y="151130"/>
                  </a:moveTo>
                  <a:lnTo>
                    <a:pt x="38097" y="151130"/>
                  </a:lnTo>
                </a:path>
                <a:path w="38100" h="831850">
                  <a:moveTo>
                    <a:pt x="0" y="227330"/>
                  </a:moveTo>
                  <a:lnTo>
                    <a:pt x="38097" y="227330"/>
                  </a:lnTo>
                </a:path>
                <a:path w="38100" h="831850">
                  <a:moveTo>
                    <a:pt x="0" y="302260"/>
                  </a:moveTo>
                  <a:lnTo>
                    <a:pt x="38097" y="302260"/>
                  </a:lnTo>
                </a:path>
                <a:path w="38100" h="831850">
                  <a:moveTo>
                    <a:pt x="0" y="378460"/>
                  </a:moveTo>
                  <a:lnTo>
                    <a:pt x="38097" y="378460"/>
                  </a:lnTo>
                </a:path>
                <a:path w="38100" h="831850">
                  <a:moveTo>
                    <a:pt x="0" y="453390"/>
                  </a:moveTo>
                  <a:lnTo>
                    <a:pt x="38097" y="453390"/>
                  </a:lnTo>
                </a:path>
                <a:path w="38100" h="831850">
                  <a:moveTo>
                    <a:pt x="0" y="529590"/>
                  </a:moveTo>
                  <a:lnTo>
                    <a:pt x="38097" y="529590"/>
                  </a:lnTo>
                </a:path>
                <a:path w="38100" h="831850">
                  <a:moveTo>
                    <a:pt x="0" y="604520"/>
                  </a:moveTo>
                  <a:lnTo>
                    <a:pt x="38097" y="604520"/>
                  </a:lnTo>
                </a:path>
                <a:path w="38100" h="831850">
                  <a:moveTo>
                    <a:pt x="0" y="680720"/>
                  </a:moveTo>
                  <a:lnTo>
                    <a:pt x="38097" y="680720"/>
                  </a:lnTo>
                </a:path>
                <a:path w="38100" h="831850">
                  <a:moveTo>
                    <a:pt x="0" y="755650"/>
                  </a:moveTo>
                  <a:lnTo>
                    <a:pt x="38097" y="755650"/>
                  </a:lnTo>
                </a:path>
                <a:path w="38100" h="831850">
                  <a:moveTo>
                    <a:pt x="0" y="831850"/>
                  </a:moveTo>
                  <a:lnTo>
                    <a:pt x="38097" y="83185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10211" y="484885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1481" y="6096001"/>
              <a:ext cx="227327" cy="18922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71559" y="6108701"/>
              <a:ext cx="219708" cy="17652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856981" y="501269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831850"/>
                  </a:moveTo>
                  <a:lnTo>
                    <a:pt x="38097" y="831850"/>
                  </a:lnTo>
                </a:path>
                <a:path w="38100" h="831850">
                  <a:moveTo>
                    <a:pt x="0" y="755650"/>
                  </a:moveTo>
                  <a:lnTo>
                    <a:pt x="38097" y="755650"/>
                  </a:lnTo>
                </a:path>
                <a:path w="38100" h="831850">
                  <a:moveTo>
                    <a:pt x="0" y="680720"/>
                  </a:moveTo>
                  <a:lnTo>
                    <a:pt x="38097" y="680720"/>
                  </a:lnTo>
                </a:path>
                <a:path w="38100" h="831850">
                  <a:moveTo>
                    <a:pt x="0" y="604520"/>
                  </a:moveTo>
                  <a:lnTo>
                    <a:pt x="38097" y="604520"/>
                  </a:lnTo>
                </a:path>
                <a:path w="38100" h="831850">
                  <a:moveTo>
                    <a:pt x="0" y="529590"/>
                  </a:moveTo>
                  <a:lnTo>
                    <a:pt x="38097" y="529590"/>
                  </a:lnTo>
                </a:path>
                <a:path w="38100" h="831850">
                  <a:moveTo>
                    <a:pt x="0" y="453390"/>
                  </a:moveTo>
                  <a:lnTo>
                    <a:pt x="38097" y="453390"/>
                  </a:lnTo>
                </a:path>
                <a:path w="38100" h="831850">
                  <a:moveTo>
                    <a:pt x="0" y="378460"/>
                  </a:moveTo>
                  <a:lnTo>
                    <a:pt x="38097" y="378460"/>
                  </a:lnTo>
                </a:path>
                <a:path w="38100" h="831850">
                  <a:moveTo>
                    <a:pt x="0" y="302260"/>
                  </a:moveTo>
                  <a:lnTo>
                    <a:pt x="38097" y="302260"/>
                  </a:lnTo>
                </a:path>
                <a:path w="38100" h="831850">
                  <a:moveTo>
                    <a:pt x="0" y="227330"/>
                  </a:moveTo>
                  <a:lnTo>
                    <a:pt x="38097" y="227330"/>
                  </a:lnTo>
                </a:path>
                <a:path w="38100" h="831850">
                  <a:moveTo>
                    <a:pt x="0" y="151130"/>
                  </a:moveTo>
                  <a:lnTo>
                    <a:pt x="38097" y="151130"/>
                  </a:lnTo>
                </a:path>
                <a:path w="38100" h="831850">
                  <a:moveTo>
                    <a:pt x="0" y="76200"/>
                  </a:moveTo>
                  <a:lnTo>
                    <a:pt x="38097" y="76200"/>
                  </a:lnTo>
                </a:path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8856981" y="372745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856981" y="2518410"/>
              <a:ext cx="38100" cy="453390"/>
            </a:xfrm>
            <a:custGeom>
              <a:avLst/>
              <a:gdLst/>
              <a:ahLst/>
              <a:cxnLst/>
              <a:rect l="l" t="t" r="r" b="b"/>
              <a:pathLst>
                <a:path w="38100" h="453389">
                  <a:moveTo>
                    <a:pt x="0" y="453389"/>
                  </a:moveTo>
                  <a:lnTo>
                    <a:pt x="38097" y="453389"/>
                  </a:lnTo>
                </a:path>
                <a:path w="38100" h="453389">
                  <a:moveTo>
                    <a:pt x="0" y="377189"/>
                  </a:moveTo>
                  <a:lnTo>
                    <a:pt x="38097" y="377189"/>
                  </a:lnTo>
                </a:path>
                <a:path w="38100" h="453389">
                  <a:moveTo>
                    <a:pt x="0" y="302260"/>
                  </a:moveTo>
                  <a:lnTo>
                    <a:pt x="38097" y="302260"/>
                  </a:lnTo>
                </a:path>
                <a:path w="38100" h="453389">
                  <a:moveTo>
                    <a:pt x="0" y="226060"/>
                  </a:moveTo>
                  <a:lnTo>
                    <a:pt x="38097" y="226060"/>
                  </a:lnTo>
                </a:path>
                <a:path w="38100" h="453389">
                  <a:moveTo>
                    <a:pt x="0" y="151129"/>
                  </a:moveTo>
                  <a:lnTo>
                    <a:pt x="38097" y="151129"/>
                  </a:lnTo>
                </a:path>
                <a:path w="38100" h="453389">
                  <a:moveTo>
                    <a:pt x="0" y="74929"/>
                  </a:moveTo>
                  <a:lnTo>
                    <a:pt x="38097" y="74929"/>
                  </a:lnTo>
                </a:path>
                <a:path w="38100" h="45338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42350" y="2258061"/>
              <a:ext cx="252728" cy="22224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628650" y="2277110"/>
              <a:ext cx="7975600" cy="0"/>
            </a:xfrm>
            <a:custGeom>
              <a:avLst/>
              <a:gdLst/>
              <a:ahLst/>
              <a:cxnLst/>
              <a:rect l="l" t="t" r="r" b="b"/>
              <a:pathLst>
                <a:path w="7975600">
                  <a:moveTo>
                    <a:pt x="7975600" y="0"/>
                  </a:moveTo>
                  <a:lnTo>
                    <a:pt x="7937500" y="0"/>
                  </a:lnTo>
                </a:path>
                <a:path w="7975600">
                  <a:moveTo>
                    <a:pt x="7900670" y="0"/>
                  </a:moveTo>
                  <a:lnTo>
                    <a:pt x="7862570" y="0"/>
                  </a:lnTo>
                </a:path>
                <a:path w="7975600">
                  <a:moveTo>
                    <a:pt x="7824470" y="0"/>
                  </a:moveTo>
                  <a:lnTo>
                    <a:pt x="7786370" y="0"/>
                  </a:lnTo>
                </a:path>
                <a:path w="7975600">
                  <a:moveTo>
                    <a:pt x="7749540" y="0"/>
                  </a:moveTo>
                  <a:lnTo>
                    <a:pt x="7711440" y="0"/>
                  </a:lnTo>
                </a:path>
                <a:path w="7975600">
                  <a:moveTo>
                    <a:pt x="7673340" y="0"/>
                  </a:moveTo>
                  <a:lnTo>
                    <a:pt x="7635240" y="0"/>
                  </a:lnTo>
                </a:path>
                <a:path w="7975600">
                  <a:moveTo>
                    <a:pt x="7597140" y="0"/>
                  </a:moveTo>
                  <a:lnTo>
                    <a:pt x="7560309" y="0"/>
                  </a:lnTo>
                </a:path>
                <a:path w="7975600">
                  <a:moveTo>
                    <a:pt x="7522209" y="0"/>
                  </a:moveTo>
                  <a:lnTo>
                    <a:pt x="7484109" y="0"/>
                  </a:lnTo>
                </a:path>
                <a:path w="7975600">
                  <a:moveTo>
                    <a:pt x="7446009" y="0"/>
                  </a:moveTo>
                  <a:lnTo>
                    <a:pt x="7409180" y="0"/>
                  </a:lnTo>
                </a:path>
                <a:path w="7975600">
                  <a:moveTo>
                    <a:pt x="7371080" y="0"/>
                  </a:moveTo>
                  <a:lnTo>
                    <a:pt x="7332980" y="0"/>
                  </a:lnTo>
                </a:path>
                <a:path w="7975600">
                  <a:moveTo>
                    <a:pt x="7294880" y="0"/>
                  </a:moveTo>
                  <a:lnTo>
                    <a:pt x="7258050" y="0"/>
                  </a:lnTo>
                </a:path>
                <a:path w="7975600">
                  <a:moveTo>
                    <a:pt x="7219950" y="0"/>
                  </a:moveTo>
                  <a:lnTo>
                    <a:pt x="7181850" y="0"/>
                  </a:lnTo>
                </a:path>
                <a:path w="7975600">
                  <a:moveTo>
                    <a:pt x="7143750" y="0"/>
                  </a:moveTo>
                  <a:lnTo>
                    <a:pt x="7106920" y="0"/>
                  </a:lnTo>
                </a:path>
                <a:path w="7975600">
                  <a:moveTo>
                    <a:pt x="7068820" y="0"/>
                  </a:moveTo>
                  <a:lnTo>
                    <a:pt x="7030720" y="0"/>
                  </a:lnTo>
                </a:path>
                <a:path w="7975600">
                  <a:moveTo>
                    <a:pt x="6992620" y="0"/>
                  </a:moveTo>
                  <a:lnTo>
                    <a:pt x="6954520" y="0"/>
                  </a:lnTo>
                </a:path>
                <a:path w="7975600">
                  <a:moveTo>
                    <a:pt x="6917690" y="0"/>
                  </a:moveTo>
                  <a:lnTo>
                    <a:pt x="6879590" y="0"/>
                  </a:lnTo>
                </a:path>
                <a:path w="7975600">
                  <a:moveTo>
                    <a:pt x="6841490" y="0"/>
                  </a:moveTo>
                  <a:lnTo>
                    <a:pt x="6803390" y="0"/>
                  </a:lnTo>
                </a:path>
                <a:path w="7975600">
                  <a:moveTo>
                    <a:pt x="6766559" y="0"/>
                  </a:moveTo>
                  <a:lnTo>
                    <a:pt x="6728459" y="0"/>
                  </a:lnTo>
                </a:path>
                <a:path w="7975600">
                  <a:moveTo>
                    <a:pt x="6690359" y="0"/>
                  </a:moveTo>
                  <a:lnTo>
                    <a:pt x="6652259" y="0"/>
                  </a:lnTo>
                </a:path>
                <a:path w="7975600">
                  <a:moveTo>
                    <a:pt x="6615430" y="0"/>
                  </a:moveTo>
                  <a:lnTo>
                    <a:pt x="6577330" y="0"/>
                  </a:lnTo>
                </a:path>
                <a:path w="7975600">
                  <a:moveTo>
                    <a:pt x="6539230" y="0"/>
                  </a:moveTo>
                  <a:lnTo>
                    <a:pt x="6501130" y="0"/>
                  </a:lnTo>
                </a:path>
                <a:path w="7975600">
                  <a:moveTo>
                    <a:pt x="6464300" y="0"/>
                  </a:moveTo>
                  <a:lnTo>
                    <a:pt x="6426200" y="0"/>
                  </a:lnTo>
                </a:path>
                <a:path w="7975600">
                  <a:moveTo>
                    <a:pt x="6388100" y="0"/>
                  </a:moveTo>
                  <a:lnTo>
                    <a:pt x="6350000" y="0"/>
                  </a:lnTo>
                </a:path>
                <a:path w="7975600">
                  <a:moveTo>
                    <a:pt x="6311900" y="0"/>
                  </a:moveTo>
                  <a:lnTo>
                    <a:pt x="6275070" y="0"/>
                  </a:lnTo>
                </a:path>
                <a:path w="7975600">
                  <a:moveTo>
                    <a:pt x="6236970" y="0"/>
                  </a:moveTo>
                  <a:lnTo>
                    <a:pt x="6198870" y="0"/>
                  </a:lnTo>
                </a:path>
                <a:path w="7975600">
                  <a:moveTo>
                    <a:pt x="6160770" y="0"/>
                  </a:moveTo>
                  <a:lnTo>
                    <a:pt x="6123940" y="0"/>
                  </a:lnTo>
                </a:path>
                <a:path w="7975600">
                  <a:moveTo>
                    <a:pt x="6085840" y="0"/>
                  </a:moveTo>
                  <a:lnTo>
                    <a:pt x="6047740" y="0"/>
                  </a:lnTo>
                </a:path>
                <a:path w="7975600">
                  <a:moveTo>
                    <a:pt x="6009640" y="0"/>
                  </a:moveTo>
                  <a:lnTo>
                    <a:pt x="5972809" y="0"/>
                  </a:lnTo>
                </a:path>
                <a:path w="7975600">
                  <a:moveTo>
                    <a:pt x="5934709" y="0"/>
                  </a:moveTo>
                  <a:lnTo>
                    <a:pt x="5896609" y="0"/>
                  </a:lnTo>
                </a:path>
                <a:path w="7975600">
                  <a:moveTo>
                    <a:pt x="5858510" y="0"/>
                  </a:moveTo>
                  <a:lnTo>
                    <a:pt x="5821680" y="0"/>
                  </a:lnTo>
                </a:path>
                <a:path w="7975600">
                  <a:moveTo>
                    <a:pt x="5783580" y="0"/>
                  </a:moveTo>
                  <a:lnTo>
                    <a:pt x="5745480" y="0"/>
                  </a:lnTo>
                </a:path>
                <a:path w="7975600">
                  <a:moveTo>
                    <a:pt x="5707380" y="0"/>
                  </a:moveTo>
                  <a:lnTo>
                    <a:pt x="5669280" y="0"/>
                  </a:lnTo>
                </a:path>
                <a:path w="7975600">
                  <a:moveTo>
                    <a:pt x="5632450" y="0"/>
                  </a:moveTo>
                  <a:lnTo>
                    <a:pt x="5594350" y="0"/>
                  </a:lnTo>
                </a:path>
                <a:path w="7975600">
                  <a:moveTo>
                    <a:pt x="5556250" y="0"/>
                  </a:moveTo>
                  <a:lnTo>
                    <a:pt x="5518150" y="0"/>
                  </a:lnTo>
                </a:path>
                <a:path w="7975600">
                  <a:moveTo>
                    <a:pt x="5481320" y="0"/>
                  </a:moveTo>
                  <a:lnTo>
                    <a:pt x="5443220" y="0"/>
                  </a:lnTo>
                </a:path>
                <a:path w="7975600">
                  <a:moveTo>
                    <a:pt x="5405120" y="0"/>
                  </a:moveTo>
                  <a:lnTo>
                    <a:pt x="5367020" y="0"/>
                  </a:lnTo>
                </a:path>
                <a:path w="7975600">
                  <a:moveTo>
                    <a:pt x="5330190" y="0"/>
                  </a:moveTo>
                  <a:lnTo>
                    <a:pt x="5292090" y="0"/>
                  </a:lnTo>
                </a:path>
                <a:path w="7975600">
                  <a:moveTo>
                    <a:pt x="5253990" y="0"/>
                  </a:moveTo>
                  <a:lnTo>
                    <a:pt x="5215890" y="0"/>
                  </a:lnTo>
                </a:path>
                <a:path w="7975600">
                  <a:moveTo>
                    <a:pt x="5179060" y="0"/>
                  </a:moveTo>
                  <a:lnTo>
                    <a:pt x="5140960" y="0"/>
                  </a:lnTo>
                </a:path>
                <a:path w="7975600">
                  <a:moveTo>
                    <a:pt x="5102860" y="0"/>
                  </a:moveTo>
                  <a:lnTo>
                    <a:pt x="5064760" y="0"/>
                  </a:lnTo>
                </a:path>
                <a:path w="7975600">
                  <a:moveTo>
                    <a:pt x="5027930" y="0"/>
                  </a:moveTo>
                  <a:lnTo>
                    <a:pt x="4989830" y="0"/>
                  </a:lnTo>
                </a:path>
                <a:path w="7975600">
                  <a:moveTo>
                    <a:pt x="4951730" y="0"/>
                  </a:moveTo>
                  <a:lnTo>
                    <a:pt x="4913630" y="0"/>
                  </a:lnTo>
                </a:path>
                <a:path w="7975600">
                  <a:moveTo>
                    <a:pt x="4875530" y="0"/>
                  </a:moveTo>
                  <a:lnTo>
                    <a:pt x="4838700" y="0"/>
                  </a:lnTo>
                </a:path>
                <a:path w="7975600">
                  <a:moveTo>
                    <a:pt x="4800600" y="0"/>
                  </a:moveTo>
                  <a:lnTo>
                    <a:pt x="4762500" y="0"/>
                  </a:lnTo>
                </a:path>
                <a:path w="7975600">
                  <a:moveTo>
                    <a:pt x="4724400" y="0"/>
                  </a:moveTo>
                  <a:lnTo>
                    <a:pt x="4687570" y="0"/>
                  </a:lnTo>
                </a:path>
                <a:path w="7975600">
                  <a:moveTo>
                    <a:pt x="4649470" y="0"/>
                  </a:moveTo>
                  <a:lnTo>
                    <a:pt x="4611370" y="0"/>
                  </a:lnTo>
                </a:path>
                <a:path w="7975600">
                  <a:moveTo>
                    <a:pt x="4573270" y="0"/>
                  </a:moveTo>
                  <a:lnTo>
                    <a:pt x="4536440" y="0"/>
                  </a:lnTo>
                </a:path>
                <a:path w="7975600">
                  <a:moveTo>
                    <a:pt x="4498340" y="0"/>
                  </a:moveTo>
                  <a:lnTo>
                    <a:pt x="4460240" y="0"/>
                  </a:lnTo>
                </a:path>
                <a:path w="7975600">
                  <a:moveTo>
                    <a:pt x="4422140" y="0"/>
                  </a:moveTo>
                  <a:lnTo>
                    <a:pt x="4385310" y="0"/>
                  </a:lnTo>
                </a:path>
                <a:path w="7975600">
                  <a:moveTo>
                    <a:pt x="4347210" y="0"/>
                  </a:moveTo>
                  <a:lnTo>
                    <a:pt x="4309110" y="0"/>
                  </a:lnTo>
                </a:path>
                <a:path w="7975600">
                  <a:moveTo>
                    <a:pt x="4271010" y="0"/>
                  </a:moveTo>
                  <a:lnTo>
                    <a:pt x="4232910" y="0"/>
                  </a:lnTo>
                </a:path>
                <a:path w="7975600">
                  <a:moveTo>
                    <a:pt x="4196080" y="0"/>
                  </a:moveTo>
                  <a:lnTo>
                    <a:pt x="4157979" y="0"/>
                  </a:lnTo>
                </a:path>
                <a:path w="7975600">
                  <a:moveTo>
                    <a:pt x="4119879" y="0"/>
                  </a:moveTo>
                  <a:lnTo>
                    <a:pt x="4081779" y="0"/>
                  </a:lnTo>
                </a:path>
                <a:path w="7975600">
                  <a:moveTo>
                    <a:pt x="4044950" y="0"/>
                  </a:moveTo>
                  <a:lnTo>
                    <a:pt x="4006850" y="0"/>
                  </a:lnTo>
                </a:path>
                <a:path w="7975600">
                  <a:moveTo>
                    <a:pt x="3968750" y="0"/>
                  </a:moveTo>
                  <a:lnTo>
                    <a:pt x="3930650" y="0"/>
                  </a:lnTo>
                </a:path>
                <a:path w="7975600">
                  <a:moveTo>
                    <a:pt x="3893820" y="0"/>
                  </a:moveTo>
                  <a:lnTo>
                    <a:pt x="3855720" y="0"/>
                  </a:lnTo>
                </a:path>
                <a:path w="7975600">
                  <a:moveTo>
                    <a:pt x="3817620" y="0"/>
                  </a:moveTo>
                  <a:lnTo>
                    <a:pt x="3779520" y="0"/>
                  </a:lnTo>
                </a:path>
                <a:path w="7975600">
                  <a:moveTo>
                    <a:pt x="3742690" y="0"/>
                  </a:moveTo>
                  <a:lnTo>
                    <a:pt x="3704590" y="0"/>
                  </a:lnTo>
                </a:path>
                <a:path w="7975600">
                  <a:moveTo>
                    <a:pt x="3666490" y="0"/>
                  </a:moveTo>
                  <a:lnTo>
                    <a:pt x="3628390" y="0"/>
                  </a:lnTo>
                </a:path>
                <a:path w="7975600">
                  <a:moveTo>
                    <a:pt x="3590290" y="0"/>
                  </a:moveTo>
                  <a:lnTo>
                    <a:pt x="3553460" y="0"/>
                  </a:lnTo>
                </a:path>
                <a:path w="7975600">
                  <a:moveTo>
                    <a:pt x="3515360" y="0"/>
                  </a:moveTo>
                  <a:lnTo>
                    <a:pt x="3477260" y="0"/>
                  </a:lnTo>
                </a:path>
                <a:path w="7975600">
                  <a:moveTo>
                    <a:pt x="3439160" y="0"/>
                  </a:moveTo>
                  <a:lnTo>
                    <a:pt x="3402329" y="0"/>
                  </a:lnTo>
                </a:path>
                <a:path w="7975600">
                  <a:moveTo>
                    <a:pt x="3364229" y="0"/>
                  </a:moveTo>
                  <a:lnTo>
                    <a:pt x="3326129" y="0"/>
                  </a:lnTo>
                </a:path>
                <a:path w="7975600">
                  <a:moveTo>
                    <a:pt x="3288029" y="0"/>
                  </a:moveTo>
                  <a:lnTo>
                    <a:pt x="3251200" y="0"/>
                  </a:lnTo>
                </a:path>
                <a:path w="7975600">
                  <a:moveTo>
                    <a:pt x="3213100" y="0"/>
                  </a:moveTo>
                  <a:lnTo>
                    <a:pt x="3175000" y="0"/>
                  </a:lnTo>
                </a:path>
                <a:path w="7975600">
                  <a:moveTo>
                    <a:pt x="3136900" y="0"/>
                  </a:moveTo>
                  <a:lnTo>
                    <a:pt x="3100070" y="0"/>
                  </a:lnTo>
                </a:path>
                <a:path w="7975600">
                  <a:moveTo>
                    <a:pt x="3061970" y="0"/>
                  </a:moveTo>
                  <a:lnTo>
                    <a:pt x="3023870" y="0"/>
                  </a:lnTo>
                </a:path>
                <a:path w="7975600">
                  <a:moveTo>
                    <a:pt x="2985770" y="0"/>
                  </a:moveTo>
                  <a:lnTo>
                    <a:pt x="2948940" y="0"/>
                  </a:lnTo>
                </a:path>
                <a:path w="7975600">
                  <a:moveTo>
                    <a:pt x="2910840" y="0"/>
                  </a:moveTo>
                  <a:lnTo>
                    <a:pt x="2872740" y="0"/>
                  </a:lnTo>
                </a:path>
                <a:path w="7975600">
                  <a:moveTo>
                    <a:pt x="2834640" y="0"/>
                  </a:moveTo>
                  <a:lnTo>
                    <a:pt x="2796540" y="0"/>
                  </a:lnTo>
                </a:path>
                <a:path w="7975600">
                  <a:moveTo>
                    <a:pt x="2759710" y="0"/>
                  </a:moveTo>
                  <a:lnTo>
                    <a:pt x="2721610" y="0"/>
                  </a:lnTo>
                </a:path>
                <a:path w="7975600">
                  <a:moveTo>
                    <a:pt x="2683510" y="0"/>
                  </a:moveTo>
                  <a:lnTo>
                    <a:pt x="2645410" y="0"/>
                  </a:lnTo>
                </a:path>
                <a:path w="7975600">
                  <a:moveTo>
                    <a:pt x="2608580" y="0"/>
                  </a:moveTo>
                  <a:lnTo>
                    <a:pt x="2570480" y="0"/>
                  </a:lnTo>
                </a:path>
                <a:path w="7975600">
                  <a:moveTo>
                    <a:pt x="2532380" y="0"/>
                  </a:moveTo>
                  <a:lnTo>
                    <a:pt x="2494280" y="0"/>
                  </a:lnTo>
                </a:path>
                <a:path w="7975600">
                  <a:moveTo>
                    <a:pt x="2457450" y="0"/>
                  </a:moveTo>
                  <a:lnTo>
                    <a:pt x="2419350" y="0"/>
                  </a:lnTo>
                </a:path>
                <a:path w="7975600">
                  <a:moveTo>
                    <a:pt x="2381250" y="0"/>
                  </a:moveTo>
                  <a:lnTo>
                    <a:pt x="2343150" y="0"/>
                  </a:lnTo>
                </a:path>
                <a:path w="7975600">
                  <a:moveTo>
                    <a:pt x="2306320" y="0"/>
                  </a:moveTo>
                  <a:lnTo>
                    <a:pt x="2268220" y="0"/>
                  </a:lnTo>
                </a:path>
                <a:path w="7975600">
                  <a:moveTo>
                    <a:pt x="2230120" y="0"/>
                  </a:moveTo>
                  <a:lnTo>
                    <a:pt x="2192020" y="0"/>
                  </a:lnTo>
                </a:path>
                <a:path w="7975600">
                  <a:moveTo>
                    <a:pt x="2153920" y="0"/>
                  </a:moveTo>
                  <a:lnTo>
                    <a:pt x="2117090" y="0"/>
                  </a:lnTo>
                </a:path>
                <a:path w="7975600">
                  <a:moveTo>
                    <a:pt x="2078989" y="0"/>
                  </a:moveTo>
                  <a:lnTo>
                    <a:pt x="2040889" y="0"/>
                  </a:lnTo>
                </a:path>
                <a:path w="7975600">
                  <a:moveTo>
                    <a:pt x="2002789" y="0"/>
                  </a:moveTo>
                  <a:lnTo>
                    <a:pt x="1965960" y="0"/>
                  </a:lnTo>
                </a:path>
                <a:path w="7975600">
                  <a:moveTo>
                    <a:pt x="1927860" y="0"/>
                  </a:moveTo>
                  <a:lnTo>
                    <a:pt x="1889760" y="0"/>
                  </a:lnTo>
                </a:path>
                <a:path w="7975600">
                  <a:moveTo>
                    <a:pt x="1851660" y="0"/>
                  </a:moveTo>
                  <a:lnTo>
                    <a:pt x="1814830" y="0"/>
                  </a:lnTo>
                </a:path>
                <a:path w="7975600">
                  <a:moveTo>
                    <a:pt x="1776730" y="0"/>
                  </a:moveTo>
                  <a:lnTo>
                    <a:pt x="1738630" y="0"/>
                  </a:lnTo>
                </a:path>
                <a:path w="7975600">
                  <a:moveTo>
                    <a:pt x="1700530" y="0"/>
                  </a:moveTo>
                  <a:lnTo>
                    <a:pt x="1663700" y="0"/>
                  </a:lnTo>
                </a:path>
                <a:path w="7975600">
                  <a:moveTo>
                    <a:pt x="1625600" y="0"/>
                  </a:moveTo>
                  <a:lnTo>
                    <a:pt x="1587500" y="0"/>
                  </a:lnTo>
                </a:path>
                <a:path w="7975600">
                  <a:moveTo>
                    <a:pt x="1549400" y="0"/>
                  </a:moveTo>
                  <a:lnTo>
                    <a:pt x="1511300" y="0"/>
                  </a:lnTo>
                </a:path>
                <a:path w="7975600">
                  <a:moveTo>
                    <a:pt x="1474470" y="0"/>
                  </a:moveTo>
                  <a:lnTo>
                    <a:pt x="1436370" y="0"/>
                  </a:lnTo>
                </a:path>
                <a:path w="7975600">
                  <a:moveTo>
                    <a:pt x="1398270" y="0"/>
                  </a:moveTo>
                  <a:lnTo>
                    <a:pt x="1360170" y="0"/>
                  </a:lnTo>
                </a:path>
                <a:path w="7975600">
                  <a:moveTo>
                    <a:pt x="1323339" y="0"/>
                  </a:moveTo>
                  <a:lnTo>
                    <a:pt x="1285239" y="0"/>
                  </a:lnTo>
                </a:path>
                <a:path w="7975600">
                  <a:moveTo>
                    <a:pt x="1247139" y="0"/>
                  </a:moveTo>
                  <a:lnTo>
                    <a:pt x="1209039" y="0"/>
                  </a:lnTo>
                </a:path>
                <a:path w="7975600">
                  <a:moveTo>
                    <a:pt x="1172210" y="0"/>
                  </a:moveTo>
                  <a:lnTo>
                    <a:pt x="1134110" y="0"/>
                  </a:lnTo>
                </a:path>
                <a:path w="7975600">
                  <a:moveTo>
                    <a:pt x="1096010" y="0"/>
                  </a:moveTo>
                  <a:lnTo>
                    <a:pt x="1057910" y="0"/>
                  </a:lnTo>
                </a:path>
                <a:path w="7975600">
                  <a:moveTo>
                    <a:pt x="1021080" y="0"/>
                  </a:moveTo>
                  <a:lnTo>
                    <a:pt x="982980" y="0"/>
                  </a:lnTo>
                </a:path>
                <a:path w="7975600">
                  <a:moveTo>
                    <a:pt x="944880" y="0"/>
                  </a:moveTo>
                  <a:lnTo>
                    <a:pt x="906780" y="0"/>
                  </a:lnTo>
                </a:path>
                <a:path w="7975600">
                  <a:moveTo>
                    <a:pt x="868680" y="0"/>
                  </a:moveTo>
                  <a:lnTo>
                    <a:pt x="831850" y="0"/>
                  </a:lnTo>
                </a:path>
                <a:path w="7975600">
                  <a:moveTo>
                    <a:pt x="793750" y="0"/>
                  </a:moveTo>
                  <a:lnTo>
                    <a:pt x="755650" y="0"/>
                  </a:lnTo>
                </a:path>
                <a:path w="7975600">
                  <a:moveTo>
                    <a:pt x="717550" y="0"/>
                  </a:moveTo>
                  <a:lnTo>
                    <a:pt x="680719" y="0"/>
                  </a:lnTo>
                </a:path>
                <a:path w="7975600">
                  <a:moveTo>
                    <a:pt x="642619" y="0"/>
                  </a:moveTo>
                  <a:lnTo>
                    <a:pt x="604519" y="0"/>
                  </a:lnTo>
                </a:path>
                <a:path w="7975600">
                  <a:moveTo>
                    <a:pt x="566419" y="0"/>
                  </a:moveTo>
                  <a:lnTo>
                    <a:pt x="529590" y="0"/>
                  </a:lnTo>
                </a:path>
                <a:path w="7975600">
                  <a:moveTo>
                    <a:pt x="491490" y="0"/>
                  </a:moveTo>
                  <a:lnTo>
                    <a:pt x="453390" y="0"/>
                  </a:lnTo>
                </a:path>
                <a:path w="7975600">
                  <a:moveTo>
                    <a:pt x="415290" y="0"/>
                  </a:moveTo>
                  <a:lnTo>
                    <a:pt x="378459" y="0"/>
                  </a:lnTo>
                </a:path>
                <a:path w="7975600">
                  <a:moveTo>
                    <a:pt x="340359" y="0"/>
                  </a:moveTo>
                  <a:lnTo>
                    <a:pt x="302259" y="0"/>
                  </a:lnTo>
                </a:path>
                <a:path w="7975600">
                  <a:moveTo>
                    <a:pt x="264159" y="0"/>
                  </a:moveTo>
                  <a:lnTo>
                    <a:pt x="227330" y="0"/>
                  </a:lnTo>
                </a:path>
                <a:path w="7975600">
                  <a:moveTo>
                    <a:pt x="189230" y="0"/>
                  </a:moveTo>
                  <a:lnTo>
                    <a:pt x="151129" y="0"/>
                  </a:lnTo>
                </a:path>
                <a:path w="7975600">
                  <a:moveTo>
                    <a:pt x="113029" y="0"/>
                  </a:moveTo>
                  <a:lnTo>
                    <a:pt x="74929" y="0"/>
                  </a:lnTo>
                </a:path>
                <a:path w="797560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57220" y="2033270"/>
              <a:ext cx="3275329" cy="557529"/>
            </a:xfrm>
            <a:prstGeom prst="rect">
              <a:avLst/>
            </a:prstGeom>
          </p:spPr>
        </p:pic>
      </p:grpSp>
      <p:sp>
        <p:nvSpPr>
          <p:cNvPr id="72" name="object 72"/>
          <p:cNvSpPr txBox="1"/>
          <p:nvPr/>
        </p:nvSpPr>
        <p:spPr>
          <a:xfrm>
            <a:off x="4069080" y="1398270"/>
            <a:ext cx="2082800" cy="925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00">
              <a:latin typeface="Microsoft YaHei UI"/>
              <a:cs typeface="Microsoft YaHei UI"/>
            </a:endParaRPr>
          </a:p>
          <a:p>
            <a:pPr marL="129540">
              <a:lnSpc>
                <a:spcPct val="100000"/>
              </a:lnSpc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低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728980" y="2000250"/>
            <a:ext cx="3702050" cy="1132840"/>
            <a:chOff x="728980" y="2000250"/>
            <a:chExt cx="3702050" cy="1132840"/>
          </a:xfrm>
        </p:grpSpPr>
        <p:pic>
          <p:nvPicPr>
            <p:cNvPr id="74" name="object 7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71469" y="2000250"/>
              <a:ext cx="1070609" cy="62230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79419" y="2026919"/>
              <a:ext cx="576580" cy="491489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8980" y="2713990"/>
              <a:ext cx="3702050" cy="419100"/>
            </a:xfrm>
            <a:prstGeom prst="rect">
              <a:avLst/>
            </a:prstGeom>
          </p:spPr>
        </p:pic>
      </p:grpSp>
      <p:sp>
        <p:nvSpPr>
          <p:cNvPr id="77" name="object 77"/>
          <p:cNvSpPr txBox="1"/>
          <p:nvPr/>
        </p:nvSpPr>
        <p:spPr>
          <a:xfrm>
            <a:off x="1217930" y="2823845"/>
            <a:ext cx="3105150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R</a:t>
            </a:r>
            <a:r>
              <a:rPr sz="1600" b="1" spc="-170" dirty="0">
                <a:solidFill>
                  <a:srgbClr val="001F5F"/>
                </a:solidFill>
                <a:latin typeface="Microsoft YaHei UI"/>
                <a:cs typeface="Microsoft YaHei UI"/>
              </a:rPr>
              <a:t>M</a:t>
            </a:r>
            <a:r>
              <a:rPr sz="1600" b="1" spc="-11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系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列无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填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料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封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管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式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642619" y="2772410"/>
            <a:ext cx="406400" cy="276860"/>
            <a:chOff x="642619" y="2772410"/>
            <a:chExt cx="406400" cy="276860"/>
          </a:xfrm>
        </p:grpSpPr>
        <p:pic>
          <p:nvPicPr>
            <p:cNvPr id="79" name="object 7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2619" y="2772410"/>
              <a:ext cx="406399" cy="27686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5479" y="2791460"/>
              <a:ext cx="349250" cy="238760"/>
            </a:xfrm>
            <a:prstGeom prst="rect">
              <a:avLst/>
            </a:prstGeom>
          </p:spPr>
        </p:pic>
      </p:grpSp>
      <p:sp>
        <p:nvSpPr>
          <p:cNvPr id="81" name="object 81"/>
          <p:cNvSpPr txBox="1"/>
          <p:nvPr/>
        </p:nvSpPr>
        <p:spPr>
          <a:xfrm>
            <a:off x="772159" y="2773679"/>
            <a:ext cx="1384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0" dirty="0">
                <a:solidFill>
                  <a:srgbClr val="F1F1F1"/>
                </a:solidFill>
                <a:latin typeface="Microsoft YaHei UI"/>
                <a:cs typeface="Microsoft YaHei UI"/>
              </a:rPr>
              <a:t>1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4947920" y="2668270"/>
            <a:ext cx="3695700" cy="3260090"/>
            <a:chOff x="4947920" y="2668270"/>
            <a:chExt cx="3695700" cy="3260090"/>
          </a:xfrm>
        </p:grpSpPr>
        <p:pic>
          <p:nvPicPr>
            <p:cNvPr id="83" name="object 8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47920" y="2668270"/>
              <a:ext cx="3695700" cy="326009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5112067" y="5414010"/>
              <a:ext cx="3355340" cy="339090"/>
            </a:xfrm>
            <a:custGeom>
              <a:avLst/>
              <a:gdLst/>
              <a:ahLst/>
              <a:cxnLst/>
              <a:rect l="l" t="t" r="r" b="b"/>
              <a:pathLst>
                <a:path w="3355340" h="339089">
                  <a:moveTo>
                    <a:pt x="3349942" y="2540"/>
                  </a:moveTo>
                  <a:lnTo>
                    <a:pt x="3346132" y="1270"/>
                  </a:lnTo>
                  <a:lnTo>
                    <a:pt x="3341052" y="1270"/>
                  </a:lnTo>
                  <a:lnTo>
                    <a:pt x="3335972" y="0"/>
                  </a:lnTo>
                  <a:lnTo>
                    <a:pt x="18732" y="0"/>
                  </a:lnTo>
                  <a:lnTo>
                    <a:pt x="14922" y="1270"/>
                  </a:lnTo>
                  <a:lnTo>
                    <a:pt x="9842" y="1270"/>
                  </a:lnTo>
                  <a:lnTo>
                    <a:pt x="6032" y="2540"/>
                  </a:lnTo>
                  <a:lnTo>
                    <a:pt x="3349942" y="2540"/>
                  </a:lnTo>
                  <a:close/>
                </a:path>
                <a:path w="3355340" h="339089">
                  <a:moveTo>
                    <a:pt x="3355022" y="335280"/>
                  </a:moveTo>
                  <a:lnTo>
                    <a:pt x="0" y="335280"/>
                  </a:lnTo>
                  <a:lnTo>
                    <a:pt x="0" y="336550"/>
                  </a:lnTo>
                  <a:lnTo>
                    <a:pt x="3492" y="336550"/>
                  </a:lnTo>
                  <a:lnTo>
                    <a:pt x="3492" y="337820"/>
                  </a:lnTo>
                  <a:lnTo>
                    <a:pt x="7937" y="337820"/>
                  </a:lnTo>
                  <a:lnTo>
                    <a:pt x="7937" y="339090"/>
                  </a:lnTo>
                  <a:lnTo>
                    <a:pt x="3348037" y="339090"/>
                  </a:lnTo>
                  <a:lnTo>
                    <a:pt x="3348037" y="337820"/>
                  </a:lnTo>
                  <a:lnTo>
                    <a:pt x="3351847" y="337820"/>
                  </a:lnTo>
                  <a:lnTo>
                    <a:pt x="3351847" y="336550"/>
                  </a:lnTo>
                  <a:lnTo>
                    <a:pt x="3355022" y="336550"/>
                  </a:lnTo>
                  <a:lnTo>
                    <a:pt x="3355022" y="335280"/>
                  </a:lnTo>
                  <a:close/>
                </a:path>
              </a:pathLst>
            </a:custGeom>
            <a:solidFill>
              <a:srgbClr val="F6F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5108245" y="5416550"/>
              <a:ext cx="3363595" cy="332740"/>
            </a:xfrm>
            <a:custGeom>
              <a:avLst/>
              <a:gdLst/>
              <a:ahLst/>
              <a:cxnLst/>
              <a:rect l="l" t="t" r="r" b="b"/>
              <a:pathLst>
                <a:path w="3363595" h="332739">
                  <a:moveTo>
                    <a:pt x="3360115" y="1270"/>
                  </a:moveTo>
                  <a:lnTo>
                    <a:pt x="3355670" y="1270"/>
                  </a:lnTo>
                  <a:lnTo>
                    <a:pt x="3355670" y="0"/>
                  </a:lnTo>
                  <a:lnTo>
                    <a:pt x="7315" y="0"/>
                  </a:lnTo>
                  <a:lnTo>
                    <a:pt x="7315" y="1270"/>
                  </a:lnTo>
                  <a:lnTo>
                    <a:pt x="2870" y="1270"/>
                  </a:lnTo>
                  <a:lnTo>
                    <a:pt x="2870" y="3810"/>
                  </a:lnTo>
                  <a:lnTo>
                    <a:pt x="3360115" y="3810"/>
                  </a:lnTo>
                  <a:lnTo>
                    <a:pt x="3360115" y="1270"/>
                  </a:lnTo>
                  <a:close/>
                </a:path>
                <a:path w="3363595" h="332739">
                  <a:moveTo>
                    <a:pt x="3363290" y="330200"/>
                  </a:moveTo>
                  <a:lnTo>
                    <a:pt x="0" y="330200"/>
                  </a:lnTo>
                  <a:lnTo>
                    <a:pt x="0" y="331470"/>
                  </a:lnTo>
                  <a:lnTo>
                    <a:pt x="1917" y="331470"/>
                  </a:lnTo>
                  <a:lnTo>
                    <a:pt x="1917" y="332740"/>
                  </a:lnTo>
                  <a:lnTo>
                    <a:pt x="3361385" y="332740"/>
                  </a:lnTo>
                  <a:lnTo>
                    <a:pt x="3361385" y="331470"/>
                  </a:lnTo>
                  <a:lnTo>
                    <a:pt x="3363290" y="331470"/>
                  </a:lnTo>
                  <a:lnTo>
                    <a:pt x="3363290" y="330200"/>
                  </a:lnTo>
                  <a:close/>
                </a:path>
              </a:pathLst>
            </a:custGeom>
            <a:solidFill>
              <a:srgbClr val="F4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103482" y="5420360"/>
              <a:ext cx="3372485" cy="326390"/>
            </a:xfrm>
            <a:custGeom>
              <a:avLst/>
              <a:gdLst/>
              <a:ahLst/>
              <a:cxnLst/>
              <a:rect l="l" t="t" r="r" b="b"/>
              <a:pathLst>
                <a:path w="3372484" h="326389">
                  <a:moveTo>
                    <a:pt x="3370910" y="2540"/>
                  </a:moveTo>
                  <a:lnTo>
                    <a:pt x="3368687" y="2540"/>
                  </a:lnTo>
                  <a:lnTo>
                    <a:pt x="3368687" y="0"/>
                  </a:lnTo>
                  <a:lnTo>
                    <a:pt x="3822" y="0"/>
                  </a:lnTo>
                  <a:lnTo>
                    <a:pt x="3822" y="2540"/>
                  </a:lnTo>
                  <a:lnTo>
                    <a:pt x="965" y="2540"/>
                  </a:lnTo>
                  <a:lnTo>
                    <a:pt x="965" y="3810"/>
                  </a:lnTo>
                  <a:lnTo>
                    <a:pt x="3370910" y="3810"/>
                  </a:lnTo>
                  <a:lnTo>
                    <a:pt x="3370910" y="2540"/>
                  </a:lnTo>
                  <a:close/>
                </a:path>
                <a:path w="3372484" h="326389">
                  <a:moveTo>
                    <a:pt x="3371862" y="322580"/>
                  </a:moveTo>
                  <a:lnTo>
                    <a:pt x="0" y="322580"/>
                  </a:lnTo>
                  <a:lnTo>
                    <a:pt x="0" y="325120"/>
                  </a:lnTo>
                  <a:lnTo>
                    <a:pt x="2870" y="325120"/>
                  </a:lnTo>
                  <a:lnTo>
                    <a:pt x="2870" y="326390"/>
                  </a:lnTo>
                  <a:lnTo>
                    <a:pt x="3369322" y="326390"/>
                  </a:lnTo>
                  <a:lnTo>
                    <a:pt x="3369322" y="325120"/>
                  </a:lnTo>
                  <a:lnTo>
                    <a:pt x="3371862" y="325120"/>
                  </a:lnTo>
                  <a:lnTo>
                    <a:pt x="3371862" y="322580"/>
                  </a:lnTo>
                  <a:close/>
                </a:path>
              </a:pathLst>
            </a:custGeom>
            <a:solidFill>
              <a:srgbClr val="F3FA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5097780" y="5424170"/>
              <a:ext cx="3383279" cy="318770"/>
            </a:xfrm>
            <a:custGeom>
              <a:avLst/>
              <a:gdLst/>
              <a:ahLst/>
              <a:cxnLst/>
              <a:rect l="l" t="t" r="r" b="b"/>
              <a:pathLst>
                <a:path w="3383279" h="318770">
                  <a:moveTo>
                    <a:pt x="3382010" y="3810"/>
                  </a:moveTo>
                  <a:lnTo>
                    <a:pt x="3379470" y="1270"/>
                  </a:lnTo>
                  <a:lnTo>
                    <a:pt x="3377565" y="0"/>
                  </a:lnTo>
                  <a:lnTo>
                    <a:pt x="5715" y="0"/>
                  </a:lnTo>
                  <a:lnTo>
                    <a:pt x="3810" y="1270"/>
                  </a:lnTo>
                  <a:lnTo>
                    <a:pt x="1270" y="3810"/>
                  </a:lnTo>
                  <a:lnTo>
                    <a:pt x="3382010" y="3810"/>
                  </a:lnTo>
                  <a:close/>
                </a:path>
                <a:path w="3383279" h="318770">
                  <a:moveTo>
                    <a:pt x="3383280" y="314960"/>
                  </a:moveTo>
                  <a:lnTo>
                    <a:pt x="0" y="314960"/>
                  </a:lnTo>
                  <a:lnTo>
                    <a:pt x="3810" y="318770"/>
                  </a:lnTo>
                  <a:lnTo>
                    <a:pt x="3379470" y="318770"/>
                  </a:lnTo>
                  <a:lnTo>
                    <a:pt x="3383280" y="314960"/>
                  </a:lnTo>
                  <a:close/>
                </a:path>
              </a:pathLst>
            </a:custGeom>
            <a:solidFill>
              <a:srgbClr val="F2F9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5095240" y="5427979"/>
              <a:ext cx="3388360" cy="311150"/>
            </a:xfrm>
            <a:custGeom>
              <a:avLst/>
              <a:gdLst/>
              <a:ahLst/>
              <a:cxnLst/>
              <a:rect l="l" t="t" r="r" b="b"/>
              <a:pathLst>
                <a:path w="3388359" h="311150">
                  <a:moveTo>
                    <a:pt x="3388360" y="307340"/>
                  </a:moveTo>
                  <a:lnTo>
                    <a:pt x="0" y="307340"/>
                  </a:lnTo>
                  <a:lnTo>
                    <a:pt x="2540" y="311150"/>
                  </a:lnTo>
                  <a:lnTo>
                    <a:pt x="3385820" y="311150"/>
                  </a:lnTo>
                  <a:lnTo>
                    <a:pt x="3388360" y="307340"/>
                  </a:lnTo>
                  <a:close/>
                </a:path>
                <a:path w="3388359" h="311150">
                  <a:moveTo>
                    <a:pt x="3388360" y="3810"/>
                  </a:moveTo>
                  <a:lnTo>
                    <a:pt x="3384550" y="0"/>
                  </a:lnTo>
                  <a:lnTo>
                    <a:pt x="3810" y="0"/>
                  </a:lnTo>
                  <a:lnTo>
                    <a:pt x="0" y="3810"/>
                  </a:lnTo>
                  <a:lnTo>
                    <a:pt x="3388360" y="3810"/>
                  </a:lnTo>
                  <a:close/>
                </a:path>
              </a:pathLst>
            </a:custGeom>
            <a:solidFill>
              <a:srgbClr val="F1F8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5092217" y="5431789"/>
              <a:ext cx="3395979" cy="303530"/>
            </a:xfrm>
            <a:custGeom>
              <a:avLst/>
              <a:gdLst/>
              <a:ahLst/>
              <a:cxnLst/>
              <a:rect l="l" t="t" r="r" b="b"/>
              <a:pathLst>
                <a:path w="3395979" h="303529">
                  <a:moveTo>
                    <a:pt x="3393910" y="2540"/>
                  </a:moveTo>
                  <a:lnTo>
                    <a:pt x="3391382" y="0"/>
                  </a:lnTo>
                  <a:lnTo>
                    <a:pt x="3022" y="0"/>
                  </a:lnTo>
                  <a:lnTo>
                    <a:pt x="1320" y="2540"/>
                  </a:lnTo>
                  <a:lnTo>
                    <a:pt x="3393910" y="2540"/>
                  </a:lnTo>
                  <a:close/>
                </a:path>
                <a:path w="3395979" h="303529">
                  <a:moveTo>
                    <a:pt x="3395497" y="299720"/>
                  </a:moveTo>
                  <a:lnTo>
                    <a:pt x="0" y="299720"/>
                  </a:lnTo>
                  <a:lnTo>
                    <a:pt x="0" y="300990"/>
                  </a:lnTo>
                  <a:lnTo>
                    <a:pt x="1752" y="300990"/>
                  </a:lnTo>
                  <a:lnTo>
                    <a:pt x="1752" y="303530"/>
                  </a:lnTo>
                  <a:lnTo>
                    <a:pt x="3393287" y="303530"/>
                  </a:lnTo>
                  <a:lnTo>
                    <a:pt x="3393287" y="300990"/>
                  </a:lnTo>
                  <a:lnTo>
                    <a:pt x="3395497" y="300990"/>
                  </a:lnTo>
                  <a:lnTo>
                    <a:pt x="3395497" y="299720"/>
                  </a:lnTo>
                  <a:close/>
                </a:path>
              </a:pathLst>
            </a:custGeom>
            <a:solidFill>
              <a:srgbClr val="EFF8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5088890" y="5434329"/>
              <a:ext cx="3401060" cy="297180"/>
            </a:xfrm>
            <a:custGeom>
              <a:avLst/>
              <a:gdLst/>
              <a:ahLst/>
              <a:cxnLst/>
              <a:rect l="l" t="t" r="r" b="b"/>
              <a:pathLst>
                <a:path w="3401059" h="297179">
                  <a:moveTo>
                    <a:pt x="3399358" y="1270"/>
                  </a:moveTo>
                  <a:lnTo>
                    <a:pt x="3397872" y="1270"/>
                  </a:lnTo>
                  <a:lnTo>
                    <a:pt x="3397872" y="0"/>
                  </a:lnTo>
                  <a:lnTo>
                    <a:pt x="4229" y="0"/>
                  </a:lnTo>
                  <a:lnTo>
                    <a:pt x="4229" y="1270"/>
                  </a:lnTo>
                  <a:lnTo>
                    <a:pt x="2540" y="1270"/>
                  </a:lnTo>
                  <a:lnTo>
                    <a:pt x="2540" y="3810"/>
                  </a:lnTo>
                  <a:lnTo>
                    <a:pt x="3399358" y="3810"/>
                  </a:lnTo>
                  <a:lnTo>
                    <a:pt x="3399358" y="1270"/>
                  </a:lnTo>
                  <a:close/>
                </a:path>
                <a:path w="3401059" h="297179">
                  <a:moveTo>
                    <a:pt x="3401060" y="293370"/>
                  </a:moveTo>
                  <a:lnTo>
                    <a:pt x="0" y="293370"/>
                  </a:lnTo>
                  <a:lnTo>
                    <a:pt x="2857" y="297180"/>
                  </a:lnTo>
                  <a:lnTo>
                    <a:pt x="3399155" y="297180"/>
                  </a:lnTo>
                  <a:lnTo>
                    <a:pt x="3401060" y="293370"/>
                  </a:lnTo>
                  <a:close/>
                </a:path>
              </a:pathLst>
            </a:custGeom>
            <a:solidFill>
              <a:srgbClr val="EEF7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5088039" y="5438139"/>
              <a:ext cx="3402965" cy="289560"/>
            </a:xfrm>
            <a:custGeom>
              <a:avLst/>
              <a:gdLst/>
              <a:ahLst/>
              <a:cxnLst/>
              <a:rect l="l" t="t" r="r" b="b"/>
              <a:pathLst>
                <a:path w="3402965" h="289560">
                  <a:moveTo>
                    <a:pt x="3402228" y="1270"/>
                  </a:moveTo>
                  <a:lnTo>
                    <a:pt x="3401479" y="1270"/>
                  </a:lnTo>
                  <a:lnTo>
                    <a:pt x="3401479" y="0"/>
                  </a:lnTo>
                  <a:lnTo>
                    <a:pt x="1485" y="0"/>
                  </a:lnTo>
                  <a:lnTo>
                    <a:pt x="1485" y="1270"/>
                  </a:lnTo>
                  <a:lnTo>
                    <a:pt x="520" y="1270"/>
                  </a:lnTo>
                  <a:lnTo>
                    <a:pt x="520" y="3810"/>
                  </a:lnTo>
                  <a:lnTo>
                    <a:pt x="3402228" y="3810"/>
                  </a:lnTo>
                  <a:lnTo>
                    <a:pt x="3402228" y="1270"/>
                  </a:lnTo>
                  <a:close/>
                </a:path>
                <a:path w="3402965" h="289560">
                  <a:moveTo>
                    <a:pt x="3402749" y="287020"/>
                  </a:moveTo>
                  <a:lnTo>
                    <a:pt x="0" y="287020"/>
                  </a:lnTo>
                  <a:lnTo>
                    <a:pt x="850" y="289560"/>
                  </a:lnTo>
                  <a:lnTo>
                    <a:pt x="3401911" y="289560"/>
                  </a:lnTo>
                  <a:lnTo>
                    <a:pt x="3402749" y="287020"/>
                  </a:lnTo>
                  <a:close/>
                </a:path>
              </a:pathLst>
            </a:custGeom>
            <a:solidFill>
              <a:srgbClr val="ED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5087188" y="5441950"/>
              <a:ext cx="3404870" cy="283210"/>
            </a:xfrm>
            <a:custGeom>
              <a:avLst/>
              <a:gdLst/>
              <a:ahLst/>
              <a:cxnLst/>
              <a:rect l="l" t="t" r="r" b="b"/>
              <a:pathLst>
                <a:path w="3404870" h="283210">
                  <a:moveTo>
                    <a:pt x="3404451" y="2540"/>
                  </a:moveTo>
                  <a:lnTo>
                    <a:pt x="3403701" y="2540"/>
                  </a:lnTo>
                  <a:lnTo>
                    <a:pt x="3403701" y="0"/>
                  </a:lnTo>
                  <a:lnTo>
                    <a:pt x="749" y="0"/>
                  </a:lnTo>
                  <a:lnTo>
                    <a:pt x="749" y="2540"/>
                  </a:lnTo>
                  <a:lnTo>
                    <a:pt x="215" y="2540"/>
                  </a:lnTo>
                  <a:lnTo>
                    <a:pt x="215" y="3810"/>
                  </a:lnTo>
                  <a:lnTo>
                    <a:pt x="3404451" y="3810"/>
                  </a:lnTo>
                  <a:lnTo>
                    <a:pt x="3404451" y="2540"/>
                  </a:lnTo>
                  <a:close/>
                </a:path>
                <a:path w="3404870" h="283210">
                  <a:moveTo>
                    <a:pt x="3404870" y="279400"/>
                  </a:moveTo>
                  <a:lnTo>
                    <a:pt x="0" y="279400"/>
                  </a:lnTo>
                  <a:lnTo>
                    <a:pt x="0" y="281940"/>
                  </a:lnTo>
                  <a:lnTo>
                    <a:pt x="635" y="281940"/>
                  </a:lnTo>
                  <a:lnTo>
                    <a:pt x="635" y="283210"/>
                  </a:lnTo>
                  <a:lnTo>
                    <a:pt x="3403816" y="283210"/>
                  </a:lnTo>
                  <a:lnTo>
                    <a:pt x="3403816" y="281940"/>
                  </a:lnTo>
                  <a:lnTo>
                    <a:pt x="3404870" y="281940"/>
                  </a:lnTo>
                  <a:lnTo>
                    <a:pt x="3404870" y="279400"/>
                  </a:lnTo>
                  <a:close/>
                </a:path>
              </a:pathLst>
            </a:custGeom>
            <a:solidFill>
              <a:srgbClr val="ECF5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5085080" y="5445760"/>
              <a:ext cx="3409950" cy="275590"/>
            </a:xfrm>
            <a:custGeom>
              <a:avLst/>
              <a:gdLst/>
              <a:ahLst/>
              <a:cxnLst/>
              <a:rect l="l" t="t" r="r" b="b"/>
              <a:pathLst>
                <a:path w="3409950" h="275589">
                  <a:moveTo>
                    <a:pt x="3409099" y="2540"/>
                  </a:moveTo>
                  <a:lnTo>
                    <a:pt x="3407829" y="2540"/>
                  </a:lnTo>
                  <a:lnTo>
                    <a:pt x="3407829" y="0"/>
                  </a:lnTo>
                  <a:lnTo>
                    <a:pt x="1689" y="0"/>
                  </a:lnTo>
                  <a:lnTo>
                    <a:pt x="1689" y="2540"/>
                  </a:lnTo>
                  <a:lnTo>
                    <a:pt x="838" y="2540"/>
                  </a:lnTo>
                  <a:lnTo>
                    <a:pt x="838" y="3810"/>
                  </a:lnTo>
                  <a:lnTo>
                    <a:pt x="3409099" y="3810"/>
                  </a:lnTo>
                  <a:lnTo>
                    <a:pt x="3409099" y="2540"/>
                  </a:lnTo>
                  <a:close/>
                </a:path>
                <a:path w="3409950" h="275589">
                  <a:moveTo>
                    <a:pt x="3409950" y="271780"/>
                  </a:moveTo>
                  <a:lnTo>
                    <a:pt x="0" y="271780"/>
                  </a:lnTo>
                  <a:lnTo>
                    <a:pt x="1270" y="274320"/>
                  </a:lnTo>
                  <a:lnTo>
                    <a:pt x="1689" y="275590"/>
                  </a:lnTo>
                  <a:lnTo>
                    <a:pt x="3407829" y="275590"/>
                  </a:lnTo>
                  <a:lnTo>
                    <a:pt x="3408680" y="274320"/>
                  </a:lnTo>
                  <a:lnTo>
                    <a:pt x="3409950" y="271780"/>
                  </a:lnTo>
                  <a:close/>
                </a:path>
              </a:pathLst>
            </a:custGeom>
            <a:solidFill>
              <a:srgbClr val="EAF4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5083810" y="5449570"/>
              <a:ext cx="3412490" cy="267970"/>
            </a:xfrm>
            <a:custGeom>
              <a:avLst/>
              <a:gdLst/>
              <a:ahLst/>
              <a:cxnLst/>
              <a:rect l="l" t="t" r="r" b="b"/>
              <a:pathLst>
                <a:path w="3412490" h="267970">
                  <a:moveTo>
                    <a:pt x="3412490" y="264160"/>
                  </a:moveTo>
                  <a:lnTo>
                    <a:pt x="0" y="264160"/>
                  </a:lnTo>
                  <a:lnTo>
                    <a:pt x="0" y="265430"/>
                  </a:lnTo>
                  <a:lnTo>
                    <a:pt x="622" y="265430"/>
                  </a:lnTo>
                  <a:lnTo>
                    <a:pt x="622" y="267970"/>
                  </a:lnTo>
                  <a:lnTo>
                    <a:pt x="3411855" y="267970"/>
                  </a:lnTo>
                  <a:lnTo>
                    <a:pt x="3411855" y="265430"/>
                  </a:lnTo>
                  <a:lnTo>
                    <a:pt x="3412490" y="265430"/>
                  </a:lnTo>
                  <a:lnTo>
                    <a:pt x="3412490" y="264160"/>
                  </a:lnTo>
                  <a:close/>
                </a:path>
                <a:path w="3412490" h="267970">
                  <a:moveTo>
                    <a:pt x="3412490" y="2540"/>
                  </a:moveTo>
                  <a:lnTo>
                    <a:pt x="3410788" y="0"/>
                  </a:lnTo>
                  <a:lnTo>
                    <a:pt x="1689" y="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2540"/>
                  </a:lnTo>
                  <a:close/>
                </a:path>
              </a:pathLst>
            </a:custGeom>
            <a:solidFill>
              <a:srgbClr val="E9F4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5083810" y="5453379"/>
              <a:ext cx="3412490" cy="260350"/>
            </a:xfrm>
            <a:custGeom>
              <a:avLst/>
              <a:gdLst/>
              <a:ahLst/>
              <a:cxnLst/>
              <a:rect l="l" t="t" r="r" b="b"/>
              <a:pathLst>
                <a:path w="3412490" h="260350">
                  <a:moveTo>
                    <a:pt x="3412490" y="256540"/>
                  </a:moveTo>
                  <a:lnTo>
                    <a:pt x="0" y="256540"/>
                  </a:lnTo>
                  <a:lnTo>
                    <a:pt x="0" y="260350"/>
                  </a:lnTo>
                  <a:lnTo>
                    <a:pt x="3412490" y="260350"/>
                  </a:lnTo>
                  <a:lnTo>
                    <a:pt x="3412490" y="256540"/>
                  </a:lnTo>
                  <a:close/>
                </a:path>
                <a:path w="3412490" h="26035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E8F3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5083810" y="5457189"/>
              <a:ext cx="3412490" cy="252729"/>
            </a:xfrm>
            <a:custGeom>
              <a:avLst/>
              <a:gdLst/>
              <a:ahLst/>
              <a:cxnLst/>
              <a:rect l="l" t="t" r="r" b="b"/>
              <a:pathLst>
                <a:path w="3412490" h="252729">
                  <a:moveTo>
                    <a:pt x="3412490" y="248920"/>
                  </a:moveTo>
                  <a:lnTo>
                    <a:pt x="0" y="248920"/>
                  </a:lnTo>
                  <a:lnTo>
                    <a:pt x="0" y="252730"/>
                  </a:lnTo>
                  <a:lnTo>
                    <a:pt x="3412490" y="252730"/>
                  </a:lnTo>
                  <a:lnTo>
                    <a:pt x="3412490" y="248920"/>
                  </a:lnTo>
                  <a:close/>
                </a:path>
                <a:path w="3412490" h="25272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E7F2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083810" y="5461000"/>
              <a:ext cx="3412490" cy="245110"/>
            </a:xfrm>
            <a:custGeom>
              <a:avLst/>
              <a:gdLst/>
              <a:ahLst/>
              <a:cxnLst/>
              <a:rect l="l" t="t" r="r" b="b"/>
              <a:pathLst>
                <a:path w="3412490" h="245110">
                  <a:moveTo>
                    <a:pt x="3412490" y="241300"/>
                  </a:moveTo>
                  <a:lnTo>
                    <a:pt x="0" y="241300"/>
                  </a:lnTo>
                  <a:lnTo>
                    <a:pt x="0" y="245110"/>
                  </a:lnTo>
                  <a:lnTo>
                    <a:pt x="3412490" y="245110"/>
                  </a:lnTo>
                  <a:lnTo>
                    <a:pt x="3412490" y="241300"/>
                  </a:lnTo>
                  <a:close/>
                </a:path>
                <a:path w="3412490" h="245110">
                  <a:moveTo>
                    <a:pt x="341249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412490" y="254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E5F1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5083810" y="5463539"/>
              <a:ext cx="3412490" cy="238760"/>
            </a:xfrm>
            <a:custGeom>
              <a:avLst/>
              <a:gdLst/>
              <a:ahLst/>
              <a:cxnLst/>
              <a:rect l="l" t="t" r="r" b="b"/>
              <a:pathLst>
                <a:path w="3412490" h="238760">
                  <a:moveTo>
                    <a:pt x="3412490" y="236220"/>
                  </a:moveTo>
                  <a:lnTo>
                    <a:pt x="0" y="236220"/>
                  </a:lnTo>
                  <a:lnTo>
                    <a:pt x="0" y="238760"/>
                  </a:lnTo>
                  <a:lnTo>
                    <a:pt x="3412490" y="238760"/>
                  </a:lnTo>
                  <a:lnTo>
                    <a:pt x="3412490" y="236220"/>
                  </a:lnTo>
                  <a:close/>
                </a:path>
                <a:path w="3412490" h="23876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E4F1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5083810" y="5467350"/>
              <a:ext cx="3412490" cy="232410"/>
            </a:xfrm>
            <a:custGeom>
              <a:avLst/>
              <a:gdLst/>
              <a:ahLst/>
              <a:cxnLst/>
              <a:rect l="l" t="t" r="r" b="b"/>
              <a:pathLst>
                <a:path w="3412490" h="232410">
                  <a:moveTo>
                    <a:pt x="3412490" y="228600"/>
                  </a:moveTo>
                  <a:lnTo>
                    <a:pt x="0" y="228600"/>
                  </a:lnTo>
                  <a:lnTo>
                    <a:pt x="0" y="232410"/>
                  </a:lnTo>
                  <a:lnTo>
                    <a:pt x="3412490" y="232410"/>
                  </a:lnTo>
                  <a:lnTo>
                    <a:pt x="3412490" y="228600"/>
                  </a:lnTo>
                  <a:close/>
                </a:path>
                <a:path w="3412490" h="23241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E3F0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5083810" y="5471160"/>
              <a:ext cx="3412490" cy="224790"/>
            </a:xfrm>
            <a:custGeom>
              <a:avLst/>
              <a:gdLst/>
              <a:ahLst/>
              <a:cxnLst/>
              <a:rect l="l" t="t" r="r" b="b"/>
              <a:pathLst>
                <a:path w="3412490" h="224789">
                  <a:moveTo>
                    <a:pt x="3412490" y="220980"/>
                  </a:moveTo>
                  <a:lnTo>
                    <a:pt x="0" y="220980"/>
                  </a:lnTo>
                  <a:lnTo>
                    <a:pt x="0" y="224790"/>
                  </a:lnTo>
                  <a:lnTo>
                    <a:pt x="3412490" y="224790"/>
                  </a:lnTo>
                  <a:lnTo>
                    <a:pt x="3412490" y="220980"/>
                  </a:lnTo>
                  <a:close/>
                </a:path>
                <a:path w="3412490" h="22478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E2EF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5083810" y="5474970"/>
              <a:ext cx="3412490" cy="217170"/>
            </a:xfrm>
            <a:custGeom>
              <a:avLst/>
              <a:gdLst/>
              <a:ahLst/>
              <a:cxnLst/>
              <a:rect l="l" t="t" r="r" b="b"/>
              <a:pathLst>
                <a:path w="3412490" h="217170">
                  <a:moveTo>
                    <a:pt x="3412490" y="213360"/>
                  </a:moveTo>
                  <a:lnTo>
                    <a:pt x="0" y="213360"/>
                  </a:lnTo>
                  <a:lnTo>
                    <a:pt x="0" y="217170"/>
                  </a:lnTo>
                  <a:lnTo>
                    <a:pt x="3412490" y="217170"/>
                  </a:lnTo>
                  <a:lnTo>
                    <a:pt x="3412490" y="213360"/>
                  </a:lnTo>
                  <a:close/>
                </a:path>
                <a:path w="3412490" h="21717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E0EE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5083810" y="5478779"/>
              <a:ext cx="3412490" cy="209550"/>
            </a:xfrm>
            <a:custGeom>
              <a:avLst/>
              <a:gdLst/>
              <a:ahLst/>
              <a:cxnLst/>
              <a:rect l="l" t="t" r="r" b="b"/>
              <a:pathLst>
                <a:path w="3412490" h="209550">
                  <a:moveTo>
                    <a:pt x="3412490" y="205740"/>
                  </a:moveTo>
                  <a:lnTo>
                    <a:pt x="0" y="205740"/>
                  </a:lnTo>
                  <a:lnTo>
                    <a:pt x="0" y="209550"/>
                  </a:lnTo>
                  <a:lnTo>
                    <a:pt x="3412490" y="209550"/>
                  </a:lnTo>
                  <a:lnTo>
                    <a:pt x="3412490" y="205740"/>
                  </a:lnTo>
                  <a:close/>
                </a:path>
                <a:path w="3412490" h="20955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FED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5083810" y="5482589"/>
              <a:ext cx="3412490" cy="201930"/>
            </a:xfrm>
            <a:custGeom>
              <a:avLst/>
              <a:gdLst/>
              <a:ahLst/>
              <a:cxnLst/>
              <a:rect l="l" t="t" r="r" b="b"/>
              <a:pathLst>
                <a:path w="3412490" h="201929">
                  <a:moveTo>
                    <a:pt x="3412490" y="198120"/>
                  </a:moveTo>
                  <a:lnTo>
                    <a:pt x="0" y="198120"/>
                  </a:lnTo>
                  <a:lnTo>
                    <a:pt x="0" y="201930"/>
                  </a:lnTo>
                  <a:lnTo>
                    <a:pt x="3412490" y="201930"/>
                  </a:lnTo>
                  <a:lnTo>
                    <a:pt x="3412490" y="198120"/>
                  </a:lnTo>
                  <a:close/>
                </a:path>
                <a:path w="3412490" h="201929">
                  <a:moveTo>
                    <a:pt x="341249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412490" y="254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EED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083810" y="5485129"/>
              <a:ext cx="3412490" cy="195580"/>
            </a:xfrm>
            <a:custGeom>
              <a:avLst/>
              <a:gdLst/>
              <a:ahLst/>
              <a:cxnLst/>
              <a:rect l="l" t="t" r="r" b="b"/>
              <a:pathLst>
                <a:path w="3412490" h="195579">
                  <a:moveTo>
                    <a:pt x="3412490" y="193040"/>
                  </a:moveTo>
                  <a:lnTo>
                    <a:pt x="0" y="193040"/>
                  </a:lnTo>
                  <a:lnTo>
                    <a:pt x="0" y="195580"/>
                  </a:lnTo>
                  <a:lnTo>
                    <a:pt x="3412490" y="195580"/>
                  </a:lnTo>
                  <a:lnTo>
                    <a:pt x="3412490" y="193040"/>
                  </a:lnTo>
                  <a:close/>
                </a:path>
                <a:path w="3412490" h="19557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DEC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083810" y="5488939"/>
              <a:ext cx="3412490" cy="189230"/>
            </a:xfrm>
            <a:custGeom>
              <a:avLst/>
              <a:gdLst/>
              <a:ahLst/>
              <a:cxnLst/>
              <a:rect l="l" t="t" r="r" b="b"/>
              <a:pathLst>
                <a:path w="3412490" h="189229">
                  <a:moveTo>
                    <a:pt x="3412490" y="185420"/>
                  </a:moveTo>
                  <a:lnTo>
                    <a:pt x="0" y="185420"/>
                  </a:lnTo>
                  <a:lnTo>
                    <a:pt x="0" y="189230"/>
                  </a:lnTo>
                  <a:lnTo>
                    <a:pt x="3412490" y="189230"/>
                  </a:lnTo>
                  <a:lnTo>
                    <a:pt x="3412490" y="185420"/>
                  </a:lnTo>
                  <a:close/>
                </a:path>
                <a:path w="3412490" h="18922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BEB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5083810" y="5492750"/>
              <a:ext cx="3412490" cy="181610"/>
            </a:xfrm>
            <a:custGeom>
              <a:avLst/>
              <a:gdLst/>
              <a:ahLst/>
              <a:cxnLst/>
              <a:rect l="l" t="t" r="r" b="b"/>
              <a:pathLst>
                <a:path w="3412490" h="181610">
                  <a:moveTo>
                    <a:pt x="3412490" y="177800"/>
                  </a:moveTo>
                  <a:lnTo>
                    <a:pt x="0" y="177800"/>
                  </a:lnTo>
                  <a:lnTo>
                    <a:pt x="0" y="181610"/>
                  </a:lnTo>
                  <a:lnTo>
                    <a:pt x="3412490" y="181610"/>
                  </a:lnTo>
                  <a:lnTo>
                    <a:pt x="3412490" y="177800"/>
                  </a:lnTo>
                  <a:close/>
                </a:path>
                <a:path w="3412490" h="18161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AEA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5083810" y="5496560"/>
              <a:ext cx="3412490" cy="173990"/>
            </a:xfrm>
            <a:custGeom>
              <a:avLst/>
              <a:gdLst/>
              <a:ahLst/>
              <a:cxnLst/>
              <a:rect l="l" t="t" r="r" b="b"/>
              <a:pathLst>
                <a:path w="3412490" h="173989">
                  <a:moveTo>
                    <a:pt x="3412490" y="170180"/>
                  </a:moveTo>
                  <a:lnTo>
                    <a:pt x="0" y="170180"/>
                  </a:lnTo>
                  <a:lnTo>
                    <a:pt x="0" y="173990"/>
                  </a:lnTo>
                  <a:lnTo>
                    <a:pt x="3412490" y="173990"/>
                  </a:lnTo>
                  <a:lnTo>
                    <a:pt x="3412490" y="170180"/>
                  </a:lnTo>
                  <a:close/>
                </a:path>
                <a:path w="3412490" h="17398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9EA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5083810" y="5500370"/>
              <a:ext cx="3412490" cy="166370"/>
            </a:xfrm>
            <a:custGeom>
              <a:avLst/>
              <a:gdLst/>
              <a:ahLst/>
              <a:cxnLst/>
              <a:rect l="l" t="t" r="r" b="b"/>
              <a:pathLst>
                <a:path w="3412490" h="166370">
                  <a:moveTo>
                    <a:pt x="3412490" y="162560"/>
                  </a:moveTo>
                  <a:lnTo>
                    <a:pt x="0" y="162560"/>
                  </a:lnTo>
                  <a:lnTo>
                    <a:pt x="0" y="166370"/>
                  </a:lnTo>
                  <a:lnTo>
                    <a:pt x="3412490" y="166370"/>
                  </a:lnTo>
                  <a:lnTo>
                    <a:pt x="3412490" y="162560"/>
                  </a:lnTo>
                  <a:close/>
                </a:path>
                <a:path w="3412490" h="16637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8E9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5083810" y="5504179"/>
              <a:ext cx="3412490" cy="158750"/>
            </a:xfrm>
            <a:custGeom>
              <a:avLst/>
              <a:gdLst/>
              <a:ahLst/>
              <a:cxnLst/>
              <a:rect l="l" t="t" r="r" b="b"/>
              <a:pathLst>
                <a:path w="3412490" h="158750">
                  <a:moveTo>
                    <a:pt x="3412490" y="154940"/>
                  </a:moveTo>
                  <a:lnTo>
                    <a:pt x="0" y="154940"/>
                  </a:lnTo>
                  <a:lnTo>
                    <a:pt x="0" y="158750"/>
                  </a:lnTo>
                  <a:lnTo>
                    <a:pt x="3412490" y="158750"/>
                  </a:lnTo>
                  <a:lnTo>
                    <a:pt x="3412490" y="154940"/>
                  </a:lnTo>
                  <a:close/>
                </a:path>
                <a:path w="3412490" h="15875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7E8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5083810" y="5507989"/>
              <a:ext cx="3412490" cy="151130"/>
            </a:xfrm>
            <a:custGeom>
              <a:avLst/>
              <a:gdLst/>
              <a:ahLst/>
              <a:cxnLst/>
              <a:rect l="l" t="t" r="r" b="b"/>
              <a:pathLst>
                <a:path w="3412490" h="151129">
                  <a:moveTo>
                    <a:pt x="3412490" y="147320"/>
                  </a:moveTo>
                  <a:lnTo>
                    <a:pt x="0" y="147320"/>
                  </a:lnTo>
                  <a:lnTo>
                    <a:pt x="0" y="151130"/>
                  </a:lnTo>
                  <a:lnTo>
                    <a:pt x="3412490" y="151130"/>
                  </a:lnTo>
                  <a:lnTo>
                    <a:pt x="3412490" y="147320"/>
                  </a:lnTo>
                  <a:close/>
                </a:path>
                <a:path w="3412490" h="15112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5E7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5083810" y="5511800"/>
              <a:ext cx="3412490" cy="143510"/>
            </a:xfrm>
            <a:custGeom>
              <a:avLst/>
              <a:gdLst/>
              <a:ahLst/>
              <a:cxnLst/>
              <a:rect l="l" t="t" r="r" b="b"/>
              <a:pathLst>
                <a:path w="3412490" h="143510">
                  <a:moveTo>
                    <a:pt x="3412490" y="139700"/>
                  </a:moveTo>
                  <a:lnTo>
                    <a:pt x="0" y="139700"/>
                  </a:lnTo>
                  <a:lnTo>
                    <a:pt x="0" y="143510"/>
                  </a:lnTo>
                  <a:lnTo>
                    <a:pt x="3412490" y="143510"/>
                  </a:lnTo>
                  <a:lnTo>
                    <a:pt x="3412490" y="139700"/>
                  </a:lnTo>
                  <a:close/>
                </a:path>
                <a:path w="3412490" h="143510">
                  <a:moveTo>
                    <a:pt x="341249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412490" y="254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4E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5083810" y="5514339"/>
              <a:ext cx="3412490" cy="137160"/>
            </a:xfrm>
            <a:custGeom>
              <a:avLst/>
              <a:gdLst/>
              <a:ahLst/>
              <a:cxnLst/>
              <a:rect l="l" t="t" r="r" b="b"/>
              <a:pathLst>
                <a:path w="3412490" h="137160">
                  <a:moveTo>
                    <a:pt x="3412490" y="134620"/>
                  </a:moveTo>
                  <a:lnTo>
                    <a:pt x="0" y="134620"/>
                  </a:lnTo>
                  <a:lnTo>
                    <a:pt x="0" y="137160"/>
                  </a:lnTo>
                  <a:lnTo>
                    <a:pt x="3412490" y="137160"/>
                  </a:lnTo>
                  <a:lnTo>
                    <a:pt x="3412490" y="134620"/>
                  </a:lnTo>
                  <a:close/>
                </a:path>
                <a:path w="3412490" h="13716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3E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5083810" y="5518150"/>
              <a:ext cx="3412490" cy="130810"/>
            </a:xfrm>
            <a:custGeom>
              <a:avLst/>
              <a:gdLst/>
              <a:ahLst/>
              <a:cxnLst/>
              <a:rect l="l" t="t" r="r" b="b"/>
              <a:pathLst>
                <a:path w="3412490" h="130810">
                  <a:moveTo>
                    <a:pt x="3412490" y="127000"/>
                  </a:moveTo>
                  <a:lnTo>
                    <a:pt x="0" y="127000"/>
                  </a:lnTo>
                  <a:lnTo>
                    <a:pt x="0" y="130810"/>
                  </a:lnTo>
                  <a:lnTo>
                    <a:pt x="3412490" y="130810"/>
                  </a:lnTo>
                  <a:lnTo>
                    <a:pt x="3412490" y="127000"/>
                  </a:lnTo>
                  <a:close/>
                </a:path>
                <a:path w="3412490" h="13081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2E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083810" y="5521960"/>
              <a:ext cx="3412490" cy="123189"/>
            </a:xfrm>
            <a:custGeom>
              <a:avLst/>
              <a:gdLst/>
              <a:ahLst/>
              <a:cxnLst/>
              <a:rect l="l" t="t" r="r" b="b"/>
              <a:pathLst>
                <a:path w="3412490" h="123189">
                  <a:moveTo>
                    <a:pt x="3412490" y="119380"/>
                  </a:moveTo>
                  <a:lnTo>
                    <a:pt x="0" y="119380"/>
                  </a:lnTo>
                  <a:lnTo>
                    <a:pt x="0" y="123190"/>
                  </a:lnTo>
                  <a:lnTo>
                    <a:pt x="3412490" y="123190"/>
                  </a:lnTo>
                  <a:lnTo>
                    <a:pt x="3412490" y="119380"/>
                  </a:lnTo>
                  <a:close/>
                </a:path>
                <a:path w="3412490" h="12318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D0E4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5083810" y="5525770"/>
              <a:ext cx="3412490" cy="115570"/>
            </a:xfrm>
            <a:custGeom>
              <a:avLst/>
              <a:gdLst/>
              <a:ahLst/>
              <a:cxnLst/>
              <a:rect l="l" t="t" r="r" b="b"/>
              <a:pathLst>
                <a:path w="3412490" h="115570">
                  <a:moveTo>
                    <a:pt x="3412490" y="111760"/>
                  </a:moveTo>
                  <a:lnTo>
                    <a:pt x="0" y="111760"/>
                  </a:lnTo>
                  <a:lnTo>
                    <a:pt x="0" y="115570"/>
                  </a:lnTo>
                  <a:lnTo>
                    <a:pt x="3412490" y="115570"/>
                  </a:lnTo>
                  <a:lnTo>
                    <a:pt x="3412490" y="111760"/>
                  </a:lnTo>
                  <a:close/>
                </a:path>
                <a:path w="3412490" h="11557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FE3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5083810" y="5529579"/>
              <a:ext cx="3412490" cy="107950"/>
            </a:xfrm>
            <a:custGeom>
              <a:avLst/>
              <a:gdLst/>
              <a:ahLst/>
              <a:cxnLst/>
              <a:rect l="l" t="t" r="r" b="b"/>
              <a:pathLst>
                <a:path w="3412490" h="107950">
                  <a:moveTo>
                    <a:pt x="3412490" y="104140"/>
                  </a:moveTo>
                  <a:lnTo>
                    <a:pt x="0" y="104140"/>
                  </a:lnTo>
                  <a:lnTo>
                    <a:pt x="0" y="107950"/>
                  </a:lnTo>
                  <a:lnTo>
                    <a:pt x="3412490" y="107950"/>
                  </a:lnTo>
                  <a:lnTo>
                    <a:pt x="3412490" y="104140"/>
                  </a:lnTo>
                  <a:close/>
                </a:path>
                <a:path w="3412490" h="10795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EE2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5083810" y="5533389"/>
              <a:ext cx="3412490" cy="100330"/>
            </a:xfrm>
            <a:custGeom>
              <a:avLst/>
              <a:gdLst/>
              <a:ahLst/>
              <a:cxnLst/>
              <a:rect l="l" t="t" r="r" b="b"/>
              <a:pathLst>
                <a:path w="3412490" h="100329">
                  <a:moveTo>
                    <a:pt x="3412490" y="96520"/>
                  </a:moveTo>
                  <a:lnTo>
                    <a:pt x="0" y="96520"/>
                  </a:lnTo>
                  <a:lnTo>
                    <a:pt x="0" y="100330"/>
                  </a:lnTo>
                  <a:lnTo>
                    <a:pt x="3412490" y="100330"/>
                  </a:lnTo>
                  <a:lnTo>
                    <a:pt x="3412490" y="96520"/>
                  </a:lnTo>
                  <a:close/>
                </a:path>
                <a:path w="3412490" h="100329">
                  <a:moveTo>
                    <a:pt x="341249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412490" y="254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DE2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5083810" y="5535929"/>
              <a:ext cx="3412490" cy="93980"/>
            </a:xfrm>
            <a:custGeom>
              <a:avLst/>
              <a:gdLst/>
              <a:ahLst/>
              <a:cxnLst/>
              <a:rect l="l" t="t" r="r" b="b"/>
              <a:pathLst>
                <a:path w="3412490" h="93979">
                  <a:moveTo>
                    <a:pt x="3412490" y="91440"/>
                  </a:moveTo>
                  <a:lnTo>
                    <a:pt x="0" y="91440"/>
                  </a:lnTo>
                  <a:lnTo>
                    <a:pt x="0" y="93980"/>
                  </a:lnTo>
                  <a:lnTo>
                    <a:pt x="3412490" y="93980"/>
                  </a:lnTo>
                  <a:lnTo>
                    <a:pt x="3412490" y="91440"/>
                  </a:lnTo>
                  <a:close/>
                </a:path>
                <a:path w="3412490" h="9397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CE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083810" y="5539739"/>
              <a:ext cx="3412490" cy="87630"/>
            </a:xfrm>
            <a:custGeom>
              <a:avLst/>
              <a:gdLst/>
              <a:ahLst/>
              <a:cxnLst/>
              <a:rect l="l" t="t" r="r" b="b"/>
              <a:pathLst>
                <a:path w="3412490" h="87629">
                  <a:moveTo>
                    <a:pt x="3412490" y="82550"/>
                  </a:moveTo>
                  <a:lnTo>
                    <a:pt x="0" y="82550"/>
                  </a:lnTo>
                  <a:lnTo>
                    <a:pt x="0" y="87630"/>
                  </a:lnTo>
                  <a:lnTo>
                    <a:pt x="3412490" y="87630"/>
                  </a:lnTo>
                  <a:lnTo>
                    <a:pt x="3412490" y="82550"/>
                  </a:lnTo>
                  <a:close/>
                </a:path>
                <a:path w="3412490" h="8762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AE0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5083810" y="5543550"/>
              <a:ext cx="3412490" cy="78740"/>
            </a:xfrm>
            <a:custGeom>
              <a:avLst/>
              <a:gdLst/>
              <a:ahLst/>
              <a:cxnLst/>
              <a:rect l="l" t="t" r="r" b="b"/>
              <a:pathLst>
                <a:path w="3412490" h="78739">
                  <a:moveTo>
                    <a:pt x="3412490" y="76200"/>
                  </a:moveTo>
                  <a:lnTo>
                    <a:pt x="0" y="76200"/>
                  </a:lnTo>
                  <a:lnTo>
                    <a:pt x="0" y="78740"/>
                  </a:lnTo>
                  <a:lnTo>
                    <a:pt x="3412490" y="78740"/>
                  </a:lnTo>
                  <a:lnTo>
                    <a:pt x="3412490" y="76200"/>
                  </a:lnTo>
                  <a:close/>
                </a:path>
                <a:path w="3412490" h="7873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9DF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5083810" y="5547360"/>
              <a:ext cx="3412490" cy="72390"/>
            </a:xfrm>
            <a:custGeom>
              <a:avLst/>
              <a:gdLst/>
              <a:ahLst/>
              <a:cxnLst/>
              <a:rect l="l" t="t" r="r" b="b"/>
              <a:pathLst>
                <a:path w="3412490" h="72389">
                  <a:moveTo>
                    <a:pt x="3412490" y="68580"/>
                  </a:moveTo>
                  <a:lnTo>
                    <a:pt x="0" y="68580"/>
                  </a:lnTo>
                  <a:lnTo>
                    <a:pt x="0" y="72390"/>
                  </a:lnTo>
                  <a:lnTo>
                    <a:pt x="3412490" y="72390"/>
                  </a:lnTo>
                  <a:lnTo>
                    <a:pt x="3412490" y="68580"/>
                  </a:lnTo>
                  <a:close/>
                </a:path>
                <a:path w="3412490" h="7238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8DF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5083810" y="5551170"/>
              <a:ext cx="3412490" cy="64769"/>
            </a:xfrm>
            <a:custGeom>
              <a:avLst/>
              <a:gdLst/>
              <a:ahLst/>
              <a:cxnLst/>
              <a:rect l="l" t="t" r="r" b="b"/>
              <a:pathLst>
                <a:path w="3412490" h="64770">
                  <a:moveTo>
                    <a:pt x="3412490" y="60960"/>
                  </a:moveTo>
                  <a:lnTo>
                    <a:pt x="0" y="60960"/>
                  </a:lnTo>
                  <a:lnTo>
                    <a:pt x="0" y="64770"/>
                  </a:lnTo>
                  <a:lnTo>
                    <a:pt x="3412490" y="64770"/>
                  </a:lnTo>
                  <a:lnTo>
                    <a:pt x="3412490" y="60960"/>
                  </a:lnTo>
                  <a:close/>
                </a:path>
                <a:path w="3412490" h="6477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6DE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5083810" y="5554979"/>
              <a:ext cx="3412490" cy="57150"/>
            </a:xfrm>
            <a:custGeom>
              <a:avLst/>
              <a:gdLst/>
              <a:ahLst/>
              <a:cxnLst/>
              <a:rect l="l" t="t" r="r" b="b"/>
              <a:pathLst>
                <a:path w="3412490" h="57150">
                  <a:moveTo>
                    <a:pt x="3412490" y="53340"/>
                  </a:moveTo>
                  <a:lnTo>
                    <a:pt x="0" y="53340"/>
                  </a:lnTo>
                  <a:lnTo>
                    <a:pt x="0" y="57150"/>
                  </a:lnTo>
                  <a:lnTo>
                    <a:pt x="3412490" y="57150"/>
                  </a:lnTo>
                  <a:lnTo>
                    <a:pt x="3412490" y="53340"/>
                  </a:lnTo>
                  <a:close/>
                </a:path>
                <a:path w="3412490" h="5715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5DD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5083810" y="5558789"/>
              <a:ext cx="3412490" cy="49530"/>
            </a:xfrm>
            <a:custGeom>
              <a:avLst/>
              <a:gdLst/>
              <a:ahLst/>
              <a:cxnLst/>
              <a:rect l="l" t="t" r="r" b="b"/>
              <a:pathLst>
                <a:path w="3412490" h="49529">
                  <a:moveTo>
                    <a:pt x="3412490" y="45720"/>
                  </a:moveTo>
                  <a:lnTo>
                    <a:pt x="0" y="45720"/>
                  </a:lnTo>
                  <a:lnTo>
                    <a:pt x="0" y="49530"/>
                  </a:lnTo>
                  <a:lnTo>
                    <a:pt x="3412490" y="49530"/>
                  </a:lnTo>
                  <a:lnTo>
                    <a:pt x="3412490" y="45720"/>
                  </a:lnTo>
                  <a:close/>
                </a:path>
                <a:path w="3412490" h="4952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4DC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5083810" y="5562600"/>
              <a:ext cx="3412490" cy="41910"/>
            </a:xfrm>
            <a:custGeom>
              <a:avLst/>
              <a:gdLst/>
              <a:ahLst/>
              <a:cxnLst/>
              <a:rect l="l" t="t" r="r" b="b"/>
              <a:pathLst>
                <a:path w="3412490" h="41910">
                  <a:moveTo>
                    <a:pt x="3412490" y="38100"/>
                  </a:moveTo>
                  <a:lnTo>
                    <a:pt x="0" y="38100"/>
                  </a:lnTo>
                  <a:lnTo>
                    <a:pt x="0" y="41910"/>
                  </a:lnTo>
                  <a:lnTo>
                    <a:pt x="3412490" y="41910"/>
                  </a:lnTo>
                  <a:lnTo>
                    <a:pt x="3412490" y="38100"/>
                  </a:lnTo>
                  <a:close/>
                </a:path>
                <a:path w="3412490" h="41910">
                  <a:moveTo>
                    <a:pt x="341249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412490" y="254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3DB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5083810" y="5565139"/>
              <a:ext cx="3412490" cy="35560"/>
            </a:xfrm>
            <a:custGeom>
              <a:avLst/>
              <a:gdLst/>
              <a:ahLst/>
              <a:cxnLst/>
              <a:rect l="l" t="t" r="r" b="b"/>
              <a:pathLst>
                <a:path w="3412490" h="35560">
                  <a:moveTo>
                    <a:pt x="3412490" y="33020"/>
                  </a:moveTo>
                  <a:lnTo>
                    <a:pt x="0" y="33020"/>
                  </a:lnTo>
                  <a:lnTo>
                    <a:pt x="0" y="35560"/>
                  </a:lnTo>
                  <a:lnTo>
                    <a:pt x="3412490" y="35560"/>
                  </a:lnTo>
                  <a:lnTo>
                    <a:pt x="3412490" y="33020"/>
                  </a:lnTo>
                  <a:close/>
                </a:path>
                <a:path w="3412490" h="3556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1DB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5083810" y="5568950"/>
              <a:ext cx="3412490" cy="29209"/>
            </a:xfrm>
            <a:custGeom>
              <a:avLst/>
              <a:gdLst/>
              <a:ahLst/>
              <a:cxnLst/>
              <a:rect l="l" t="t" r="r" b="b"/>
              <a:pathLst>
                <a:path w="3412490" h="29210">
                  <a:moveTo>
                    <a:pt x="3412490" y="25400"/>
                  </a:moveTo>
                  <a:lnTo>
                    <a:pt x="0" y="25400"/>
                  </a:lnTo>
                  <a:lnTo>
                    <a:pt x="0" y="29210"/>
                  </a:lnTo>
                  <a:lnTo>
                    <a:pt x="3412490" y="29210"/>
                  </a:lnTo>
                  <a:lnTo>
                    <a:pt x="3412490" y="25400"/>
                  </a:lnTo>
                  <a:close/>
                </a:path>
                <a:path w="3412490" h="2921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C0DA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5083810" y="5572760"/>
              <a:ext cx="3412490" cy="21590"/>
            </a:xfrm>
            <a:custGeom>
              <a:avLst/>
              <a:gdLst/>
              <a:ahLst/>
              <a:cxnLst/>
              <a:rect l="l" t="t" r="r" b="b"/>
              <a:pathLst>
                <a:path w="3412490" h="21589">
                  <a:moveTo>
                    <a:pt x="3412490" y="17780"/>
                  </a:moveTo>
                  <a:lnTo>
                    <a:pt x="0" y="17780"/>
                  </a:lnTo>
                  <a:lnTo>
                    <a:pt x="0" y="21590"/>
                  </a:lnTo>
                  <a:lnTo>
                    <a:pt x="3412490" y="21590"/>
                  </a:lnTo>
                  <a:lnTo>
                    <a:pt x="3412490" y="17780"/>
                  </a:lnTo>
                  <a:close/>
                </a:path>
                <a:path w="3412490" h="21589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BFD9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5083810" y="5576570"/>
              <a:ext cx="3412490" cy="13970"/>
            </a:xfrm>
            <a:custGeom>
              <a:avLst/>
              <a:gdLst/>
              <a:ahLst/>
              <a:cxnLst/>
              <a:rect l="l" t="t" r="r" b="b"/>
              <a:pathLst>
                <a:path w="3412490" h="13970">
                  <a:moveTo>
                    <a:pt x="3412490" y="10160"/>
                  </a:moveTo>
                  <a:lnTo>
                    <a:pt x="0" y="10160"/>
                  </a:lnTo>
                  <a:lnTo>
                    <a:pt x="0" y="13970"/>
                  </a:lnTo>
                  <a:lnTo>
                    <a:pt x="3412490" y="13970"/>
                  </a:lnTo>
                  <a:lnTo>
                    <a:pt x="3412490" y="10160"/>
                  </a:lnTo>
                  <a:close/>
                </a:path>
                <a:path w="3412490" h="13970">
                  <a:moveTo>
                    <a:pt x="341249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412490" y="381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BED8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5083810" y="5580380"/>
              <a:ext cx="3412490" cy="6350"/>
            </a:xfrm>
            <a:custGeom>
              <a:avLst/>
              <a:gdLst/>
              <a:ahLst/>
              <a:cxnLst/>
              <a:rect l="l" t="t" r="r" b="b"/>
              <a:pathLst>
                <a:path w="3412490" h="6350">
                  <a:moveTo>
                    <a:pt x="341249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3412490" y="6350"/>
                  </a:lnTo>
                  <a:lnTo>
                    <a:pt x="3412490" y="0"/>
                  </a:lnTo>
                  <a:close/>
                </a:path>
              </a:pathLst>
            </a:custGeom>
            <a:solidFill>
              <a:srgbClr val="BDD8F1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2" name="object 132"/>
          <p:cNvGrpSpPr/>
          <p:nvPr/>
        </p:nvGrpSpPr>
        <p:grpSpPr>
          <a:xfrm>
            <a:off x="5077459" y="2835910"/>
            <a:ext cx="3420110" cy="2540000"/>
            <a:chOff x="5077459" y="2835910"/>
            <a:chExt cx="3420110" cy="2540000"/>
          </a:xfrm>
        </p:grpSpPr>
        <p:sp>
          <p:nvSpPr>
            <p:cNvPr id="133" name="object 133"/>
            <p:cNvSpPr/>
            <p:nvPr/>
          </p:nvSpPr>
          <p:spPr>
            <a:xfrm>
              <a:off x="5077459" y="2835910"/>
              <a:ext cx="3420110" cy="2540000"/>
            </a:xfrm>
            <a:custGeom>
              <a:avLst/>
              <a:gdLst/>
              <a:ahLst/>
              <a:cxnLst/>
              <a:rect l="l" t="t" r="r" b="b"/>
              <a:pathLst>
                <a:path w="3420109" h="2540000">
                  <a:moveTo>
                    <a:pt x="342011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3420110" y="2540000"/>
                  </a:lnTo>
                  <a:lnTo>
                    <a:pt x="342011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4" name="object 1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68899" y="3059430"/>
              <a:ext cx="3308350" cy="191135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04789" y="4902200"/>
              <a:ext cx="3012440" cy="472440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46699" y="4940300"/>
              <a:ext cx="2887979" cy="342900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5335269" y="4930139"/>
              <a:ext cx="2909570" cy="365760"/>
            </a:xfrm>
            <a:custGeom>
              <a:avLst/>
              <a:gdLst/>
              <a:ahLst/>
              <a:cxnLst/>
              <a:rect l="l" t="t" r="r" b="b"/>
              <a:pathLst>
                <a:path w="2909570" h="365760">
                  <a:moveTo>
                    <a:pt x="2907029" y="347980"/>
                  </a:moveTo>
                  <a:lnTo>
                    <a:pt x="2539" y="347980"/>
                  </a:lnTo>
                  <a:lnTo>
                    <a:pt x="17779" y="361950"/>
                  </a:lnTo>
                  <a:lnTo>
                    <a:pt x="19050" y="365760"/>
                  </a:lnTo>
                  <a:lnTo>
                    <a:pt x="2891789" y="365760"/>
                  </a:lnTo>
                  <a:lnTo>
                    <a:pt x="2893059" y="361950"/>
                  </a:lnTo>
                  <a:lnTo>
                    <a:pt x="2907029" y="347980"/>
                  </a:lnTo>
                  <a:close/>
                </a:path>
                <a:path w="2909570" h="365760">
                  <a:moveTo>
                    <a:pt x="2890520" y="1270"/>
                  </a:moveTo>
                  <a:lnTo>
                    <a:pt x="20319" y="1270"/>
                  </a:lnTo>
                  <a:lnTo>
                    <a:pt x="7619" y="7620"/>
                  </a:lnTo>
                  <a:lnTo>
                    <a:pt x="0" y="22860"/>
                  </a:lnTo>
                  <a:lnTo>
                    <a:pt x="0" y="347980"/>
                  </a:lnTo>
                  <a:lnTo>
                    <a:pt x="33019" y="347980"/>
                  </a:lnTo>
                  <a:lnTo>
                    <a:pt x="25400" y="342900"/>
                  </a:lnTo>
                  <a:lnTo>
                    <a:pt x="28363" y="342900"/>
                  </a:lnTo>
                  <a:lnTo>
                    <a:pt x="26034" y="340360"/>
                  </a:lnTo>
                  <a:lnTo>
                    <a:pt x="21589" y="340360"/>
                  </a:lnTo>
                  <a:lnTo>
                    <a:pt x="19050" y="332740"/>
                  </a:lnTo>
                  <a:lnTo>
                    <a:pt x="21589" y="332740"/>
                  </a:lnTo>
                  <a:lnTo>
                    <a:pt x="21589" y="26670"/>
                  </a:lnTo>
                  <a:lnTo>
                    <a:pt x="20319" y="26670"/>
                  </a:lnTo>
                  <a:lnTo>
                    <a:pt x="26669" y="19050"/>
                  </a:lnTo>
                  <a:lnTo>
                    <a:pt x="2908141" y="19050"/>
                  </a:lnTo>
                  <a:lnTo>
                    <a:pt x="2905759" y="12700"/>
                  </a:lnTo>
                  <a:lnTo>
                    <a:pt x="2903220" y="7620"/>
                  </a:lnTo>
                  <a:lnTo>
                    <a:pt x="2890520" y="1270"/>
                  </a:lnTo>
                  <a:close/>
                </a:path>
                <a:path w="2909570" h="365760">
                  <a:moveTo>
                    <a:pt x="2882476" y="342900"/>
                  </a:moveTo>
                  <a:lnTo>
                    <a:pt x="28363" y="342900"/>
                  </a:lnTo>
                  <a:lnTo>
                    <a:pt x="33019" y="347980"/>
                  </a:lnTo>
                  <a:lnTo>
                    <a:pt x="2877820" y="347980"/>
                  </a:lnTo>
                  <a:lnTo>
                    <a:pt x="2882476" y="342900"/>
                  </a:lnTo>
                  <a:close/>
                </a:path>
                <a:path w="2909570" h="365760">
                  <a:moveTo>
                    <a:pt x="2887979" y="336896"/>
                  </a:moveTo>
                  <a:lnTo>
                    <a:pt x="2882476" y="342900"/>
                  </a:lnTo>
                  <a:lnTo>
                    <a:pt x="2885439" y="342900"/>
                  </a:lnTo>
                  <a:lnTo>
                    <a:pt x="2877820" y="347980"/>
                  </a:lnTo>
                  <a:lnTo>
                    <a:pt x="2909570" y="347980"/>
                  </a:lnTo>
                  <a:lnTo>
                    <a:pt x="2909570" y="340360"/>
                  </a:lnTo>
                  <a:lnTo>
                    <a:pt x="2887979" y="340360"/>
                  </a:lnTo>
                  <a:lnTo>
                    <a:pt x="2887979" y="336896"/>
                  </a:lnTo>
                  <a:close/>
                </a:path>
                <a:path w="2909570" h="365760">
                  <a:moveTo>
                    <a:pt x="21589" y="335510"/>
                  </a:moveTo>
                  <a:lnTo>
                    <a:pt x="21589" y="340360"/>
                  </a:lnTo>
                  <a:lnTo>
                    <a:pt x="26034" y="340360"/>
                  </a:lnTo>
                  <a:lnTo>
                    <a:pt x="21589" y="335510"/>
                  </a:lnTo>
                  <a:close/>
                </a:path>
                <a:path w="2909570" h="365760">
                  <a:moveTo>
                    <a:pt x="2909570" y="332740"/>
                  </a:moveTo>
                  <a:lnTo>
                    <a:pt x="2891789" y="332740"/>
                  </a:lnTo>
                  <a:lnTo>
                    <a:pt x="2887979" y="340360"/>
                  </a:lnTo>
                  <a:lnTo>
                    <a:pt x="2909570" y="340360"/>
                  </a:lnTo>
                  <a:lnTo>
                    <a:pt x="2909570" y="332740"/>
                  </a:lnTo>
                  <a:close/>
                </a:path>
                <a:path w="2909570" h="365760">
                  <a:moveTo>
                    <a:pt x="2887979" y="26670"/>
                  </a:moveTo>
                  <a:lnTo>
                    <a:pt x="2887979" y="336896"/>
                  </a:lnTo>
                  <a:lnTo>
                    <a:pt x="2891789" y="332740"/>
                  </a:lnTo>
                  <a:lnTo>
                    <a:pt x="2909570" y="332740"/>
                  </a:lnTo>
                  <a:lnTo>
                    <a:pt x="2909570" y="30480"/>
                  </a:lnTo>
                  <a:lnTo>
                    <a:pt x="2889250" y="30480"/>
                  </a:lnTo>
                  <a:lnTo>
                    <a:pt x="2887979" y="26670"/>
                  </a:lnTo>
                  <a:close/>
                </a:path>
                <a:path w="2909570" h="365760">
                  <a:moveTo>
                    <a:pt x="21589" y="332740"/>
                  </a:moveTo>
                  <a:lnTo>
                    <a:pt x="19050" y="332740"/>
                  </a:lnTo>
                  <a:lnTo>
                    <a:pt x="21589" y="335510"/>
                  </a:lnTo>
                  <a:lnTo>
                    <a:pt x="21589" y="332740"/>
                  </a:lnTo>
                  <a:close/>
                </a:path>
                <a:path w="2909570" h="365760">
                  <a:moveTo>
                    <a:pt x="24292" y="24400"/>
                  </a:moveTo>
                  <a:lnTo>
                    <a:pt x="20319" y="26670"/>
                  </a:lnTo>
                  <a:lnTo>
                    <a:pt x="21589" y="26670"/>
                  </a:lnTo>
                  <a:lnTo>
                    <a:pt x="21589" y="30480"/>
                  </a:lnTo>
                  <a:lnTo>
                    <a:pt x="24292" y="24400"/>
                  </a:lnTo>
                  <a:close/>
                </a:path>
                <a:path w="2909570" h="365760">
                  <a:moveTo>
                    <a:pt x="2887472" y="25146"/>
                  </a:moveTo>
                  <a:lnTo>
                    <a:pt x="2889250" y="30480"/>
                  </a:lnTo>
                  <a:lnTo>
                    <a:pt x="2909570" y="30480"/>
                  </a:lnTo>
                  <a:lnTo>
                    <a:pt x="2909570" y="26670"/>
                  </a:lnTo>
                  <a:lnTo>
                    <a:pt x="2890520" y="26670"/>
                  </a:lnTo>
                  <a:lnTo>
                    <a:pt x="2887472" y="25146"/>
                  </a:lnTo>
                  <a:close/>
                </a:path>
                <a:path w="2909570" h="365760">
                  <a:moveTo>
                    <a:pt x="2908141" y="19050"/>
                  </a:moveTo>
                  <a:lnTo>
                    <a:pt x="2885439" y="19050"/>
                  </a:lnTo>
                  <a:lnTo>
                    <a:pt x="2890520" y="26670"/>
                  </a:lnTo>
                  <a:lnTo>
                    <a:pt x="2909570" y="26670"/>
                  </a:lnTo>
                  <a:lnTo>
                    <a:pt x="2909570" y="22860"/>
                  </a:lnTo>
                  <a:lnTo>
                    <a:pt x="2908141" y="19050"/>
                  </a:lnTo>
                  <a:close/>
                </a:path>
                <a:path w="2909570" h="365760">
                  <a:moveTo>
                    <a:pt x="2886286" y="21590"/>
                  </a:moveTo>
                  <a:lnTo>
                    <a:pt x="2880359" y="21590"/>
                  </a:lnTo>
                  <a:lnTo>
                    <a:pt x="2887472" y="25146"/>
                  </a:lnTo>
                  <a:lnTo>
                    <a:pt x="2886286" y="21590"/>
                  </a:lnTo>
                  <a:close/>
                </a:path>
                <a:path w="2909570" h="365760">
                  <a:moveTo>
                    <a:pt x="2885439" y="19050"/>
                  </a:moveTo>
                  <a:lnTo>
                    <a:pt x="26669" y="19050"/>
                  </a:lnTo>
                  <a:lnTo>
                    <a:pt x="24292" y="24400"/>
                  </a:lnTo>
                  <a:lnTo>
                    <a:pt x="29209" y="21590"/>
                  </a:lnTo>
                  <a:lnTo>
                    <a:pt x="2886286" y="21590"/>
                  </a:lnTo>
                  <a:lnTo>
                    <a:pt x="2885439" y="19050"/>
                  </a:lnTo>
                  <a:close/>
                </a:path>
                <a:path w="2909570" h="365760">
                  <a:moveTo>
                    <a:pt x="2887979" y="0"/>
                  </a:moveTo>
                  <a:lnTo>
                    <a:pt x="22859" y="0"/>
                  </a:lnTo>
                  <a:lnTo>
                    <a:pt x="21589" y="1270"/>
                  </a:lnTo>
                  <a:lnTo>
                    <a:pt x="2889250" y="1270"/>
                  </a:lnTo>
                  <a:lnTo>
                    <a:pt x="2887979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8" name="object 138"/>
          <p:cNvSpPr txBox="1"/>
          <p:nvPr/>
        </p:nvSpPr>
        <p:spPr>
          <a:xfrm>
            <a:off x="5346065" y="4940934"/>
            <a:ext cx="2887980" cy="343535"/>
          </a:xfrm>
          <a:prstGeom prst="rect">
            <a:avLst/>
          </a:prstGeom>
          <a:ln w="33019">
            <a:solidFill>
              <a:srgbClr val="999999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</a:pP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图</a:t>
            </a:r>
            <a:r>
              <a:rPr sz="500" b="1" spc="-15" dirty="0">
                <a:solidFill>
                  <a:srgbClr val="FFFFFF"/>
                </a:solidFill>
                <a:latin typeface="Microsoft YaHei UI"/>
                <a:cs typeface="Microsoft YaHei UI"/>
              </a:rPr>
              <a:t>6</a:t>
            </a:r>
            <a:r>
              <a:rPr sz="500" b="1" spc="-15" dirty="0">
                <a:solidFill>
                  <a:srgbClr val="FFFFFF"/>
                </a:solidFill>
                <a:latin typeface="Microsoft YaHei UI"/>
                <a:cs typeface="Microsoft YaHei UI"/>
              </a:rPr>
              <a:t>   </a:t>
            </a: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5" dirty="0">
                <a:solidFill>
                  <a:srgbClr val="FFFFFF"/>
                </a:solidFill>
                <a:latin typeface="Microsoft YaHei UI"/>
                <a:cs typeface="Microsoft YaHei UI"/>
              </a:rPr>
              <a:t>R</a:t>
            </a:r>
            <a:r>
              <a:rPr sz="500" b="1" spc="10" dirty="0">
                <a:solidFill>
                  <a:srgbClr val="FFFFFF"/>
                </a:solidFill>
                <a:latin typeface="Microsoft YaHei UI"/>
                <a:cs typeface="Microsoft YaHei UI"/>
              </a:rPr>
              <a:t>M</a:t>
            </a:r>
            <a:r>
              <a:rPr sz="500" b="1" spc="40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500" b="1" spc="-15" dirty="0">
                <a:solidFill>
                  <a:srgbClr val="FFFFFF"/>
                </a:solidFill>
                <a:latin typeface="Microsoft YaHei UI"/>
                <a:cs typeface="Microsoft YaHei UI"/>
              </a:rPr>
              <a:t>0</a:t>
            </a:r>
            <a:r>
              <a:rPr sz="500" b="1" spc="-90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系列低压熔断器</a:t>
            </a:r>
            <a:endParaRPr sz="500">
              <a:latin typeface="Microsoft YaHei UI"/>
              <a:cs typeface="Microsoft YaHei UI"/>
            </a:endParaRPr>
          </a:p>
          <a:p>
            <a:pPr marL="15875" algn="ctr">
              <a:lnSpc>
                <a:spcPct val="100000"/>
              </a:lnSpc>
              <a:spcBef>
                <a:spcPts val="110"/>
              </a:spcBef>
            </a:pP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（</a:t>
            </a:r>
            <a:r>
              <a:rPr sz="500" b="1" spc="-10" dirty="0">
                <a:solidFill>
                  <a:srgbClr val="FFFFFF"/>
                </a:solidFill>
                <a:latin typeface="Microsoft YaHei UI"/>
                <a:cs typeface="Microsoft YaHei UI"/>
              </a:rPr>
              <a:t>a</a:t>
            </a:r>
            <a:r>
              <a:rPr sz="500" b="1" spc="-70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）</a:t>
            </a: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熔管；</a:t>
            </a:r>
            <a:r>
              <a:rPr sz="500" b="1" spc="-155" dirty="0">
                <a:solidFill>
                  <a:srgbClr val="FFFFFF"/>
                </a:solidFill>
                <a:latin typeface="Microsoft YaHei UI"/>
                <a:cs typeface="Microsoft YaHei UI"/>
              </a:rPr>
              <a:t>（</a:t>
            </a:r>
            <a:r>
              <a:rPr sz="500" b="1" spc="20" dirty="0">
                <a:solidFill>
                  <a:srgbClr val="FFFFFF"/>
                </a:solidFill>
                <a:latin typeface="Microsoft YaHei UI"/>
                <a:cs typeface="Microsoft YaHei UI"/>
              </a:rPr>
              <a:t>b</a:t>
            </a:r>
            <a:r>
              <a:rPr sz="50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）</a:t>
            </a:r>
            <a:r>
              <a:rPr sz="500" b="1" spc="-145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片</a:t>
            </a:r>
            <a:endParaRPr sz="500">
              <a:latin typeface="Microsoft YaHei UI"/>
              <a:cs typeface="Microsoft YaHei UI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500" b="1" spc="-15" dirty="0">
                <a:solidFill>
                  <a:srgbClr val="FFFFFF"/>
                </a:solidFill>
                <a:latin typeface="Microsoft YaHei UI"/>
                <a:cs typeface="Microsoft YaHei UI"/>
              </a:rPr>
              <a:t>1</a:t>
            </a:r>
            <a:r>
              <a:rPr sz="500" b="1" spc="-90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-45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50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铜</a:t>
            </a: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管帽</a:t>
            </a:r>
            <a:r>
              <a:rPr sz="50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；</a:t>
            </a:r>
            <a:r>
              <a:rPr sz="500" b="1" spc="-15" dirty="0">
                <a:solidFill>
                  <a:srgbClr val="FFFFFF"/>
                </a:solidFill>
                <a:latin typeface="Microsoft YaHei UI"/>
                <a:cs typeface="Microsoft YaHei UI"/>
              </a:rPr>
              <a:t>2</a:t>
            </a:r>
            <a:r>
              <a:rPr sz="500" b="1" spc="-100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-45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500" b="1" spc="25" dirty="0">
                <a:solidFill>
                  <a:srgbClr val="FFFFFF"/>
                </a:solidFill>
                <a:latin typeface="Microsoft YaHei UI"/>
                <a:cs typeface="Microsoft YaHei UI"/>
              </a:rPr>
              <a:t>管</a:t>
            </a:r>
            <a:r>
              <a:rPr sz="500" b="1" spc="-145" dirty="0">
                <a:solidFill>
                  <a:srgbClr val="FFFFFF"/>
                </a:solidFill>
                <a:latin typeface="Microsoft YaHei UI"/>
                <a:cs typeface="Microsoft YaHei UI"/>
              </a:rPr>
              <a:t>夹</a:t>
            </a: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；</a:t>
            </a:r>
            <a:r>
              <a:rPr sz="500" b="1" spc="-135" dirty="0">
                <a:solidFill>
                  <a:srgbClr val="FFFFFF"/>
                </a:solidFill>
                <a:latin typeface="Microsoft YaHei UI"/>
                <a:cs typeface="Microsoft YaHei UI"/>
              </a:rPr>
              <a:t>3</a:t>
            </a:r>
            <a:r>
              <a:rPr sz="500" b="1" spc="-45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500" b="1" spc="20" dirty="0">
                <a:solidFill>
                  <a:srgbClr val="FFFFFF"/>
                </a:solidFill>
                <a:latin typeface="Microsoft YaHei UI"/>
                <a:cs typeface="Microsoft YaHei UI"/>
              </a:rPr>
              <a:t>纤</a:t>
            </a:r>
            <a:r>
              <a:rPr sz="500" b="1" spc="-140" dirty="0">
                <a:solidFill>
                  <a:srgbClr val="FFFFFF"/>
                </a:solidFill>
                <a:latin typeface="Microsoft YaHei UI"/>
                <a:cs typeface="Microsoft YaHei UI"/>
              </a:rPr>
              <a:t>维</a:t>
            </a: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熔</a:t>
            </a:r>
            <a:r>
              <a:rPr sz="500" b="1" spc="-140" dirty="0">
                <a:solidFill>
                  <a:srgbClr val="FFFFFF"/>
                </a:solidFill>
                <a:latin typeface="Microsoft YaHei UI"/>
                <a:cs typeface="Microsoft YaHei UI"/>
              </a:rPr>
              <a:t>管</a:t>
            </a:r>
            <a:r>
              <a:rPr sz="500" b="1" spc="20" dirty="0">
                <a:solidFill>
                  <a:srgbClr val="FFFFFF"/>
                </a:solidFill>
                <a:latin typeface="Microsoft YaHei UI"/>
                <a:cs typeface="Microsoft YaHei UI"/>
              </a:rPr>
              <a:t>；</a:t>
            </a:r>
            <a:r>
              <a:rPr sz="500" b="1" spc="-135" dirty="0">
                <a:solidFill>
                  <a:srgbClr val="FFFFFF"/>
                </a:solidFill>
                <a:latin typeface="Microsoft YaHei UI"/>
                <a:cs typeface="Microsoft YaHei UI"/>
              </a:rPr>
              <a:t>4</a:t>
            </a:r>
            <a:r>
              <a:rPr sz="500" b="1" spc="-45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熔片</a:t>
            </a:r>
            <a:r>
              <a:rPr sz="500" b="1" spc="-155" dirty="0">
                <a:solidFill>
                  <a:srgbClr val="FFFFFF"/>
                </a:solidFill>
                <a:latin typeface="Microsoft YaHei UI"/>
                <a:cs typeface="Microsoft YaHei UI"/>
              </a:rPr>
              <a:t>；</a:t>
            </a:r>
            <a:r>
              <a:rPr sz="500" b="1" spc="-15" dirty="0">
                <a:solidFill>
                  <a:srgbClr val="FFFFFF"/>
                </a:solidFill>
                <a:latin typeface="Microsoft YaHei UI"/>
                <a:cs typeface="Microsoft YaHei UI"/>
              </a:rPr>
              <a:t>5</a:t>
            </a:r>
            <a:r>
              <a:rPr sz="500" b="1" spc="-90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500" b="1" spc="-55" dirty="0">
                <a:solidFill>
                  <a:srgbClr val="FFFFFF"/>
                </a:solidFill>
                <a:latin typeface="Microsoft YaHei UI"/>
                <a:cs typeface="Microsoft YaHei UI"/>
              </a:rPr>
              <a:t>-</a:t>
            </a:r>
            <a:r>
              <a:rPr sz="500" b="1" spc="-145" dirty="0">
                <a:solidFill>
                  <a:srgbClr val="FFFFFF"/>
                </a:solidFill>
                <a:latin typeface="Microsoft YaHei UI"/>
                <a:cs typeface="Microsoft YaHei UI"/>
              </a:rPr>
              <a:t>刀</a:t>
            </a: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形</a:t>
            </a:r>
            <a:r>
              <a:rPr sz="500" b="1" spc="-140" dirty="0">
                <a:solidFill>
                  <a:srgbClr val="FFFFFF"/>
                </a:solidFill>
                <a:latin typeface="Microsoft YaHei UI"/>
                <a:cs typeface="Microsoft YaHei UI"/>
              </a:rPr>
              <a:t>触</a:t>
            </a:r>
            <a:r>
              <a:rPr sz="500" b="1" spc="35" dirty="0">
                <a:solidFill>
                  <a:srgbClr val="FFFFFF"/>
                </a:solidFill>
                <a:latin typeface="Microsoft YaHei UI"/>
                <a:cs typeface="Microsoft YaHei UI"/>
              </a:rPr>
              <a:t>头</a:t>
            </a:r>
            <a:endParaRPr sz="500">
              <a:latin typeface="Microsoft YaHei UI"/>
              <a:cs typeface="Microsoft YaHei UI"/>
            </a:endParaRPr>
          </a:p>
        </p:txBody>
      </p:sp>
      <p:grpSp>
        <p:nvGrpSpPr>
          <p:cNvPr id="139" name="object 139"/>
          <p:cNvGrpSpPr/>
          <p:nvPr/>
        </p:nvGrpSpPr>
        <p:grpSpPr>
          <a:xfrm>
            <a:off x="6052820" y="2856229"/>
            <a:ext cx="2332990" cy="1979930"/>
            <a:chOff x="6052820" y="2856229"/>
            <a:chExt cx="2332990" cy="1979930"/>
          </a:xfrm>
        </p:grpSpPr>
        <p:pic>
          <p:nvPicPr>
            <p:cNvPr id="140" name="object 1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45300" y="3171189"/>
              <a:ext cx="1540509" cy="1664969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052820" y="2856229"/>
              <a:ext cx="1563370" cy="359410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6078220" y="2931159"/>
              <a:ext cx="157480" cy="156210"/>
            </a:xfrm>
            <a:custGeom>
              <a:avLst/>
              <a:gdLst/>
              <a:ahLst/>
              <a:cxnLst/>
              <a:rect l="l" t="t" r="r" b="b"/>
              <a:pathLst>
                <a:path w="157479" h="156210">
                  <a:moveTo>
                    <a:pt x="77469" y="0"/>
                  </a:moveTo>
                  <a:lnTo>
                    <a:pt x="47684" y="6211"/>
                  </a:lnTo>
                  <a:lnTo>
                    <a:pt x="23018" y="23018"/>
                  </a:lnTo>
                  <a:lnTo>
                    <a:pt x="6211" y="47684"/>
                  </a:lnTo>
                  <a:lnTo>
                    <a:pt x="0" y="77469"/>
                  </a:lnTo>
                  <a:lnTo>
                    <a:pt x="6211" y="107989"/>
                  </a:lnTo>
                  <a:lnTo>
                    <a:pt x="23018" y="133032"/>
                  </a:lnTo>
                  <a:lnTo>
                    <a:pt x="47684" y="149979"/>
                  </a:lnTo>
                  <a:lnTo>
                    <a:pt x="77469" y="156210"/>
                  </a:lnTo>
                  <a:lnTo>
                    <a:pt x="108723" y="149979"/>
                  </a:lnTo>
                  <a:lnTo>
                    <a:pt x="134143" y="133032"/>
                  </a:lnTo>
                  <a:lnTo>
                    <a:pt x="151229" y="107989"/>
                  </a:lnTo>
                  <a:lnTo>
                    <a:pt x="157479" y="77469"/>
                  </a:lnTo>
                  <a:lnTo>
                    <a:pt x="151229" y="47684"/>
                  </a:lnTo>
                  <a:lnTo>
                    <a:pt x="134143" y="23018"/>
                  </a:lnTo>
                  <a:lnTo>
                    <a:pt x="108723" y="6211"/>
                  </a:lnTo>
                  <a:lnTo>
                    <a:pt x="774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3" name="object 1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074410" y="2924809"/>
              <a:ext cx="227329" cy="224789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087110" y="2942589"/>
              <a:ext cx="130810" cy="130810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6076950" y="2932429"/>
              <a:ext cx="154940" cy="154940"/>
            </a:xfrm>
            <a:custGeom>
              <a:avLst/>
              <a:gdLst/>
              <a:ahLst/>
              <a:cxnLst/>
              <a:rect l="l" t="t" r="r" b="b"/>
              <a:pathLst>
                <a:path w="154939" h="154939">
                  <a:moveTo>
                    <a:pt x="104139" y="148590"/>
                  </a:moveTo>
                  <a:lnTo>
                    <a:pt x="48260" y="148590"/>
                  </a:lnTo>
                  <a:lnTo>
                    <a:pt x="73660" y="153670"/>
                  </a:lnTo>
                  <a:lnTo>
                    <a:pt x="74929" y="154940"/>
                  </a:lnTo>
                  <a:lnTo>
                    <a:pt x="77470" y="154940"/>
                  </a:lnTo>
                  <a:lnTo>
                    <a:pt x="78739" y="153670"/>
                  </a:lnTo>
                  <a:lnTo>
                    <a:pt x="104139" y="148590"/>
                  </a:lnTo>
                  <a:close/>
                </a:path>
                <a:path w="154939" h="154939">
                  <a:moveTo>
                    <a:pt x="73660" y="22860"/>
                  </a:moveTo>
                  <a:lnTo>
                    <a:pt x="21589" y="22860"/>
                  </a:lnTo>
                  <a:lnTo>
                    <a:pt x="20320" y="24130"/>
                  </a:lnTo>
                  <a:lnTo>
                    <a:pt x="20320" y="25400"/>
                  </a:lnTo>
                  <a:lnTo>
                    <a:pt x="7620" y="45720"/>
                  </a:lnTo>
                  <a:lnTo>
                    <a:pt x="6350" y="46990"/>
                  </a:lnTo>
                  <a:lnTo>
                    <a:pt x="6350" y="49530"/>
                  </a:lnTo>
                  <a:lnTo>
                    <a:pt x="1270" y="74930"/>
                  </a:lnTo>
                  <a:lnTo>
                    <a:pt x="0" y="76200"/>
                  </a:lnTo>
                  <a:lnTo>
                    <a:pt x="0" y="77470"/>
                  </a:lnTo>
                  <a:lnTo>
                    <a:pt x="1270" y="78740"/>
                  </a:lnTo>
                  <a:lnTo>
                    <a:pt x="6350" y="104140"/>
                  </a:lnTo>
                  <a:lnTo>
                    <a:pt x="6350" y="106680"/>
                  </a:lnTo>
                  <a:lnTo>
                    <a:pt x="7620" y="107950"/>
                  </a:lnTo>
                  <a:lnTo>
                    <a:pt x="20320" y="129540"/>
                  </a:lnTo>
                  <a:lnTo>
                    <a:pt x="20320" y="130810"/>
                  </a:lnTo>
                  <a:lnTo>
                    <a:pt x="21589" y="130810"/>
                  </a:lnTo>
                  <a:lnTo>
                    <a:pt x="22860" y="132080"/>
                  </a:lnTo>
                  <a:lnTo>
                    <a:pt x="44450" y="146050"/>
                  </a:lnTo>
                  <a:lnTo>
                    <a:pt x="45720" y="148590"/>
                  </a:lnTo>
                  <a:lnTo>
                    <a:pt x="106679" y="148590"/>
                  </a:lnTo>
                  <a:lnTo>
                    <a:pt x="107950" y="146050"/>
                  </a:lnTo>
                  <a:lnTo>
                    <a:pt x="129539" y="132080"/>
                  </a:lnTo>
                  <a:lnTo>
                    <a:pt x="73660" y="132080"/>
                  </a:lnTo>
                  <a:lnTo>
                    <a:pt x="76261" y="131584"/>
                  </a:lnTo>
                  <a:lnTo>
                    <a:pt x="59690" y="128270"/>
                  </a:lnTo>
                  <a:lnTo>
                    <a:pt x="57150" y="128270"/>
                  </a:lnTo>
                  <a:lnTo>
                    <a:pt x="53339" y="127000"/>
                  </a:lnTo>
                  <a:lnTo>
                    <a:pt x="55302" y="127000"/>
                  </a:lnTo>
                  <a:lnTo>
                    <a:pt x="40524" y="116840"/>
                  </a:lnTo>
                  <a:lnTo>
                    <a:pt x="39370" y="116840"/>
                  </a:lnTo>
                  <a:lnTo>
                    <a:pt x="36829" y="114300"/>
                  </a:lnTo>
                  <a:lnTo>
                    <a:pt x="37782" y="114300"/>
                  </a:lnTo>
                  <a:lnTo>
                    <a:pt x="29051" y="100330"/>
                  </a:lnTo>
                  <a:lnTo>
                    <a:pt x="27939" y="100330"/>
                  </a:lnTo>
                  <a:lnTo>
                    <a:pt x="26670" y="96520"/>
                  </a:lnTo>
                  <a:lnTo>
                    <a:pt x="26987" y="96520"/>
                  </a:lnTo>
                  <a:lnTo>
                    <a:pt x="22542" y="78740"/>
                  </a:lnTo>
                  <a:lnTo>
                    <a:pt x="21589" y="78740"/>
                  </a:lnTo>
                  <a:lnTo>
                    <a:pt x="21589" y="74930"/>
                  </a:lnTo>
                  <a:lnTo>
                    <a:pt x="22542" y="74930"/>
                  </a:lnTo>
                  <a:lnTo>
                    <a:pt x="27939" y="53340"/>
                  </a:lnTo>
                  <a:lnTo>
                    <a:pt x="29845" y="53340"/>
                  </a:lnTo>
                  <a:lnTo>
                    <a:pt x="37782" y="40640"/>
                  </a:lnTo>
                  <a:lnTo>
                    <a:pt x="36829" y="40640"/>
                  </a:lnTo>
                  <a:lnTo>
                    <a:pt x="39370" y="38100"/>
                  </a:lnTo>
                  <a:lnTo>
                    <a:pt x="40524" y="38100"/>
                  </a:lnTo>
                  <a:lnTo>
                    <a:pt x="55302" y="27940"/>
                  </a:lnTo>
                  <a:lnTo>
                    <a:pt x="53339" y="27940"/>
                  </a:lnTo>
                  <a:lnTo>
                    <a:pt x="57150" y="26670"/>
                  </a:lnTo>
                  <a:lnTo>
                    <a:pt x="59690" y="26670"/>
                  </a:lnTo>
                  <a:lnTo>
                    <a:pt x="76261" y="23355"/>
                  </a:lnTo>
                  <a:lnTo>
                    <a:pt x="73660" y="22860"/>
                  </a:lnTo>
                  <a:close/>
                </a:path>
                <a:path w="154939" h="154939">
                  <a:moveTo>
                    <a:pt x="97615" y="127517"/>
                  </a:moveTo>
                  <a:lnTo>
                    <a:pt x="76261" y="131584"/>
                  </a:lnTo>
                  <a:lnTo>
                    <a:pt x="78739" y="132080"/>
                  </a:lnTo>
                  <a:lnTo>
                    <a:pt x="130810" y="132080"/>
                  </a:lnTo>
                  <a:lnTo>
                    <a:pt x="133350" y="130810"/>
                  </a:lnTo>
                  <a:lnTo>
                    <a:pt x="133350" y="129540"/>
                  </a:lnTo>
                  <a:lnTo>
                    <a:pt x="134171" y="128270"/>
                  </a:lnTo>
                  <a:lnTo>
                    <a:pt x="96520" y="128270"/>
                  </a:lnTo>
                  <a:lnTo>
                    <a:pt x="97615" y="127517"/>
                  </a:lnTo>
                  <a:close/>
                </a:path>
                <a:path w="154939" h="154939">
                  <a:moveTo>
                    <a:pt x="56107" y="127553"/>
                  </a:moveTo>
                  <a:lnTo>
                    <a:pt x="57150" y="128270"/>
                  </a:lnTo>
                  <a:lnTo>
                    <a:pt x="59690" y="128270"/>
                  </a:lnTo>
                  <a:lnTo>
                    <a:pt x="56107" y="127553"/>
                  </a:lnTo>
                  <a:close/>
                </a:path>
                <a:path w="154939" h="154939">
                  <a:moveTo>
                    <a:pt x="134993" y="127000"/>
                  </a:moveTo>
                  <a:lnTo>
                    <a:pt x="100329" y="127000"/>
                  </a:lnTo>
                  <a:lnTo>
                    <a:pt x="96520" y="128270"/>
                  </a:lnTo>
                  <a:lnTo>
                    <a:pt x="134171" y="128270"/>
                  </a:lnTo>
                  <a:lnTo>
                    <a:pt x="134993" y="127000"/>
                  </a:lnTo>
                  <a:close/>
                </a:path>
                <a:path w="154939" h="154939">
                  <a:moveTo>
                    <a:pt x="55302" y="127000"/>
                  </a:moveTo>
                  <a:lnTo>
                    <a:pt x="53339" y="127000"/>
                  </a:lnTo>
                  <a:lnTo>
                    <a:pt x="56107" y="127553"/>
                  </a:lnTo>
                  <a:lnTo>
                    <a:pt x="55302" y="127000"/>
                  </a:lnTo>
                  <a:close/>
                </a:path>
                <a:path w="154939" h="154939">
                  <a:moveTo>
                    <a:pt x="115334" y="115334"/>
                  </a:moveTo>
                  <a:lnTo>
                    <a:pt x="97615" y="127517"/>
                  </a:lnTo>
                  <a:lnTo>
                    <a:pt x="100329" y="127000"/>
                  </a:lnTo>
                  <a:lnTo>
                    <a:pt x="134993" y="127000"/>
                  </a:lnTo>
                  <a:lnTo>
                    <a:pt x="141567" y="116840"/>
                  </a:lnTo>
                  <a:lnTo>
                    <a:pt x="114300" y="116840"/>
                  </a:lnTo>
                  <a:lnTo>
                    <a:pt x="115334" y="115334"/>
                  </a:lnTo>
                  <a:close/>
                </a:path>
                <a:path w="154939" h="154939">
                  <a:moveTo>
                    <a:pt x="38500" y="115448"/>
                  </a:moveTo>
                  <a:lnTo>
                    <a:pt x="39370" y="116840"/>
                  </a:lnTo>
                  <a:lnTo>
                    <a:pt x="40524" y="116840"/>
                  </a:lnTo>
                  <a:lnTo>
                    <a:pt x="38500" y="115448"/>
                  </a:lnTo>
                  <a:close/>
                </a:path>
                <a:path w="154939" h="154939">
                  <a:moveTo>
                    <a:pt x="143211" y="114300"/>
                  </a:moveTo>
                  <a:lnTo>
                    <a:pt x="116839" y="114300"/>
                  </a:lnTo>
                  <a:lnTo>
                    <a:pt x="114300" y="116840"/>
                  </a:lnTo>
                  <a:lnTo>
                    <a:pt x="141567" y="116840"/>
                  </a:lnTo>
                  <a:lnTo>
                    <a:pt x="143211" y="114300"/>
                  </a:lnTo>
                  <a:close/>
                </a:path>
                <a:path w="154939" h="154939">
                  <a:moveTo>
                    <a:pt x="37782" y="114300"/>
                  </a:moveTo>
                  <a:lnTo>
                    <a:pt x="36829" y="114300"/>
                  </a:lnTo>
                  <a:lnTo>
                    <a:pt x="38500" y="115448"/>
                  </a:lnTo>
                  <a:lnTo>
                    <a:pt x="37782" y="114300"/>
                  </a:lnTo>
                  <a:close/>
                </a:path>
                <a:path w="154939" h="154939">
                  <a:moveTo>
                    <a:pt x="127771" y="97245"/>
                  </a:moveTo>
                  <a:lnTo>
                    <a:pt x="115334" y="115334"/>
                  </a:lnTo>
                  <a:lnTo>
                    <a:pt x="116839" y="114300"/>
                  </a:lnTo>
                  <a:lnTo>
                    <a:pt x="143211" y="114300"/>
                  </a:lnTo>
                  <a:lnTo>
                    <a:pt x="147320" y="107950"/>
                  </a:lnTo>
                  <a:lnTo>
                    <a:pt x="148589" y="106680"/>
                  </a:lnTo>
                  <a:lnTo>
                    <a:pt x="148589" y="104140"/>
                  </a:lnTo>
                  <a:lnTo>
                    <a:pt x="149351" y="100330"/>
                  </a:lnTo>
                  <a:lnTo>
                    <a:pt x="127000" y="100330"/>
                  </a:lnTo>
                  <a:lnTo>
                    <a:pt x="127771" y="97245"/>
                  </a:lnTo>
                  <a:close/>
                </a:path>
                <a:path w="154939" h="154939">
                  <a:moveTo>
                    <a:pt x="27199" y="97366"/>
                  </a:moveTo>
                  <a:lnTo>
                    <a:pt x="27939" y="100330"/>
                  </a:lnTo>
                  <a:lnTo>
                    <a:pt x="29051" y="100330"/>
                  </a:lnTo>
                  <a:lnTo>
                    <a:pt x="27199" y="97366"/>
                  </a:lnTo>
                  <a:close/>
                </a:path>
                <a:path w="154939" h="154939">
                  <a:moveTo>
                    <a:pt x="150113" y="96520"/>
                  </a:moveTo>
                  <a:lnTo>
                    <a:pt x="128270" y="96520"/>
                  </a:lnTo>
                  <a:lnTo>
                    <a:pt x="127000" y="100330"/>
                  </a:lnTo>
                  <a:lnTo>
                    <a:pt x="149351" y="100330"/>
                  </a:lnTo>
                  <a:lnTo>
                    <a:pt x="150113" y="96520"/>
                  </a:lnTo>
                  <a:close/>
                </a:path>
                <a:path w="154939" h="154939">
                  <a:moveTo>
                    <a:pt x="26987" y="96520"/>
                  </a:moveTo>
                  <a:lnTo>
                    <a:pt x="26670" y="96520"/>
                  </a:lnTo>
                  <a:lnTo>
                    <a:pt x="27199" y="97366"/>
                  </a:lnTo>
                  <a:lnTo>
                    <a:pt x="26987" y="96520"/>
                  </a:lnTo>
                  <a:close/>
                </a:path>
                <a:path w="154939" h="154939">
                  <a:moveTo>
                    <a:pt x="132873" y="76835"/>
                  </a:moveTo>
                  <a:lnTo>
                    <a:pt x="127771" y="97245"/>
                  </a:lnTo>
                  <a:lnTo>
                    <a:pt x="128270" y="96520"/>
                  </a:lnTo>
                  <a:lnTo>
                    <a:pt x="150113" y="96520"/>
                  </a:lnTo>
                  <a:lnTo>
                    <a:pt x="153670" y="78740"/>
                  </a:lnTo>
                  <a:lnTo>
                    <a:pt x="133350" y="78740"/>
                  </a:lnTo>
                  <a:lnTo>
                    <a:pt x="132873" y="76835"/>
                  </a:lnTo>
                  <a:close/>
                </a:path>
                <a:path w="154939" h="154939">
                  <a:moveTo>
                    <a:pt x="22066" y="76835"/>
                  </a:moveTo>
                  <a:lnTo>
                    <a:pt x="21589" y="78740"/>
                  </a:lnTo>
                  <a:lnTo>
                    <a:pt x="22542" y="78740"/>
                  </a:lnTo>
                  <a:lnTo>
                    <a:pt x="22066" y="76835"/>
                  </a:lnTo>
                  <a:close/>
                </a:path>
                <a:path w="154939" h="154939">
                  <a:moveTo>
                    <a:pt x="153670" y="74930"/>
                  </a:moveTo>
                  <a:lnTo>
                    <a:pt x="133350" y="74930"/>
                  </a:lnTo>
                  <a:lnTo>
                    <a:pt x="133350" y="78740"/>
                  </a:lnTo>
                  <a:lnTo>
                    <a:pt x="153670" y="78740"/>
                  </a:lnTo>
                  <a:lnTo>
                    <a:pt x="154939" y="77470"/>
                  </a:lnTo>
                  <a:lnTo>
                    <a:pt x="154939" y="76200"/>
                  </a:lnTo>
                  <a:lnTo>
                    <a:pt x="153670" y="74930"/>
                  </a:lnTo>
                  <a:close/>
                </a:path>
                <a:path w="154939" h="154939">
                  <a:moveTo>
                    <a:pt x="22542" y="74930"/>
                  </a:moveTo>
                  <a:lnTo>
                    <a:pt x="21589" y="74930"/>
                  </a:lnTo>
                  <a:lnTo>
                    <a:pt x="22066" y="76835"/>
                  </a:lnTo>
                  <a:lnTo>
                    <a:pt x="22542" y="74930"/>
                  </a:lnTo>
                  <a:close/>
                </a:path>
                <a:path w="154939" h="154939">
                  <a:moveTo>
                    <a:pt x="149351" y="53340"/>
                  </a:moveTo>
                  <a:lnTo>
                    <a:pt x="127000" y="53340"/>
                  </a:lnTo>
                  <a:lnTo>
                    <a:pt x="132873" y="76835"/>
                  </a:lnTo>
                  <a:lnTo>
                    <a:pt x="133350" y="74930"/>
                  </a:lnTo>
                  <a:lnTo>
                    <a:pt x="153670" y="74930"/>
                  </a:lnTo>
                  <a:lnTo>
                    <a:pt x="149351" y="53340"/>
                  </a:lnTo>
                  <a:close/>
                </a:path>
                <a:path w="154939" h="154939">
                  <a:moveTo>
                    <a:pt x="29845" y="53340"/>
                  </a:moveTo>
                  <a:lnTo>
                    <a:pt x="27939" y="53340"/>
                  </a:lnTo>
                  <a:lnTo>
                    <a:pt x="26670" y="58420"/>
                  </a:lnTo>
                  <a:lnTo>
                    <a:pt x="29845" y="53340"/>
                  </a:lnTo>
                  <a:close/>
                </a:path>
                <a:path w="154939" h="154939">
                  <a:moveTo>
                    <a:pt x="115334" y="39605"/>
                  </a:moveTo>
                  <a:lnTo>
                    <a:pt x="128270" y="58420"/>
                  </a:lnTo>
                  <a:lnTo>
                    <a:pt x="127000" y="53340"/>
                  </a:lnTo>
                  <a:lnTo>
                    <a:pt x="149351" y="53340"/>
                  </a:lnTo>
                  <a:lnTo>
                    <a:pt x="148589" y="49530"/>
                  </a:lnTo>
                  <a:lnTo>
                    <a:pt x="148589" y="46990"/>
                  </a:lnTo>
                  <a:lnTo>
                    <a:pt x="147320" y="45720"/>
                  </a:lnTo>
                  <a:lnTo>
                    <a:pt x="143827" y="40640"/>
                  </a:lnTo>
                  <a:lnTo>
                    <a:pt x="116839" y="40640"/>
                  </a:lnTo>
                  <a:lnTo>
                    <a:pt x="115334" y="39605"/>
                  </a:lnTo>
                  <a:close/>
                </a:path>
                <a:path w="154939" h="154939">
                  <a:moveTo>
                    <a:pt x="38500" y="39491"/>
                  </a:moveTo>
                  <a:lnTo>
                    <a:pt x="36829" y="40640"/>
                  </a:lnTo>
                  <a:lnTo>
                    <a:pt x="37782" y="40640"/>
                  </a:lnTo>
                  <a:lnTo>
                    <a:pt x="38500" y="39491"/>
                  </a:lnTo>
                  <a:close/>
                </a:path>
                <a:path w="154939" h="154939">
                  <a:moveTo>
                    <a:pt x="142081" y="38100"/>
                  </a:moveTo>
                  <a:lnTo>
                    <a:pt x="114300" y="38100"/>
                  </a:lnTo>
                  <a:lnTo>
                    <a:pt x="116839" y="40640"/>
                  </a:lnTo>
                  <a:lnTo>
                    <a:pt x="143827" y="40640"/>
                  </a:lnTo>
                  <a:lnTo>
                    <a:pt x="142081" y="38100"/>
                  </a:lnTo>
                  <a:close/>
                </a:path>
                <a:path w="154939" h="154939">
                  <a:moveTo>
                    <a:pt x="97615" y="27422"/>
                  </a:moveTo>
                  <a:lnTo>
                    <a:pt x="115334" y="39605"/>
                  </a:lnTo>
                  <a:lnTo>
                    <a:pt x="114300" y="38100"/>
                  </a:lnTo>
                  <a:lnTo>
                    <a:pt x="142081" y="38100"/>
                  </a:lnTo>
                  <a:lnTo>
                    <a:pt x="135096" y="27940"/>
                  </a:lnTo>
                  <a:lnTo>
                    <a:pt x="100329" y="27940"/>
                  </a:lnTo>
                  <a:lnTo>
                    <a:pt x="97615" y="27422"/>
                  </a:lnTo>
                  <a:close/>
                </a:path>
                <a:path w="154939" h="154939">
                  <a:moveTo>
                    <a:pt x="40524" y="38100"/>
                  </a:moveTo>
                  <a:lnTo>
                    <a:pt x="39370" y="38100"/>
                  </a:lnTo>
                  <a:lnTo>
                    <a:pt x="38500" y="39491"/>
                  </a:lnTo>
                  <a:lnTo>
                    <a:pt x="40524" y="38100"/>
                  </a:lnTo>
                  <a:close/>
                </a:path>
                <a:path w="154939" h="154939">
                  <a:moveTo>
                    <a:pt x="56107" y="27386"/>
                  </a:moveTo>
                  <a:lnTo>
                    <a:pt x="53339" y="27940"/>
                  </a:lnTo>
                  <a:lnTo>
                    <a:pt x="55302" y="27940"/>
                  </a:lnTo>
                  <a:lnTo>
                    <a:pt x="56107" y="27386"/>
                  </a:lnTo>
                  <a:close/>
                </a:path>
                <a:path w="154939" h="154939">
                  <a:moveTo>
                    <a:pt x="134223" y="26670"/>
                  </a:moveTo>
                  <a:lnTo>
                    <a:pt x="96520" y="26670"/>
                  </a:lnTo>
                  <a:lnTo>
                    <a:pt x="100329" y="27940"/>
                  </a:lnTo>
                  <a:lnTo>
                    <a:pt x="135096" y="27940"/>
                  </a:lnTo>
                  <a:lnTo>
                    <a:pt x="134223" y="26670"/>
                  </a:lnTo>
                  <a:close/>
                </a:path>
                <a:path w="154939" h="154939">
                  <a:moveTo>
                    <a:pt x="130810" y="22860"/>
                  </a:moveTo>
                  <a:lnTo>
                    <a:pt x="78739" y="22860"/>
                  </a:lnTo>
                  <a:lnTo>
                    <a:pt x="76261" y="23355"/>
                  </a:lnTo>
                  <a:lnTo>
                    <a:pt x="97615" y="27422"/>
                  </a:lnTo>
                  <a:lnTo>
                    <a:pt x="96520" y="26670"/>
                  </a:lnTo>
                  <a:lnTo>
                    <a:pt x="134223" y="26670"/>
                  </a:lnTo>
                  <a:lnTo>
                    <a:pt x="133350" y="25400"/>
                  </a:lnTo>
                  <a:lnTo>
                    <a:pt x="130810" y="24130"/>
                  </a:lnTo>
                  <a:lnTo>
                    <a:pt x="130810" y="22860"/>
                  </a:lnTo>
                  <a:close/>
                </a:path>
                <a:path w="154939" h="154939">
                  <a:moveTo>
                    <a:pt x="59690" y="26670"/>
                  </a:moveTo>
                  <a:lnTo>
                    <a:pt x="57150" y="26670"/>
                  </a:lnTo>
                  <a:lnTo>
                    <a:pt x="56107" y="27386"/>
                  </a:lnTo>
                  <a:lnTo>
                    <a:pt x="59690" y="26670"/>
                  </a:lnTo>
                  <a:close/>
                </a:path>
                <a:path w="154939" h="154939">
                  <a:moveTo>
                    <a:pt x="106679" y="6350"/>
                  </a:moveTo>
                  <a:lnTo>
                    <a:pt x="45720" y="6350"/>
                  </a:lnTo>
                  <a:lnTo>
                    <a:pt x="44450" y="8890"/>
                  </a:lnTo>
                  <a:lnTo>
                    <a:pt x="22860" y="22860"/>
                  </a:lnTo>
                  <a:lnTo>
                    <a:pt x="129539" y="22860"/>
                  </a:lnTo>
                  <a:lnTo>
                    <a:pt x="107950" y="8890"/>
                  </a:lnTo>
                  <a:lnTo>
                    <a:pt x="106679" y="6350"/>
                  </a:lnTo>
                  <a:close/>
                </a:path>
                <a:path w="154939" h="154939">
                  <a:moveTo>
                    <a:pt x="77470" y="0"/>
                  </a:moveTo>
                  <a:lnTo>
                    <a:pt x="74929" y="0"/>
                  </a:lnTo>
                  <a:lnTo>
                    <a:pt x="73660" y="2540"/>
                  </a:lnTo>
                  <a:lnTo>
                    <a:pt x="48260" y="6350"/>
                  </a:lnTo>
                  <a:lnTo>
                    <a:pt x="104139" y="6350"/>
                  </a:lnTo>
                  <a:lnTo>
                    <a:pt x="78739" y="2540"/>
                  </a:lnTo>
                  <a:lnTo>
                    <a:pt x="77470" y="0"/>
                  </a:lnTo>
                  <a:close/>
                </a:path>
              </a:pathLst>
            </a:custGeom>
            <a:solidFill>
              <a:srgbClr val="8DB3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6076950" y="2932429"/>
              <a:ext cx="154940" cy="154940"/>
            </a:xfrm>
            <a:custGeom>
              <a:avLst/>
              <a:gdLst/>
              <a:ahLst/>
              <a:cxnLst/>
              <a:rect l="l" t="t" r="r" b="b"/>
              <a:pathLst>
                <a:path w="154939" h="154939">
                  <a:moveTo>
                    <a:pt x="1270" y="78740"/>
                  </a:moveTo>
                  <a:lnTo>
                    <a:pt x="0" y="77470"/>
                  </a:lnTo>
                  <a:lnTo>
                    <a:pt x="0" y="76200"/>
                  </a:lnTo>
                  <a:lnTo>
                    <a:pt x="1270" y="74930"/>
                  </a:lnTo>
                  <a:lnTo>
                    <a:pt x="6350" y="49530"/>
                  </a:lnTo>
                  <a:lnTo>
                    <a:pt x="6350" y="48260"/>
                  </a:lnTo>
                  <a:lnTo>
                    <a:pt x="6350" y="46990"/>
                  </a:lnTo>
                  <a:lnTo>
                    <a:pt x="7620" y="45720"/>
                  </a:lnTo>
                  <a:lnTo>
                    <a:pt x="20320" y="25400"/>
                  </a:lnTo>
                  <a:lnTo>
                    <a:pt x="20320" y="24130"/>
                  </a:lnTo>
                  <a:lnTo>
                    <a:pt x="21589" y="22860"/>
                  </a:lnTo>
                  <a:lnTo>
                    <a:pt x="22860" y="22860"/>
                  </a:lnTo>
                  <a:lnTo>
                    <a:pt x="44450" y="8890"/>
                  </a:lnTo>
                  <a:lnTo>
                    <a:pt x="45720" y="6350"/>
                  </a:lnTo>
                  <a:lnTo>
                    <a:pt x="46989" y="6350"/>
                  </a:lnTo>
                  <a:lnTo>
                    <a:pt x="48260" y="6350"/>
                  </a:lnTo>
                  <a:lnTo>
                    <a:pt x="73660" y="2540"/>
                  </a:lnTo>
                  <a:lnTo>
                    <a:pt x="74929" y="0"/>
                  </a:lnTo>
                  <a:lnTo>
                    <a:pt x="77470" y="0"/>
                  </a:lnTo>
                  <a:lnTo>
                    <a:pt x="78739" y="2540"/>
                  </a:lnTo>
                  <a:lnTo>
                    <a:pt x="104139" y="6350"/>
                  </a:lnTo>
                  <a:lnTo>
                    <a:pt x="105410" y="6350"/>
                  </a:lnTo>
                  <a:lnTo>
                    <a:pt x="106679" y="6350"/>
                  </a:lnTo>
                  <a:lnTo>
                    <a:pt x="107950" y="8890"/>
                  </a:lnTo>
                  <a:lnTo>
                    <a:pt x="129539" y="22860"/>
                  </a:lnTo>
                  <a:lnTo>
                    <a:pt x="130810" y="22860"/>
                  </a:lnTo>
                  <a:lnTo>
                    <a:pt x="130810" y="24130"/>
                  </a:lnTo>
                  <a:lnTo>
                    <a:pt x="133350" y="25400"/>
                  </a:lnTo>
                  <a:lnTo>
                    <a:pt x="147320" y="45720"/>
                  </a:lnTo>
                  <a:lnTo>
                    <a:pt x="148589" y="46990"/>
                  </a:lnTo>
                  <a:lnTo>
                    <a:pt x="148589" y="48260"/>
                  </a:lnTo>
                  <a:lnTo>
                    <a:pt x="148589" y="49530"/>
                  </a:lnTo>
                  <a:lnTo>
                    <a:pt x="153670" y="74930"/>
                  </a:lnTo>
                  <a:lnTo>
                    <a:pt x="154939" y="76200"/>
                  </a:lnTo>
                  <a:lnTo>
                    <a:pt x="154939" y="77470"/>
                  </a:lnTo>
                  <a:lnTo>
                    <a:pt x="153670" y="78740"/>
                  </a:lnTo>
                  <a:lnTo>
                    <a:pt x="148589" y="104140"/>
                  </a:lnTo>
                  <a:lnTo>
                    <a:pt x="148589" y="105410"/>
                  </a:lnTo>
                  <a:lnTo>
                    <a:pt x="148589" y="106680"/>
                  </a:lnTo>
                  <a:lnTo>
                    <a:pt x="147320" y="107950"/>
                  </a:lnTo>
                  <a:lnTo>
                    <a:pt x="133350" y="129540"/>
                  </a:lnTo>
                  <a:lnTo>
                    <a:pt x="133350" y="130810"/>
                  </a:lnTo>
                  <a:lnTo>
                    <a:pt x="130810" y="132080"/>
                  </a:lnTo>
                  <a:lnTo>
                    <a:pt x="129539" y="132080"/>
                  </a:lnTo>
                  <a:lnTo>
                    <a:pt x="107950" y="146050"/>
                  </a:lnTo>
                  <a:lnTo>
                    <a:pt x="106679" y="148590"/>
                  </a:lnTo>
                  <a:lnTo>
                    <a:pt x="105410" y="148590"/>
                  </a:lnTo>
                  <a:lnTo>
                    <a:pt x="104139" y="148590"/>
                  </a:lnTo>
                  <a:lnTo>
                    <a:pt x="78739" y="153670"/>
                  </a:lnTo>
                  <a:lnTo>
                    <a:pt x="77470" y="154940"/>
                  </a:lnTo>
                  <a:lnTo>
                    <a:pt x="74929" y="154940"/>
                  </a:lnTo>
                  <a:lnTo>
                    <a:pt x="73660" y="153670"/>
                  </a:lnTo>
                  <a:lnTo>
                    <a:pt x="48260" y="148590"/>
                  </a:lnTo>
                  <a:lnTo>
                    <a:pt x="46989" y="148590"/>
                  </a:lnTo>
                  <a:lnTo>
                    <a:pt x="45720" y="148590"/>
                  </a:lnTo>
                  <a:lnTo>
                    <a:pt x="44450" y="146050"/>
                  </a:lnTo>
                  <a:lnTo>
                    <a:pt x="22860" y="132080"/>
                  </a:lnTo>
                  <a:lnTo>
                    <a:pt x="21589" y="130810"/>
                  </a:lnTo>
                  <a:lnTo>
                    <a:pt x="20320" y="130810"/>
                  </a:lnTo>
                  <a:lnTo>
                    <a:pt x="20320" y="129540"/>
                  </a:lnTo>
                  <a:lnTo>
                    <a:pt x="7620" y="107950"/>
                  </a:lnTo>
                  <a:lnTo>
                    <a:pt x="6350" y="106680"/>
                  </a:lnTo>
                  <a:lnTo>
                    <a:pt x="6350" y="105410"/>
                  </a:lnTo>
                  <a:lnTo>
                    <a:pt x="6350" y="104140"/>
                  </a:lnTo>
                  <a:lnTo>
                    <a:pt x="1270" y="78740"/>
                  </a:lnTo>
                  <a:close/>
                </a:path>
                <a:path w="154939" h="154939">
                  <a:moveTo>
                    <a:pt x="27939" y="100330"/>
                  </a:moveTo>
                  <a:lnTo>
                    <a:pt x="26670" y="96520"/>
                  </a:lnTo>
                  <a:lnTo>
                    <a:pt x="39370" y="116840"/>
                  </a:lnTo>
                  <a:lnTo>
                    <a:pt x="36829" y="114300"/>
                  </a:lnTo>
                  <a:lnTo>
                    <a:pt x="57150" y="128270"/>
                  </a:lnTo>
                  <a:lnTo>
                    <a:pt x="53339" y="127000"/>
                  </a:lnTo>
                  <a:lnTo>
                    <a:pt x="78739" y="132080"/>
                  </a:lnTo>
                  <a:lnTo>
                    <a:pt x="73660" y="132080"/>
                  </a:lnTo>
                  <a:lnTo>
                    <a:pt x="116839" y="114300"/>
                  </a:lnTo>
                  <a:lnTo>
                    <a:pt x="133350" y="74930"/>
                  </a:lnTo>
                  <a:lnTo>
                    <a:pt x="133350" y="78740"/>
                  </a:lnTo>
                  <a:lnTo>
                    <a:pt x="114300" y="38100"/>
                  </a:lnTo>
                  <a:lnTo>
                    <a:pt x="73660" y="22860"/>
                  </a:lnTo>
                  <a:lnTo>
                    <a:pt x="78739" y="22860"/>
                  </a:lnTo>
                  <a:lnTo>
                    <a:pt x="36829" y="40640"/>
                  </a:lnTo>
                  <a:lnTo>
                    <a:pt x="26670" y="58420"/>
                  </a:lnTo>
                  <a:lnTo>
                    <a:pt x="27939" y="53340"/>
                  </a:lnTo>
                  <a:lnTo>
                    <a:pt x="21589" y="78740"/>
                  </a:lnTo>
                  <a:lnTo>
                    <a:pt x="21589" y="74930"/>
                  </a:lnTo>
                  <a:lnTo>
                    <a:pt x="27939" y="100330"/>
                  </a:lnTo>
                  <a:close/>
                </a:path>
              </a:pathLst>
            </a:custGeom>
            <a:ln w="3175">
              <a:solidFill>
                <a:srgbClr val="8DB3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7" name="object 147"/>
          <p:cNvSpPr txBox="1"/>
          <p:nvPr/>
        </p:nvSpPr>
        <p:spPr>
          <a:xfrm>
            <a:off x="5077459" y="2835910"/>
            <a:ext cx="3420110" cy="2540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50">
              <a:latin typeface="Times New Roman" panose="02020603050405020304"/>
              <a:cs typeface="Times New Roman" panose="02020603050405020304"/>
            </a:endParaRPr>
          </a:p>
          <a:p>
            <a:pPr marL="1057910">
              <a:lnSpc>
                <a:spcPct val="100000"/>
              </a:lnSpc>
              <a:tabLst>
                <a:tab pos="1241425" algn="l"/>
              </a:tabLst>
            </a:pPr>
            <a:r>
              <a:rPr sz="500" b="1" spc="-15" dirty="0">
                <a:solidFill>
                  <a:srgbClr val="F1F1F1"/>
                </a:solidFill>
                <a:latin typeface="Microsoft YaHei UI"/>
                <a:cs typeface="Microsoft YaHei UI"/>
              </a:rPr>
              <a:t>1	</a:t>
            </a:r>
            <a:r>
              <a:rPr sz="5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RM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系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列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无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填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料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封</a:t>
            </a:r>
            <a:r>
              <a:rPr sz="500" b="1" spc="30" dirty="0">
                <a:solidFill>
                  <a:srgbClr val="001F5F"/>
                </a:solidFill>
                <a:latin typeface="Microsoft YaHei UI"/>
                <a:cs typeface="Microsoft YaHei UI"/>
              </a:rPr>
              <a:t>闭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管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式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熔断器</a:t>
            </a:r>
            <a:endParaRPr sz="5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</a:pPr>
            <a:endParaRPr sz="5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50">
              <a:latin typeface="Microsoft YaHei UI"/>
              <a:cs typeface="Microsoft YaHei UI"/>
            </a:endParaRPr>
          </a:p>
          <a:p>
            <a:pPr marL="1894840" marR="180340" indent="113030">
              <a:lnSpc>
                <a:spcPct val="118000"/>
              </a:lnSpc>
            </a:pP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采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变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截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面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锌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片</a:t>
            </a:r>
            <a:r>
              <a:rPr sz="500" b="1" spc="-15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目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在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改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善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器 的保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护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性</a:t>
            </a:r>
            <a:r>
              <a:rPr sz="500" b="1" spc="-165" dirty="0">
                <a:solidFill>
                  <a:srgbClr val="001F5F"/>
                </a:solidFill>
                <a:latin typeface="Microsoft YaHei UI"/>
                <a:cs typeface="Microsoft YaHei UI"/>
              </a:rPr>
              <a:t>能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在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短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路</a:t>
            </a:r>
            <a:r>
              <a:rPr sz="500" b="1" spc="15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片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窄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部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由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阻</a:t>
            </a:r>
            <a:r>
              <a:rPr sz="500" b="1" spc="45" dirty="0">
                <a:solidFill>
                  <a:srgbClr val="001F5F"/>
                </a:solidFill>
                <a:latin typeface="Microsoft YaHei UI"/>
                <a:cs typeface="Microsoft YaHei UI"/>
              </a:rPr>
              <a:t>较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大 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而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首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先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500" b="1" spc="-17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形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成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几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段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串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联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500" b="1" spc="-15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而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且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由</a:t>
            </a:r>
            <a:r>
              <a:rPr sz="500" b="1" spc="30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各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段熔 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片跌</a:t>
            </a:r>
            <a:r>
              <a:rPr sz="500" b="1" spc="-155" dirty="0">
                <a:solidFill>
                  <a:srgbClr val="001F5F"/>
                </a:solidFill>
                <a:latin typeface="Microsoft YaHei UI"/>
                <a:cs typeface="Microsoft YaHei UI"/>
              </a:rPr>
              <a:t>落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迅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速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拉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长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500" b="1" spc="15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使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得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短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路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较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容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易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熄</a:t>
            </a:r>
            <a:r>
              <a:rPr sz="500" b="1" spc="-160" dirty="0">
                <a:solidFill>
                  <a:srgbClr val="001F5F"/>
                </a:solidFill>
                <a:latin typeface="Microsoft YaHei UI"/>
                <a:cs typeface="Microsoft YaHei UI"/>
              </a:rPr>
              <a:t>灭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。 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在过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通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过</a:t>
            </a:r>
            <a:r>
              <a:rPr sz="500" b="1" spc="-160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由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加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热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500" b="1" spc="45" dirty="0">
                <a:solidFill>
                  <a:srgbClr val="001F5F"/>
                </a:solidFill>
                <a:latin typeface="Microsoft YaHei UI"/>
                <a:cs typeface="Microsoft YaHei UI"/>
              </a:rPr>
              <a:t>间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较</a:t>
            </a:r>
            <a:r>
              <a:rPr sz="500" b="1" spc="15" dirty="0">
                <a:solidFill>
                  <a:srgbClr val="001F5F"/>
                </a:solidFill>
                <a:latin typeface="Microsoft YaHei UI"/>
                <a:cs typeface="Microsoft YaHei UI"/>
              </a:rPr>
              <a:t>长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窄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部散 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热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较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好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因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此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往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往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在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其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宽</a:t>
            </a:r>
            <a:r>
              <a:rPr sz="500" b="1" spc="45" dirty="0">
                <a:solidFill>
                  <a:srgbClr val="001F5F"/>
                </a:solidFill>
                <a:latin typeface="Microsoft YaHei UI"/>
                <a:cs typeface="Microsoft YaHei UI"/>
              </a:rPr>
              <a:t>窄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之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间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斜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部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5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由熔 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片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部</a:t>
            </a:r>
            <a:r>
              <a:rPr sz="500" b="1" spc="15" dirty="0">
                <a:solidFill>
                  <a:srgbClr val="001F5F"/>
                </a:solidFill>
                <a:latin typeface="Microsoft YaHei UI"/>
                <a:cs typeface="Microsoft YaHei UI"/>
              </a:rPr>
              <a:t>位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可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以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大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致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判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故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障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性</a:t>
            </a:r>
            <a:r>
              <a:rPr sz="500" b="1" spc="-175" dirty="0">
                <a:solidFill>
                  <a:srgbClr val="001F5F"/>
                </a:solidFill>
                <a:latin typeface="Microsoft YaHei UI"/>
                <a:cs typeface="Microsoft YaHei UI"/>
              </a:rPr>
              <a:t>质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endParaRPr sz="500">
              <a:latin typeface="Microsoft YaHei UI"/>
              <a:cs typeface="Microsoft YaHei UI"/>
            </a:endParaRPr>
          </a:p>
          <a:p>
            <a:pPr marL="1894840" marR="223520" indent="134620" algn="just">
              <a:lnSpc>
                <a:spcPct val="118000"/>
              </a:lnSpc>
              <a:spcBef>
                <a:spcPts val="5"/>
              </a:spcBef>
            </a:pP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当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片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会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产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生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500" b="1" spc="-165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此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电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高温</a:t>
            </a:r>
            <a:r>
              <a:rPr sz="500" b="1" spc="-155" dirty="0">
                <a:solidFill>
                  <a:srgbClr val="001F5F"/>
                </a:solidFill>
                <a:latin typeface="Microsoft YaHei UI"/>
                <a:cs typeface="Microsoft YaHei UI"/>
              </a:rPr>
              <a:t>使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纤维 管</a:t>
            </a:r>
            <a:r>
              <a:rPr sz="500" b="1" spc="30" dirty="0">
                <a:solidFill>
                  <a:srgbClr val="001F5F"/>
                </a:solidFill>
                <a:latin typeface="Microsoft YaHei UI"/>
                <a:cs typeface="Microsoft YaHei UI"/>
              </a:rPr>
              <a:t>内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壁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分</a:t>
            </a:r>
            <a:r>
              <a:rPr sz="500" b="1" spc="-165" dirty="0">
                <a:solidFill>
                  <a:srgbClr val="001F5F"/>
                </a:solidFill>
                <a:latin typeface="Microsoft YaHei UI"/>
                <a:cs typeface="Microsoft YaHei UI"/>
              </a:rPr>
              <a:t>解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产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生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大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量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气</a:t>
            </a:r>
            <a:r>
              <a:rPr sz="500" b="1" spc="-16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使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管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内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力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迅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速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增 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大，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这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种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气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体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具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有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强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烈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去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游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离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作</a:t>
            </a:r>
            <a:r>
              <a:rPr sz="5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促</a:t>
            </a:r>
            <a:r>
              <a:rPr sz="500" b="1" spc="30" dirty="0">
                <a:solidFill>
                  <a:srgbClr val="001F5F"/>
                </a:solidFill>
                <a:latin typeface="Microsoft YaHei UI"/>
                <a:cs typeface="Microsoft YaHei UI"/>
              </a:rPr>
              <a:t>使电 弧迅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速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熄</a:t>
            </a:r>
            <a:r>
              <a:rPr sz="500" b="1" spc="-165" dirty="0">
                <a:solidFill>
                  <a:srgbClr val="001F5F"/>
                </a:solidFill>
                <a:latin typeface="Microsoft YaHei UI"/>
                <a:cs typeface="Microsoft YaHei UI"/>
              </a:rPr>
              <a:t>灭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但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其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灭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能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力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较</a:t>
            </a:r>
            <a:r>
              <a:rPr sz="500" b="1" spc="15" dirty="0">
                <a:solidFill>
                  <a:srgbClr val="001F5F"/>
                </a:solidFill>
                <a:latin typeface="Microsoft YaHei UI"/>
                <a:cs typeface="Microsoft YaHei UI"/>
              </a:rPr>
              <a:t>差</a:t>
            </a:r>
            <a:r>
              <a:rPr sz="500" b="1" spc="-15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不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能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在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短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路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电流</a:t>
            </a:r>
            <a:endParaRPr sz="500">
              <a:latin typeface="Microsoft YaHei UI"/>
              <a:cs typeface="Microsoft YaHei UI"/>
            </a:endParaRPr>
          </a:p>
          <a:p>
            <a:pPr marL="1894840" marR="223520">
              <a:lnSpc>
                <a:spcPts val="530"/>
              </a:lnSpc>
              <a:spcBef>
                <a:spcPts val="185"/>
              </a:spcBef>
            </a:pP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达</a:t>
            </a:r>
            <a:r>
              <a:rPr sz="500" b="1" spc="30" dirty="0">
                <a:solidFill>
                  <a:srgbClr val="001F5F"/>
                </a:solidFill>
                <a:latin typeface="Microsoft YaHei UI"/>
                <a:cs typeface="Microsoft YaHei UI"/>
              </a:rPr>
              <a:t>到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冲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击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值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之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前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完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全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灭</a:t>
            </a:r>
            <a:r>
              <a:rPr sz="500" b="1" spc="-17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因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此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属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非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限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流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式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断 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endParaRPr sz="500">
              <a:latin typeface="Microsoft YaHei UI"/>
              <a:cs typeface="Microsoft YaHei UI"/>
            </a:endParaRPr>
          </a:p>
          <a:p>
            <a:pPr marL="1894840" marR="224790" indent="134620" algn="just">
              <a:lnSpc>
                <a:spcPts val="710"/>
              </a:lnSpc>
              <a:spcBef>
                <a:spcPts val="35"/>
              </a:spcBef>
            </a:pP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随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着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纤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维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管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内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壁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多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次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被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分</a:t>
            </a:r>
            <a:r>
              <a:rPr sz="5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解</a:t>
            </a:r>
            <a:r>
              <a:rPr sz="500" b="1" spc="-15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其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机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械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强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度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将会 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降低</a:t>
            </a:r>
            <a:r>
              <a:rPr sz="5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40" dirty="0">
                <a:solidFill>
                  <a:srgbClr val="001F5F"/>
                </a:solidFill>
                <a:latin typeface="Microsoft YaHei UI"/>
                <a:cs typeface="Microsoft YaHei UI"/>
              </a:rPr>
              <a:t>因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此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管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壳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应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及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时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更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换</a:t>
            </a:r>
            <a:r>
              <a:rPr sz="500" b="1" spc="-155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以</a:t>
            </a:r>
            <a:r>
              <a:rPr sz="500" b="1" spc="-150" dirty="0">
                <a:solidFill>
                  <a:srgbClr val="001F5F"/>
                </a:solidFill>
                <a:latin typeface="Microsoft YaHei UI"/>
                <a:cs typeface="Microsoft YaHei UI"/>
              </a:rPr>
              <a:t>免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造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成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熔断</a:t>
            </a:r>
            <a:r>
              <a:rPr sz="500" b="1" spc="-140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爆</a:t>
            </a:r>
            <a:r>
              <a:rPr sz="500" b="1" spc="20" dirty="0">
                <a:solidFill>
                  <a:srgbClr val="001F5F"/>
                </a:solidFill>
                <a:latin typeface="Microsoft YaHei UI"/>
                <a:cs typeface="Microsoft YaHei UI"/>
              </a:rPr>
              <a:t>炸 </a:t>
            </a:r>
            <a:r>
              <a:rPr sz="500" b="1" spc="25" dirty="0">
                <a:solidFill>
                  <a:srgbClr val="001F5F"/>
                </a:solidFill>
                <a:latin typeface="Microsoft YaHei UI"/>
                <a:cs typeface="Microsoft YaHei UI"/>
              </a:rPr>
              <a:t>事故</a:t>
            </a:r>
            <a:r>
              <a:rPr sz="500" b="1" spc="35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endParaRPr sz="500">
              <a:latin typeface="Microsoft YaHei UI"/>
              <a:cs typeface="Microsoft YaHei UI"/>
            </a:endParaRPr>
          </a:p>
        </p:txBody>
      </p:sp>
      <p:grpSp>
        <p:nvGrpSpPr>
          <p:cNvPr id="148" name="object 148"/>
          <p:cNvGrpSpPr/>
          <p:nvPr/>
        </p:nvGrpSpPr>
        <p:grpSpPr>
          <a:xfrm>
            <a:off x="660400" y="3284220"/>
            <a:ext cx="6275070" cy="2716530"/>
            <a:chOff x="660400" y="3284220"/>
            <a:chExt cx="6275070" cy="2716530"/>
          </a:xfrm>
        </p:grpSpPr>
        <p:pic>
          <p:nvPicPr>
            <p:cNvPr id="149" name="object 1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259070" y="3284220"/>
              <a:ext cx="1676400" cy="1529079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60400" y="3285490"/>
              <a:ext cx="3797300" cy="2715260"/>
            </a:xfrm>
            <a:prstGeom prst="rect">
              <a:avLst/>
            </a:prstGeom>
          </p:spPr>
        </p:pic>
      </p:grpSp>
      <p:sp>
        <p:nvSpPr>
          <p:cNvPr id="151" name="object 151"/>
          <p:cNvSpPr txBox="1"/>
          <p:nvPr/>
        </p:nvSpPr>
        <p:spPr>
          <a:xfrm>
            <a:off x="862330" y="3268980"/>
            <a:ext cx="3522980" cy="3436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00"/>
              </a:spcBef>
            </a:pPr>
            <a:r>
              <a:rPr sz="1600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右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图</a:t>
            </a:r>
            <a:r>
              <a:rPr sz="1600" b="1" spc="375" dirty="0">
                <a:solidFill>
                  <a:srgbClr val="001F5F"/>
                </a:solidFill>
                <a:latin typeface="Microsoft YaHei UI"/>
                <a:cs typeface="Microsoft YaHei UI"/>
              </a:rPr>
              <a:t>为</a:t>
            </a:r>
            <a:r>
              <a:rPr sz="1600" b="1" spc="-145" dirty="0">
                <a:solidFill>
                  <a:srgbClr val="001F5F"/>
                </a:solidFill>
                <a:latin typeface="Microsoft YaHei UI"/>
                <a:cs typeface="Microsoft YaHei UI"/>
              </a:rPr>
              <a:t>R</a:t>
            </a:r>
            <a:r>
              <a:rPr sz="1600" b="1" spc="-180" dirty="0">
                <a:solidFill>
                  <a:srgbClr val="001F5F"/>
                </a:solidFill>
                <a:latin typeface="Microsoft YaHei UI"/>
                <a:cs typeface="Microsoft YaHei UI"/>
              </a:rPr>
              <a:t>M</a:t>
            </a:r>
            <a:r>
              <a:rPr sz="1600" b="1" spc="-105" dirty="0">
                <a:solidFill>
                  <a:srgbClr val="001F5F"/>
                </a:solidFill>
                <a:latin typeface="Microsoft YaHei UI"/>
                <a:cs typeface="Microsoft YaHei UI"/>
              </a:rPr>
              <a:t>1</a:t>
            </a:r>
            <a:r>
              <a:rPr sz="1600" b="1" spc="-100" dirty="0">
                <a:solidFill>
                  <a:srgbClr val="001F5F"/>
                </a:solidFill>
                <a:latin typeface="Microsoft YaHei UI"/>
                <a:cs typeface="Microsoft YaHei UI"/>
              </a:rPr>
              <a:t>0</a:t>
            </a:r>
            <a:r>
              <a:rPr sz="1600" b="1" spc="-9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型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结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图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。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在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纤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维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熔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管</a:t>
            </a:r>
            <a:r>
              <a:rPr sz="1600" b="1" u="heavy" spc="-10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3</a:t>
            </a:r>
            <a:r>
              <a:rPr sz="1600" b="1" u="heavy" spc="-9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内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装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有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熔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片</a:t>
            </a:r>
            <a:r>
              <a:rPr sz="1600" b="1" u="heavy" spc="-10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4</a:t>
            </a:r>
            <a:r>
              <a:rPr sz="1600" b="1" u="heavy" spc="-9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，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经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过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刀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形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触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头</a:t>
            </a:r>
            <a:r>
              <a:rPr sz="1600" b="1" u="heavy" spc="-10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5</a:t>
            </a:r>
            <a:r>
              <a:rPr sz="1600" b="1" u="heavy" spc="-9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与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外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电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路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连接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。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用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过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刀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形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触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头</a:t>
            </a:r>
            <a:r>
              <a:rPr sz="1600" b="1" u="heavy" spc="-10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5</a:t>
            </a:r>
            <a:r>
              <a:rPr sz="1600" b="1" u="heavy" spc="-9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与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外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电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路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连接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。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用</a:t>
            </a:r>
            <a:r>
              <a:rPr sz="1600" b="1" u="heavy" spc="-1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管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夹</a:t>
            </a:r>
            <a:r>
              <a:rPr sz="1600" b="1" u="heavy" spc="-10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2</a:t>
            </a:r>
            <a:r>
              <a:rPr sz="1600" b="1" spc="-95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将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纤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维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管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住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，并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用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黄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铜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螺帽</a:t>
            </a:r>
            <a:r>
              <a:rPr sz="1600" b="1" u="heavy" spc="-10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1</a:t>
            </a:r>
            <a:r>
              <a:rPr sz="1600" b="1" u="heavy" spc="-9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 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从两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头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拧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。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使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用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时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将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熔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断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器两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端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  <a:sym typeface="+mn-ea"/>
              </a:rPr>
              <a:t>的刀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形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触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头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插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入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配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电装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置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上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的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鸭嘴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式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  <a:sym typeface="+mn-ea"/>
              </a:rPr>
              <a:t>固定</a:t>
            </a:r>
            <a:endParaRPr sz="160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  <a:tabLst>
                <a:tab pos="259715" algn="l"/>
                <a:tab pos="7987665" algn="l"/>
              </a:tabLst>
            </a:pPr>
            <a:r>
              <a:rPr sz="1600" u="heavy" dirty="0">
                <a:solidFill>
                  <a:srgbClr val="001F5F"/>
                </a:solidFill>
                <a:uFill>
                  <a:solidFill>
                    <a:srgbClr val="0066FF"/>
                  </a:solidFill>
                </a:uFill>
                <a:latin typeface="Times New Roman" panose="02020603050405020304"/>
                <a:cs typeface="Times New Roman" panose="02020603050405020304"/>
                <a:sym typeface="+mn-ea"/>
              </a:rPr>
              <a:t> 	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66FF"/>
                  </a:solidFill>
                </a:uFill>
                <a:latin typeface="Microsoft YaHei UI"/>
                <a:cs typeface="Microsoft YaHei UI"/>
                <a:sym typeface="+mn-ea"/>
              </a:rPr>
              <a:t>触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66FF"/>
                  </a:solidFill>
                </a:uFill>
                <a:latin typeface="Microsoft YaHei UI"/>
                <a:cs typeface="Microsoft YaHei UI"/>
                <a:sym typeface="+mn-ea"/>
              </a:rPr>
              <a:t>头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66FF"/>
                  </a:solidFill>
                </a:uFill>
                <a:latin typeface="Microsoft YaHei UI"/>
                <a:cs typeface="Microsoft YaHei UI"/>
                <a:sym typeface="+mn-ea"/>
              </a:rPr>
              <a:t>座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66FF"/>
                  </a:solidFill>
                </a:uFill>
                <a:latin typeface="Microsoft YaHei UI"/>
                <a:cs typeface="Microsoft YaHei UI"/>
                <a:sym typeface="+mn-ea"/>
              </a:rPr>
              <a:t>即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66FF"/>
                  </a:solidFill>
                </a:uFill>
                <a:latin typeface="Microsoft YaHei UI"/>
                <a:cs typeface="Microsoft YaHei UI"/>
                <a:sym typeface="+mn-ea"/>
              </a:rPr>
              <a:t>可。</a:t>
            </a:r>
            <a:endParaRPr sz="160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4685" algn="l"/>
              </a:tabLst>
            </a:pPr>
            <a:endParaRPr sz="160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4685" algn="l"/>
              </a:tabLst>
            </a:pPr>
            <a:endParaRPr sz="160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4685" algn="l"/>
              </a:tabLst>
            </a:pPr>
            <a:endParaRPr sz="1600">
              <a:latin typeface="Microsoft YaHei UI"/>
              <a:cs typeface="Microsoft YaHei U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4685" algn="l"/>
              </a:tabLst>
            </a:pP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645159" y="5645150"/>
            <a:ext cx="8001000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00"/>
              </a:spcBef>
            </a:pP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66FF"/>
                  </a:solidFill>
                </a:uFill>
                <a:latin typeface="Microsoft YaHei UI"/>
                <a:cs typeface="Microsoft YaHei UI"/>
              </a:rPr>
              <a:t>	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58" name="object 15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59" name="object 15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  <p:sp>
        <p:nvSpPr>
          <p:cNvPr id="160" name="object 16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168265" y="2835275"/>
            <a:ext cx="3298825" cy="28098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6400" y="29210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3029" y="1278889"/>
              <a:ext cx="4664710" cy="7099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07459" y="1220469"/>
              <a:ext cx="775970" cy="502920"/>
            </a:xfrm>
            <a:custGeom>
              <a:avLst/>
              <a:gdLst/>
              <a:ahLst/>
              <a:cxnLst/>
              <a:rect l="l" t="t" r="r" b="b"/>
              <a:pathLst>
                <a:path w="775970" h="502919">
                  <a:moveTo>
                    <a:pt x="388619" y="0"/>
                  </a:moveTo>
                  <a:lnTo>
                    <a:pt x="312419" y="69850"/>
                  </a:lnTo>
                  <a:lnTo>
                    <a:pt x="194310" y="34289"/>
                  </a:lnTo>
                  <a:lnTo>
                    <a:pt x="182879" y="118109"/>
                  </a:lnTo>
                  <a:lnTo>
                    <a:pt x="52069" y="125729"/>
                  </a:lnTo>
                  <a:lnTo>
                    <a:pt x="106679" y="203200"/>
                  </a:lnTo>
                  <a:lnTo>
                    <a:pt x="0" y="251459"/>
                  </a:lnTo>
                  <a:lnTo>
                    <a:pt x="106679" y="300989"/>
                  </a:lnTo>
                  <a:lnTo>
                    <a:pt x="52069" y="377189"/>
                  </a:lnTo>
                  <a:lnTo>
                    <a:pt x="182879" y="384809"/>
                  </a:lnTo>
                  <a:lnTo>
                    <a:pt x="194310" y="469900"/>
                  </a:lnTo>
                  <a:lnTo>
                    <a:pt x="312419" y="434339"/>
                  </a:lnTo>
                  <a:lnTo>
                    <a:pt x="388619" y="502919"/>
                  </a:lnTo>
                  <a:lnTo>
                    <a:pt x="463550" y="434339"/>
                  </a:lnTo>
                  <a:lnTo>
                    <a:pt x="581660" y="469900"/>
                  </a:lnTo>
                  <a:lnTo>
                    <a:pt x="594360" y="384809"/>
                  </a:lnTo>
                  <a:lnTo>
                    <a:pt x="723900" y="377189"/>
                  </a:lnTo>
                  <a:lnTo>
                    <a:pt x="669289" y="300989"/>
                  </a:lnTo>
                  <a:lnTo>
                    <a:pt x="775969" y="251459"/>
                  </a:lnTo>
                  <a:lnTo>
                    <a:pt x="669289" y="203200"/>
                  </a:lnTo>
                  <a:lnTo>
                    <a:pt x="723900" y="125729"/>
                  </a:lnTo>
                  <a:lnTo>
                    <a:pt x="594360" y="118109"/>
                  </a:lnTo>
                  <a:lnTo>
                    <a:pt x="581660" y="34289"/>
                  </a:lnTo>
                  <a:lnTo>
                    <a:pt x="463550" y="6985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29259" y="2277110"/>
              <a:ext cx="8446770" cy="3989070"/>
            </a:xfrm>
            <a:custGeom>
              <a:avLst/>
              <a:gdLst/>
              <a:ahLst/>
              <a:cxnLst/>
              <a:rect l="l" t="t" r="r" b="b"/>
              <a:pathLst>
                <a:path w="8446770" h="3989070">
                  <a:moveTo>
                    <a:pt x="8275320" y="0"/>
                  </a:moveTo>
                  <a:lnTo>
                    <a:pt x="170180" y="0"/>
                  </a:lnTo>
                  <a:lnTo>
                    <a:pt x="128028" y="6790"/>
                  </a:lnTo>
                  <a:lnTo>
                    <a:pt x="88241" y="25541"/>
                  </a:lnTo>
                  <a:lnTo>
                    <a:pt x="53181" y="53816"/>
                  </a:lnTo>
                  <a:lnTo>
                    <a:pt x="25211" y="89182"/>
                  </a:lnTo>
                  <a:lnTo>
                    <a:pt x="6696" y="129204"/>
                  </a:lnTo>
                  <a:lnTo>
                    <a:pt x="0" y="171450"/>
                  </a:lnTo>
                  <a:lnTo>
                    <a:pt x="0" y="3817619"/>
                  </a:lnTo>
                  <a:lnTo>
                    <a:pt x="6696" y="3859865"/>
                  </a:lnTo>
                  <a:lnTo>
                    <a:pt x="25211" y="3899887"/>
                  </a:lnTo>
                  <a:lnTo>
                    <a:pt x="53181" y="3935253"/>
                  </a:lnTo>
                  <a:lnTo>
                    <a:pt x="88241" y="3963528"/>
                  </a:lnTo>
                  <a:lnTo>
                    <a:pt x="128028" y="3982279"/>
                  </a:lnTo>
                  <a:lnTo>
                    <a:pt x="170180" y="3989069"/>
                  </a:lnTo>
                  <a:lnTo>
                    <a:pt x="8275320" y="3989069"/>
                  </a:lnTo>
                  <a:lnTo>
                    <a:pt x="8318006" y="3982279"/>
                  </a:lnTo>
                  <a:lnTo>
                    <a:pt x="8358152" y="3963528"/>
                  </a:lnTo>
                  <a:lnTo>
                    <a:pt x="8393430" y="3935253"/>
                  </a:lnTo>
                  <a:lnTo>
                    <a:pt x="8421511" y="3899887"/>
                  </a:lnTo>
                  <a:lnTo>
                    <a:pt x="8440067" y="3859865"/>
                  </a:lnTo>
                  <a:lnTo>
                    <a:pt x="8446770" y="3817619"/>
                  </a:lnTo>
                  <a:lnTo>
                    <a:pt x="8446770" y="171450"/>
                  </a:lnTo>
                  <a:lnTo>
                    <a:pt x="8440067" y="129204"/>
                  </a:lnTo>
                  <a:lnTo>
                    <a:pt x="8421511" y="89182"/>
                  </a:lnTo>
                  <a:lnTo>
                    <a:pt x="8393430" y="53816"/>
                  </a:lnTo>
                  <a:lnTo>
                    <a:pt x="8358152" y="25541"/>
                  </a:lnTo>
                  <a:lnTo>
                    <a:pt x="8318006" y="6790"/>
                  </a:lnTo>
                  <a:lnTo>
                    <a:pt x="8275320" y="0"/>
                  </a:lnTo>
                  <a:close/>
                </a:path>
              </a:pathLst>
            </a:custGeom>
            <a:solidFill>
              <a:srgbClr val="CCFFFF">
                <a:alpha val="2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29259" y="2277110"/>
              <a:ext cx="170180" cy="171450"/>
            </a:xfrm>
            <a:custGeom>
              <a:avLst/>
              <a:gdLst/>
              <a:ahLst/>
              <a:cxnLst/>
              <a:rect l="l" t="t" r="r" b="b"/>
              <a:pathLst>
                <a:path w="170179" h="171450">
                  <a:moveTo>
                    <a:pt x="170180" y="0"/>
                  </a:moveTo>
                  <a:lnTo>
                    <a:pt x="160674" y="436"/>
                  </a:lnTo>
                  <a:lnTo>
                    <a:pt x="151288" y="1587"/>
                  </a:lnTo>
                  <a:lnTo>
                    <a:pt x="142140" y="3214"/>
                  </a:lnTo>
                  <a:lnTo>
                    <a:pt x="133350" y="5079"/>
                  </a:lnTo>
                </a:path>
                <a:path w="170179" h="171450">
                  <a:moveTo>
                    <a:pt x="97790" y="20319"/>
                  </a:moveTo>
                  <a:lnTo>
                    <a:pt x="89991" y="24586"/>
                  </a:lnTo>
                  <a:lnTo>
                    <a:pt x="82073" y="29686"/>
                  </a:lnTo>
                  <a:lnTo>
                    <a:pt x="74394" y="35500"/>
                  </a:lnTo>
                  <a:lnTo>
                    <a:pt x="67310" y="41910"/>
                  </a:lnTo>
                </a:path>
                <a:path w="170179" h="171450">
                  <a:moveTo>
                    <a:pt x="40640" y="67310"/>
                  </a:moveTo>
                  <a:lnTo>
                    <a:pt x="34409" y="74949"/>
                  </a:lnTo>
                  <a:lnTo>
                    <a:pt x="28892" y="82708"/>
                  </a:lnTo>
                  <a:lnTo>
                    <a:pt x="23852" y="90705"/>
                  </a:lnTo>
                  <a:lnTo>
                    <a:pt x="19050" y="99060"/>
                  </a:lnTo>
                </a:path>
                <a:path w="170179" h="171450">
                  <a:moveTo>
                    <a:pt x="5080" y="134619"/>
                  </a:moveTo>
                  <a:lnTo>
                    <a:pt x="2678" y="143410"/>
                  </a:lnTo>
                  <a:lnTo>
                    <a:pt x="1111" y="152558"/>
                  </a:lnTo>
                  <a:lnTo>
                    <a:pt x="257" y="161944"/>
                  </a:lnTo>
                  <a:lnTo>
                    <a:pt x="0" y="17145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0211" y="2505710"/>
              <a:ext cx="38100" cy="302260"/>
            </a:xfrm>
            <a:custGeom>
              <a:avLst/>
              <a:gdLst/>
              <a:ahLst/>
              <a:cxnLst/>
              <a:rect l="l" t="t" r="r" b="b"/>
              <a:pathLst>
                <a:path w="38100" h="302260">
                  <a:moveTo>
                    <a:pt x="0" y="0"/>
                  </a:moveTo>
                  <a:lnTo>
                    <a:pt x="38097" y="0"/>
                  </a:lnTo>
                </a:path>
                <a:path w="38100" h="302260">
                  <a:moveTo>
                    <a:pt x="0" y="74929"/>
                  </a:moveTo>
                  <a:lnTo>
                    <a:pt x="38097" y="74929"/>
                  </a:lnTo>
                </a:path>
                <a:path w="38100" h="302260">
                  <a:moveTo>
                    <a:pt x="0" y="151129"/>
                  </a:moveTo>
                  <a:lnTo>
                    <a:pt x="38097" y="151129"/>
                  </a:lnTo>
                </a:path>
                <a:path w="38100" h="302260">
                  <a:moveTo>
                    <a:pt x="0" y="226060"/>
                  </a:moveTo>
                  <a:lnTo>
                    <a:pt x="38097" y="226060"/>
                  </a:lnTo>
                </a:path>
                <a:path w="38100" h="302260">
                  <a:moveTo>
                    <a:pt x="0" y="302260"/>
                  </a:moveTo>
                  <a:lnTo>
                    <a:pt x="38097" y="30226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10211" y="341249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  <a:path w="38100" h="831850">
                  <a:moveTo>
                    <a:pt x="0" y="76200"/>
                  </a:moveTo>
                  <a:lnTo>
                    <a:pt x="38097" y="76200"/>
                  </a:lnTo>
                </a:path>
                <a:path w="38100" h="831850">
                  <a:moveTo>
                    <a:pt x="0" y="151130"/>
                  </a:moveTo>
                  <a:lnTo>
                    <a:pt x="38097" y="151130"/>
                  </a:lnTo>
                </a:path>
                <a:path w="38100" h="831850">
                  <a:moveTo>
                    <a:pt x="0" y="227330"/>
                  </a:moveTo>
                  <a:lnTo>
                    <a:pt x="38097" y="227330"/>
                  </a:lnTo>
                </a:path>
                <a:path w="38100" h="831850">
                  <a:moveTo>
                    <a:pt x="0" y="302260"/>
                  </a:moveTo>
                  <a:lnTo>
                    <a:pt x="38097" y="302260"/>
                  </a:lnTo>
                </a:path>
                <a:path w="38100" h="831850">
                  <a:moveTo>
                    <a:pt x="0" y="378460"/>
                  </a:moveTo>
                  <a:lnTo>
                    <a:pt x="38097" y="378460"/>
                  </a:lnTo>
                </a:path>
                <a:path w="38100" h="831850">
                  <a:moveTo>
                    <a:pt x="0" y="453390"/>
                  </a:moveTo>
                  <a:lnTo>
                    <a:pt x="38097" y="453390"/>
                  </a:lnTo>
                </a:path>
                <a:path w="38100" h="831850">
                  <a:moveTo>
                    <a:pt x="0" y="529590"/>
                  </a:moveTo>
                  <a:lnTo>
                    <a:pt x="38097" y="529590"/>
                  </a:lnTo>
                </a:path>
                <a:path w="38100" h="831850">
                  <a:moveTo>
                    <a:pt x="0" y="604520"/>
                  </a:moveTo>
                  <a:lnTo>
                    <a:pt x="38097" y="604520"/>
                  </a:lnTo>
                </a:path>
                <a:path w="38100" h="831850">
                  <a:moveTo>
                    <a:pt x="0" y="680720"/>
                  </a:moveTo>
                  <a:lnTo>
                    <a:pt x="38097" y="680720"/>
                  </a:lnTo>
                </a:path>
                <a:path w="38100" h="831850">
                  <a:moveTo>
                    <a:pt x="0" y="755650"/>
                  </a:moveTo>
                  <a:lnTo>
                    <a:pt x="38097" y="755650"/>
                  </a:lnTo>
                </a:path>
                <a:path w="38100" h="831850">
                  <a:moveTo>
                    <a:pt x="0" y="831850"/>
                  </a:moveTo>
                  <a:lnTo>
                    <a:pt x="38097" y="83185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10211" y="4848859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151129"/>
                  </a:moveTo>
                  <a:lnTo>
                    <a:pt x="38097" y="151129"/>
                  </a:lnTo>
                </a:path>
                <a:path w="38100" h="680720">
                  <a:moveTo>
                    <a:pt x="0" y="227329"/>
                  </a:moveTo>
                  <a:lnTo>
                    <a:pt x="38097" y="227329"/>
                  </a:lnTo>
                </a:path>
                <a:path w="38100" h="680720">
                  <a:moveTo>
                    <a:pt x="0" y="302259"/>
                  </a:moveTo>
                  <a:lnTo>
                    <a:pt x="38097" y="302259"/>
                  </a:lnTo>
                </a:path>
                <a:path w="38100" h="680720">
                  <a:moveTo>
                    <a:pt x="0" y="378459"/>
                  </a:moveTo>
                  <a:lnTo>
                    <a:pt x="38097" y="37845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1481" y="6096001"/>
              <a:ext cx="227327" cy="18922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57859" y="6266179"/>
              <a:ext cx="7975600" cy="0"/>
            </a:xfrm>
            <a:custGeom>
              <a:avLst/>
              <a:gdLst/>
              <a:ahLst/>
              <a:cxnLst/>
              <a:rect l="l" t="t" r="r" b="b"/>
              <a:pathLst>
                <a:path w="7975600">
                  <a:moveTo>
                    <a:pt x="0" y="0"/>
                  </a:moveTo>
                  <a:lnTo>
                    <a:pt x="38100" y="0"/>
                  </a:lnTo>
                </a:path>
                <a:path w="7975600">
                  <a:moveTo>
                    <a:pt x="76200" y="0"/>
                  </a:moveTo>
                  <a:lnTo>
                    <a:pt x="113030" y="0"/>
                  </a:lnTo>
                </a:path>
                <a:path w="7975600">
                  <a:moveTo>
                    <a:pt x="151130" y="0"/>
                  </a:moveTo>
                  <a:lnTo>
                    <a:pt x="189230" y="0"/>
                  </a:lnTo>
                </a:path>
                <a:path w="7975600">
                  <a:moveTo>
                    <a:pt x="227330" y="0"/>
                  </a:moveTo>
                  <a:lnTo>
                    <a:pt x="265430" y="0"/>
                  </a:lnTo>
                </a:path>
                <a:path w="7975600">
                  <a:moveTo>
                    <a:pt x="302259" y="0"/>
                  </a:moveTo>
                  <a:lnTo>
                    <a:pt x="340359" y="0"/>
                  </a:lnTo>
                </a:path>
                <a:path w="7975600">
                  <a:moveTo>
                    <a:pt x="378459" y="0"/>
                  </a:moveTo>
                  <a:lnTo>
                    <a:pt x="416559" y="0"/>
                  </a:lnTo>
                </a:path>
                <a:path w="7975600">
                  <a:moveTo>
                    <a:pt x="453390" y="0"/>
                  </a:moveTo>
                  <a:lnTo>
                    <a:pt x="491490" y="0"/>
                  </a:lnTo>
                </a:path>
                <a:path w="7975600">
                  <a:moveTo>
                    <a:pt x="529590" y="0"/>
                  </a:moveTo>
                  <a:lnTo>
                    <a:pt x="567690" y="0"/>
                  </a:lnTo>
                </a:path>
                <a:path w="7975600">
                  <a:moveTo>
                    <a:pt x="604520" y="0"/>
                  </a:moveTo>
                  <a:lnTo>
                    <a:pt x="642620" y="0"/>
                  </a:lnTo>
                </a:path>
                <a:path w="7975600">
                  <a:moveTo>
                    <a:pt x="680720" y="0"/>
                  </a:moveTo>
                  <a:lnTo>
                    <a:pt x="718820" y="0"/>
                  </a:lnTo>
                </a:path>
                <a:path w="7975600">
                  <a:moveTo>
                    <a:pt x="755650" y="0"/>
                  </a:moveTo>
                  <a:lnTo>
                    <a:pt x="793750" y="0"/>
                  </a:lnTo>
                </a:path>
                <a:path w="7975600">
                  <a:moveTo>
                    <a:pt x="831850" y="0"/>
                  </a:moveTo>
                  <a:lnTo>
                    <a:pt x="869950" y="0"/>
                  </a:lnTo>
                </a:path>
                <a:path w="7975600">
                  <a:moveTo>
                    <a:pt x="908050" y="0"/>
                  </a:moveTo>
                  <a:lnTo>
                    <a:pt x="944880" y="0"/>
                  </a:lnTo>
                </a:path>
                <a:path w="7975600">
                  <a:moveTo>
                    <a:pt x="982979" y="0"/>
                  </a:moveTo>
                  <a:lnTo>
                    <a:pt x="1021079" y="0"/>
                  </a:lnTo>
                </a:path>
                <a:path w="7975600">
                  <a:moveTo>
                    <a:pt x="1059180" y="0"/>
                  </a:moveTo>
                  <a:lnTo>
                    <a:pt x="1096010" y="0"/>
                  </a:lnTo>
                </a:path>
                <a:path w="7975600">
                  <a:moveTo>
                    <a:pt x="1134110" y="0"/>
                  </a:moveTo>
                  <a:lnTo>
                    <a:pt x="1172210" y="0"/>
                  </a:lnTo>
                </a:path>
                <a:path w="7975600">
                  <a:moveTo>
                    <a:pt x="1210310" y="0"/>
                  </a:moveTo>
                  <a:lnTo>
                    <a:pt x="1247140" y="0"/>
                  </a:lnTo>
                </a:path>
                <a:path w="7975600">
                  <a:moveTo>
                    <a:pt x="1285240" y="0"/>
                  </a:moveTo>
                  <a:lnTo>
                    <a:pt x="1323340" y="0"/>
                  </a:lnTo>
                </a:path>
                <a:path w="7975600">
                  <a:moveTo>
                    <a:pt x="1361440" y="0"/>
                  </a:moveTo>
                  <a:lnTo>
                    <a:pt x="1398270" y="0"/>
                  </a:lnTo>
                </a:path>
                <a:path w="7975600">
                  <a:moveTo>
                    <a:pt x="1436370" y="0"/>
                  </a:moveTo>
                  <a:lnTo>
                    <a:pt x="1474470" y="0"/>
                  </a:lnTo>
                </a:path>
                <a:path w="7975600">
                  <a:moveTo>
                    <a:pt x="1512570" y="0"/>
                  </a:moveTo>
                  <a:lnTo>
                    <a:pt x="1549400" y="0"/>
                  </a:lnTo>
                </a:path>
                <a:path w="7975600">
                  <a:moveTo>
                    <a:pt x="1587500" y="0"/>
                  </a:moveTo>
                  <a:lnTo>
                    <a:pt x="1625600" y="0"/>
                  </a:lnTo>
                </a:path>
                <a:path w="7975600">
                  <a:moveTo>
                    <a:pt x="1663700" y="0"/>
                  </a:moveTo>
                  <a:lnTo>
                    <a:pt x="1701800" y="0"/>
                  </a:lnTo>
                </a:path>
                <a:path w="7975600">
                  <a:moveTo>
                    <a:pt x="1738629" y="0"/>
                  </a:moveTo>
                  <a:lnTo>
                    <a:pt x="1776729" y="0"/>
                  </a:lnTo>
                </a:path>
                <a:path w="7975600">
                  <a:moveTo>
                    <a:pt x="1814829" y="0"/>
                  </a:moveTo>
                  <a:lnTo>
                    <a:pt x="1852929" y="0"/>
                  </a:lnTo>
                </a:path>
                <a:path w="7975600">
                  <a:moveTo>
                    <a:pt x="1889760" y="0"/>
                  </a:moveTo>
                  <a:lnTo>
                    <a:pt x="1927860" y="0"/>
                  </a:lnTo>
                </a:path>
                <a:path w="7975600">
                  <a:moveTo>
                    <a:pt x="1965960" y="0"/>
                  </a:moveTo>
                  <a:lnTo>
                    <a:pt x="2004060" y="0"/>
                  </a:lnTo>
                </a:path>
                <a:path w="7975600">
                  <a:moveTo>
                    <a:pt x="2040889" y="0"/>
                  </a:moveTo>
                  <a:lnTo>
                    <a:pt x="2078989" y="0"/>
                  </a:lnTo>
                </a:path>
                <a:path w="7975600">
                  <a:moveTo>
                    <a:pt x="2117090" y="0"/>
                  </a:moveTo>
                  <a:lnTo>
                    <a:pt x="2155190" y="0"/>
                  </a:lnTo>
                </a:path>
                <a:path w="7975600">
                  <a:moveTo>
                    <a:pt x="2192020" y="0"/>
                  </a:moveTo>
                  <a:lnTo>
                    <a:pt x="2230120" y="0"/>
                  </a:lnTo>
                </a:path>
                <a:path w="7975600">
                  <a:moveTo>
                    <a:pt x="2268220" y="0"/>
                  </a:moveTo>
                  <a:lnTo>
                    <a:pt x="2306320" y="0"/>
                  </a:lnTo>
                </a:path>
                <a:path w="7975600">
                  <a:moveTo>
                    <a:pt x="2344420" y="0"/>
                  </a:moveTo>
                  <a:lnTo>
                    <a:pt x="2381250" y="0"/>
                  </a:lnTo>
                </a:path>
                <a:path w="7975600">
                  <a:moveTo>
                    <a:pt x="2419350" y="0"/>
                  </a:moveTo>
                  <a:lnTo>
                    <a:pt x="2457450" y="0"/>
                  </a:lnTo>
                </a:path>
                <a:path w="7975600">
                  <a:moveTo>
                    <a:pt x="2495550" y="0"/>
                  </a:moveTo>
                  <a:lnTo>
                    <a:pt x="2532379" y="0"/>
                  </a:lnTo>
                </a:path>
                <a:path w="7975600">
                  <a:moveTo>
                    <a:pt x="2570479" y="0"/>
                  </a:moveTo>
                  <a:lnTo>
                    <a:pt x="2608579" y="0"/>
                  </a:lnTo>
                </a:path>
                <a:path w="7975600">
                  <a:moveTo>
                    <a:pt x="2646679" y="0"/>
                  </a:moveTo>
                  <a:lnTo>
                    <a:pt x="2683510" y="0"/>
                  </a:lnTo>
                </a:path>
                <a:path w="7975600">
                  <a:moveTo>
                    <a:pt x="2721610" y="0"/>
                  </a:moveTo>
                  <a:lnTo>
                    <a:pt x="2759710" y="0"/>
                  </a:lnTo>
                </a:path>
                <a:path w="7975600">
                  <a:moveTo>
                    <a:pt x="2797810" y="0"/>
                  </a:moveTo>
                  <a:lnTo>
                    <a:pt x="2834640" y="0"/>
                  </a:lnTo>
                </a:path>
                <a:path w="7975600">
                  <a:moveTo>
                    <a:pt x="2872740" y="0"/>
                  </a:moveTo>
                  <a:lnTo>
                    <a:pt x="2910840" y="0"/>
                  </a:lnTo>
                </a:path>
                <a:path w="7975600">
                  <a:moveTo>
                    <a:pt x="2948940" y="0"/>
                  </a:moveTo>
                  <a:lnTo>
                    <a:pt x="2987040" y="0"/>
                  </a:lnTo>
                </a:path>
                <a:path w="7975600">
                  <a:moveTo>
                    <a:pt x="3023869" y="0"/>
                  </a:moveTo>
                  <a:lnTo>
                    <a:pt x="3061969" y="0"/>
                  </a:lnTo>
                </a:path>
                <a:path w="7975600">
                  <a:moveTo>
                    <a:pt x="3100069" y="0"/>
                  </a:moveTo>
                  <a:lnTo>
                    <a:pt x="3138169" y="0"/>
                  </a:lnTo>
                </a:path>
                <a:path w="7975600">
                  <a:moveTo>
                    <a:pt x="3175000" y="0"/>
                  </a:moveTo>
                  <a:lnTo>
                    <a:pt x="3213100" y="0"/>
                  </a:lnTo>
                </a:path>
                <a:path w="7975600">
                  <a:moveTo>
                    <a:pt x="3251200" y="0"/>
                  </a:moveTo>
                  <a:lnTo>
                    <a:pt x="3289300" y="0"/>
                  </a:lnTo>
                </a:path>
                <a:path w="7975600">
                  <a:moveTo>
                    <a:pt x="3326129" y="0"/>
                  </a:moveTo>
                  <a:lnTo>
                    <a:pt x="3364229" y="0"/>
                  </a:lnTo>
                </a:path>
                <a:path w="7975600">
                  <a:moveTo>
                    <a:pt x="3402329" y="0"/>
                  </a:moveTo>
                  <a:lnTo>
                    <a:pt x="3440429" y="0"/>
                  </a:lnTo>
                </a:path>
                <a:path w="7975600">
                  <a:moveTo>
                    <a:pt x="3477260" y="0"/>
                  </a:moveTo>
                  <a:lnTo>
                    <a:pt x="3515360" y="0"/>
                  </a:lnTo>
                </a:path>
                <a:path w="7975600">
                  <a:moveTo>
                    <a:pt x="3553460" y="0"/>
                  </a:moveTo>
                  <a:lnTo>
                    <a:pt x="3591560" y="0"/>
                  </a:lnTo>
                </a:path>
                <a:path w="7975600">
                  <a:moveTo>
                    <a:pt x="3628390" y="0"/>
                  </a:moveTo>
                  <a:lnTo>
                    <a:pt x="3666490" y="0"/>
                  </a:lnTo>
                </a:path>
                <a:path w="7975600">
                  <a:moveTo>
                    <a:pt x="3704590" y="0"/>
                  </a:moveTo>
                  <a:lnTo>
                    <a:pt x="3742690" y="0"/>
                  </a:lnTo>
                </a:path>
                <a:path w="7975600">
                  <a:moveTo>
                    <a:pt x="3780790" y="0"/>
                  </a:moveTo>
                  <a:lnTo>
                    <a:pt x="3817619" y="0"/>
                  </a:lnTo>
                </a:path>
                <a:path w="7975600">
                  <a:moveTo>
                    <a:pt x="3855719" y="0"/>
                  </a:moveTo>
                  <a:lnTo>
                    <a:pt x="3893819" y="0"/>
                  </a:lnTo>
                </a:path>
                <a:path w="7975600">
                  <a:moveTo>
                    <a:pt x="3931919" y="0"/>
                  </a:moveTo>
                  <a:lnTo>
                    <a:pt x="3968750" y="0"/>
                  </a:lnTo>
                </a:path>
                <a:path w="7975600">
                  <a:moveTo>
                    <a:pt x="4006850" y="0"/>
                  </a:moveTo>
                  <a:lnTo>
                    <a:pt x="4044950" y="0"/>
                  </a:lnTo>
                </a:path>
                <a:path w="7975600">
                  <a:moveTo>
                    <a:pt x="4083050" y="0"/>
                  </a:moveTo>
                  <a:lnTo>
                    <a:pt x="4119879" y="0"/>
                  </a:lnTo>
                </a:path>
                <a:path w="7975600">
                  <a:moveTo>
                    <a:pt x="4157979" y="0"/>
                  </a:moveTo>
                  <a:lnTo>
                    <a:pt x="4196080" y="0"/>
                  </a:lnTo>
                </a:path>
                <a:path w="7975600">
                  <a:moveTo>
                    <a:pt x="4234180" y="0"/>
                  </a:moveTo>
                  <a:lnTo>
                    <a:pt x="4271010" y="0"/>
                  </a:lnTo>
                </a:path>
                <a:path w="7975600">
                  <a:moveTo>
                    <a:pt x="4309110" y="0"/>
                  </a:moveTo>
                  <a:lnTo>
                    <a:pt x="4347210" y="0"/>
                  </a:lnTo>
                </a:path>
                <a:path w="7975600">
                  <a:moveTo>
                    <a:pt x="4385310" y="0"/>
                  </a:moveTo>
                  <a:lnTo>
                    <a:pt x="4423410" y="0"/>
                  </a:lnTo>
                </a:path>
                <a:path w="7975600">
                  <a:moveTo>
                    <a:pt x="4460240" y="0"/>
                  </a:moveTo>
                  <a:lnTo>
                    <a:pt x="4498340" y="0"/>
                  </a:lnTo>
                </a:path>
                <a:path w="7975600">
                  <a:moveTo>
                    <a:pt x="4536440" y="0"/>
                  </a:moveTo>
                  <a:lnTo>
                    <a:pt x="4574540" y="0"/>
                  </a:lnTo>
                </a:path>
                <a:path w="7975600">
                  <a:moveTo>
                    <a:pt x="4611370" y="0"/>
                  </a:moveTo>
                  <a:lnTo>
                    <a:pt x="4649470" y="0"/>
                  </a:lnTo>
                </a:path>
                <a:path w="7975600">
                  <a:moveTo>
                    <a:pt x="4687570" y="0"/>
                  </a:moveTo>
                  <a:lnTo>
                    <a:pt x="4725670" y="0"/>
                  </a:lnTo>
                </a:path>
                <a:path w="7975600">
                  <a:moveTo>
                    <a:pt x="4762500" y="0"/>
                  </a:moveTo>
                  <a:lnTo>
                    <a:pt x="4800600" y="0"/>
                  </a:lnTo>
                </a:path>
                <a:path w="7975600">
                  <a:moveTo>
                    <a:pt x="4838700" y="0"/>
                  </a:moveTo>
                  <a:lnTo>
                    <a:pt x="4876800" y="0"/>
                  </a:lnTo>
                </a:path>
                <a:path w="7975600">
                  <a:moveTo>
                    <a:pt x="4913630" y="0"/>
                  </a:moveTo>
                  <a:lnTo>
                    <a:pt x="4951730" y="0"/>
                  </a:lnTo>
                </a:path>
                <a:path w="7975600">
                  <a:moveTo>
                    <a:pt x="4989830" y="0"/>
                  </a:moveTo>
                  <a:lnTo>
                    <a:pt x="5027930" y="0"/>
                  </a:lnTo>
                </a:path>
                <a:path w="7975600">
                  <a:moveTo>
                    <a:pt x="5066030" y="0"/>
                  </a:moveTo>
                  <a:lnTo>
                    <a:pt x="5102860" y="0"/>
                  </a:lnTo>
                </a:path>
                <a:path w="7975600">
                  <a:moveTo>
                    <a:pt x="5140960" y="0"/>
                  </a:moveTo>
                  <a:lnTo>
                    <a:pt x="5179060" y="0"/>
                  </a:lnTo>
                </a:path>
                <a:path w="7975600">
                  <a:moveTo>
                    <a:pt x="5217160" y="0"/>
                  </a:moveTo>
                  <a:lnTo>
                    <a:pt x="5253990" y="0"/>
                  </a:lnTo>
                </a:path>
                <a:path w="7975600">
                  <a:moveTo>
                    <a:pt x="5292090" y="0"/>
                  </a:moveTo>
                  <a:lnTo>
                    <a:pt x="5330190" y="0"/>
                  </a:lnTo>
                </a:path>
                <a:path w="7975600">
                  <a:moveTo>
                    <a:pt x="5368290" y="0"/>
                  </a:moveTo>
                  <a:lnTo>
                    <a:pt x="5405120" y="0"/>
                  </a:lnTo>
                </a:path>
                <a:path w="7975600">
                  <a:moveTo>
                    <a:pt x="5443220" y="0"/>
                  </a:moveTo>
                  <a:lnTo>
                    <a:pt x="5481320" y="0"/>
                  </a:lnTo>
                </a:path>
                <a:path w="7975600">
                  <a:moveTo>
                    <a:pt x="5519420" y="0"/>
                  </a:moveTo>
                  <a:lnTo>
                    <a:pt x="5556250" y="0"/>
                  </a:lnTo>
                </a:path>
                <a:path w="7975600">
                  <a:moveTo>
                    <a:pt x="5594350" y="0"/>
                  </a:moveTo>
                  <a:lnTo>
                    <a:pt x="5632450" y="0"/>
                  </a:lnTo>
                </a:path>
                <a:path w="7975600">
                  <a:moveTo>
                    <a:pt x="5670550" y="0"/>
                  </a:moveTo>
                  <a:lnTo>
                    <a:pt x="5708650" y="0"/>
                  </a:lnTo>
                </a:path>
                <a:path w="7975600">
                  <a:moveTo>
                    <a:pt x="5745480" y="0"/>
                  </a:moveTo>
                  <a:lnTo>
                    <a:pt x="5783580" y="0"/>
                  </a:lnTo>
                </a:path>
                <a:path w="7975600">
                  <a:moveTo>
                    <a:pt x="5821680" y="0"/>
                  </a:moveTo>
                  <a:lnTo>
                    <a:pt x="5859780" y="0"/>
                  </a:lnTo>
                </a:path>
                <a:path w="7975600">
                  <a:moveTo>
                    <a:pt x="5896610" y="0"/>
                  </a:moveTo>
                  <a:lnTo>
                    <a:pt x="5934710" y="0"/>
                  </a:lnTo>
                </a:path>
                <a:path w="7975600">
                  <a:moveTo>
                    <a:pt x="5972810" y="0"/>
                  </a:moveTo>
                  <a:lnTo>
                    <a:pt x="6010910" y="0"/>
                  </a:lnTo>
                </a:path>
                <a:path w="7975600">
                  <a:moveTo>
                    <a:pt x="6047740" y="0"/>
                  </a:moveTo>
                  <a:lnTo>
                    <a:pt x="6085840" y="0"/>
                  </a:lnTo>
                </a:path>
                <a:path w="7975600">
                  <a:moveTo>
                    <a:pt x="6123940" y="0"/>
                  </a:moveTo>
                  <a:lnTo>
                    <a:pt x="6162040" y="0"/>
                  </a:lnTo>
                </a:path>
                <a:path w="7975600">
                  <a:moveTo>
                    <a:pt x="6198870" y="0"/>
                  </a:moveTo>
                  <a:lnTo>
                    <a:pt x="6236970" y="0"/>
                  </a:lnTo>
                </a:path>
                <a:path w="7975600">
                  <a:moveTo>
                    <a:pt x="6275070" y="0"/>
                  </a:moveTo>
                  <a:lnTo>
                    <a:pt x="6313170" y="0"/>
                  </a:lnTo>
                </a:path>
                <a:path w="7975600">
                  <a:moveTo>
                    <a:pt x="6349999" y="0"/>
                  </a:moveTo>
                  <a:lnTo>
                    <a:pt x="6388099" y="0"/>
                  </a:lnTo>
                </a:path>
                <a:path w="7975600">
                  <a:moveTo>
                    <a:pt x="6426199" y="0"/>
                  </a:moveTo>
                  <a:lnTo>
                    <a:pt x="6464299" y="0"/>
                  </a:lnTo>
                </a:path>
                <a:path w="7975600">
                  <a:moveTo>
                    <a:pt x="6502399" y="0"/>
                  </a:moveTo>
                  <a:lnTo>
                    <a:pt x="6539230" y="0"/>
                  </a:lnTo>
                </a:path>
                <a:path w="7975600">
                  <a:moveTo>
                    <a:pt x="6577330" y="0"/>
                  </a:moveTo>
                  <a:lnTo>
                    <a:pt x="6615430" y="0"/>
                  </a:lnTo>
                </a:path>
                <a:path w="7975600">
                  <a:moveTo>
                    <a:pt x="6653530" y="0"/>
                  </a:moveTo>
                  <a:lnTo>
                    <a:pt x="6690360" y="0"/>
                  </a:lnTo>
                </a:path>
                <a:path w="7975600">
                  <a:moveTo>
                    <a:pt x="6728460" y="0"/>
                  </a:moveTo>
                  <a:lnTo>
                    <a:pt x="6766560" y="0"/>
                  </a:lnTo>
                </a:path>
                <a:path w="7975600">
                  <a:moveTo>
                    <a:pt x="6804660" y="0"/>
                  </a:moveTo>
                  <a:lnTo>
                    <a:pt x="6841490" y="0"/>
                  </a:lnTo>
                </a:path>
                <a:path w="7975600">
                  <a:moveTo>
                    <a:pt x="6879590" y="0"/>
                  </a:moveTo>
                  <a:lnTo>
                    <a:pt x="6917690" y="0"/>
                  </a:lnTo>
                </a:path>
                <a:path w="7975600">
                  <a:moveTo>
                    <a:pt x="6955790" y="0"/>
                  </a:moveTo>
                  <a:lnTo>
                    <a:pt x="6992620" y="0"/>
                  </a:lnTo>
                </a:path>
                <a:path w="7975600">
                  <a:moveTo>
                    <a:pt x="7030720" y="0"/>
                  </a:moveTo>
                  <a:lnTo>
                    <a:pt x="7068820" y="0"/>
                  </a:lnTo>
                </a:path>
                <a:path w="7975600">
                  <a:moveTo>
                    <a:pt x="7106920" y="0"/>
                  </a:moveTo>
                  <a:lnTo>
                    <a:pt x="7145020" y="0"/>
                  </a:lnTo>
                </a:path>
                <a:path w="7975600">
                  <a:moveTo>
                    <a:pt x="7181850" y="0"/>
                  </a:moveTo>
                  <a:lnTo>
                    <a:pt x="7219950" y="0"/>
                  </a:lnTo>
                </a:path>
                <a:path w="7975600">
                  <a:moveTo>
                    <a:pt x="7258050" y="0"/>
                  </a:moveTo>
                  <a:lnTo>
                    <a:pt x="7296150" y="0"/>
                  </a:lnTo>
                </a:path>
                <a:path w="7975600">
                  <a:moveTo>
                    <a:pt x="7332980" y="0"/>
                  </a:moveTo>
                  <a:lnTo>
                    <a:pt x="7371080" y="0"/>
                  </a:lnTo>
                </a:path>
                <a:path w="7975600">
                  <a:moveTo>
                    <a:pt x="7409180" y="0"/>
                  </a:moveTo>
                  <a:lnTo>
                    <a:pt x="7447280" y="0"/>
                  </a:lnTo>
                </a:path>
                <a:path w="7975600">
                  <a:moveTo>
                    <a:pt x="7484110" y="0"/>
                  </a:moveTo>
                  <a:lnTo>
                    <a:pt x="7522210" y="0"/>
                  </a:lnTo>
                </a:path>
                <a:path w="7975600">
                  <a:moveTo>
                    <a:pt x="7560310" y="0"/>
                  </a:moveTo>
                  <a:lnTo>
                    <a:pt x="7598410" y="0"/>
                  </a:lnTo>
                </a:path>
                <a:path w="7975600">
                  <a:moveTo>
                    <a:pt x="7635240" y="0"/>
                  </a:moveTo>
                  <a:lnTo>
                    <a:pt x="7673340" y="0"/>
                  </a:lnTo>
                </a:path>
                <a:path w="7975600">
                  <a:moveTo>
                    <a:pt x="7711440" y="0"/>
                  </a:moveTo>
                  <a:lnTo>
                    <a:pt x="7749540" y="0"/>
                  </a:lnTo>
                </a:path>
                <a:path w="7975600">
                  <a:moveTo>
                    <a:pt x="7787640" y="0"/>
                  </a:moveTo>
                  <a:lnTo>
                    <a:pt x="7824470" y="0"/>
                  </a:lnTo>
                </a:path>
                <a:path w="7975600">
                  <a:moveTo>
                    <a:pt x="7862570" y="0"/>
                  </a:moveTo>
                  <a:lnTo>
                    <a:pt x="7900670" y="0"/>
                  </a:lnTo>
                </a:path>
                <a:path w="7975600">
                  <a:moveTo>
                    <a:pt x="7938770" y="0"/>
                  </a:moveTo>
                  <a:lnTo>
                    <a:pt x="797560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71559" y="6108701"/>
              <a:ext cx="219708" cy="17652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856981" y="5012690"/>
              <a:ext cx="38100" cy="831850"/>
            </a:xfrm>
            <a:custGeom>
              <a:avLst/>
              <a:gdLst/>
              <a:ahLst/>
              <a:cxnLst/>
              <a:rect l="l" t="t" r="r" b="b"/>
              <a:pathLst>
                <a:path w="38100" h="831850">
                  <a:moveTo>
                    <a:pt x="0" y="831850"/>
                  </a:moveTo>
                  <a:lnTo>
                    <a:pt x="38097" y="831850"/>
                  </a:lnTo>
                </a:path>
                <a:path w="38100" h="831850">
                  <a:moveTo>
                    <a:pt x="0" y="755650"/>
                  </a:moveTo>
                  <a:lnTo>
                    <a:pt x="38097" y="755650"/>
                  </a:lnTo>
                </a:path>
                <a:path w="38100" h="831850">
                  <a:moveTo>
                    <a:pt x="0" y="680720"/>
                  </a:moveTo>
                  <a:lnTo>
                    <a:pt x="38097" y="680720"/>
                  </a:lnTo>
                </a:path>
                <a:path w="38100" h="831850">
                  <a:moveTo>
                    <a:pt x="0" y="604520"/>
                  </a:moveTo>
                  <a:lnTo>
                    <a:pt x="38097" y="604520"/>
                  </a:lnTo>
                </a:path>
                <a:path w="38100" h="831850">
                  <a:moveTo>
                    <a:pt x="0" y="529590"/>
                  </a:moveTo>
                  <a:lnTo>
                    <a:pt x="38097" y="529590"/>
                  </a:lnTo>
                </a:path>
                <a:path w="38100" h="831850">
                  <a:moveTo>
                    <a:pt x="0" y="453390"/>
                  </a:moveTo>
                  <a:lnTo>
                    <a:pt x="38097" y="453390"/>
                  </a:lnTo>
                </a:path>
                <a:path w="38100" h="831850">
                  <a:moveTo>
                    <a:pt x="0" y="378460"/>
                  </a:moveTo>
                  <a:lnTo>
                    <a:pt x="38097" y="378460"/>
                  </a:lnTo>
                </a:path>
                <a:path w="38100" h="831850">
                  <a:moveTo>
                    <a:pt x="0" y="302260"/>
                  </a:moveTo>
                  <a:lnTo>
                    <a:pt x="38097" y="302260"/>
                  </a:lnTo>
                </a:path>
                <a:path w="38100" h="831850">
                  <a:moveTo>
                    <a:pt x="0" y="227330"/>
                  </a:moveTo>
                  <a:lnTo>
                    <a:pt x="38097" y="227330"/>
                  </a:lnTo>
                </a:path>
                <a:path w="38100" h="831850">
                  <a:moveTo>
                    <a:pt x="0" y="151130"/>
                  </a:moveTo>
                  <a:lnTo>
                    <a:pt x="38097" y="151130"/>
                  </a:lnTo>
                </a:path>
                <a:path w="38100" h="831850">
                  <a:moveTo>
                    <a:pt x="0" y="76200"/>
                  </a:moveTo>
                  <a:lnTo>
                    <a:pt x="38097" y="76200"/>
                  </a:lnTo>
                </a:path>
                <a:path w="38100" h="83185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8856981" y="3727450"/>
              <a:ext cx="38100" cy="680720"/>
            </a:xfrm>
            <a:custGeom>
              <a:avLst/>
              <a:gdLst/>
              <a:ahLst/>
              <a:cxnLst/>
              <a:rect l="l" t="t" r="r" b="b"/>
              <a:pathLst>
                <a:path w="38100" h="680720">
                  <a:moveTo>
                    <a:pt x="0" y="680719"/>
                  </a:moveTo>
                  <a:lnTo>
                    <a:pt x="38097" y="680719"/>
                  </a:lnTo>
                </a:path>
                <a:path w="38100" h="680720">
                  <a:moveTo>
                    <a:pt x="0" y="604519"/>
                  </a:moveTo>
                  <a:lnTo>
                    <a:pt x="38097" y="604519"/>
                  </a:lnTo>
                </a:path>
                <a:path w="38100" h="680720">
                  <a:moveTo>
                    <a:pt x="0" y="529589"/>
                  </a:moveTo>
                  <a:lnTo>
                    <a:pt x="38097" y="529589"/>
                  </a:lnTo>
                </a:path>
                <a:path w="38100" h="680720">
                  <a:moveTo>
                    <a:pt x="0" y="453389"/>
                  </a:moveTo>
                  <a:lnTo>
                    <a:pt x="38097" y="453389"/>
                  </a:lnTo>
                </a:path>
                <a:path w="38100" h="680720">
                  <a:moveTo>
                    <a:pt x="0" y="378460"/>
                  </a:moveTo>
                  <a:lnTo>
                    <a:pt x="38097" y="378460"/>
                  </a:lnTo>
                </a:path>
                <a:path w="38100" h="680720">
                  <a:moveTo>
                    <a:pt x="0" y="302260"/>
                  </a:moveTo>
                  <a:lnTo>
                    <a:pt x="38097" y="302260"/>
                  </a:lnTo>
                </a:path>
                <a:path w="38100" h="680720">
                  <a:moveTo>
                    <a:pt x="0" y="227330"/>
                  </a:moveTo>
                  <a:lnTo>
                    <a:pt x="38097" y="227330"/>
                  </a:lnTo>
                </a:path>
                <a:path w="38100" h="680720">
                  <a:moveTo>
                    <a:pt x="0" y="151130"/>
                  </a:moveTo>
                  <a:lnTo>
                    <a:pt x="38097" y="151130"/>
                  </a:lnTo>
                </a:path>
                <a:path w="38100" h="680720">
                  <a:moveTo>
                    <a:pt x="0" y="76200"/>
                  </a:moveTo>
                  <a:lnTo>
                    <a:pt x="38097" y="76200"/>
                  </a:lnTo>
                </a:path>
                <a:path w="38100" h="680720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856981" y="2518410"/>
              <a:ext cx="38100" cy="453390"/>
            </a:xfrm>
            <a:custGeom>
              <a:avLst/>
              <a:gdLst/>
              <a:ahLst/>
              <a:cxnLst/>
              <a:rect l="l" t="t" r="r" b="b"/>
              <a:pathLst>
                <a:path w="38100" h="453389">
                  <a:moveTo>
                    <a:pt x="0" y="453389"/>
                  </a:moveTo>
                  <a:lnTo>
                    <a:pt x="38097" y="453389"/>
                  </a:lnTo>
                </a:path>
                <a:path w="38100" h="453389">
                  <a:moveTo>
                    <a:pt x="0" y="377189"/>
                  </a:moveTo>
                  <a:lnTo>
                    <a:pt x="38097" y="377189"/>
                  </a:lnTo>
                </a:path>
                <a:path w="38100" h="453389">
                  <a:moveTo>
                    <a:pt x="0" y="302260"/>
                  </a:moveTo>
                  <a:lnTo>
                    <a:pt x="38097" y="302260"/>
                  </a:lnTo>
                </a:path>
                <a:path w="38100" h="453389">
                  <a:moveTo>
                    <a:pt x="0" y="226060"/>
                  </a:moveTo>
                  <a:lnTo>
                    <a:pt x="38097" y="226060"/>
                  </a:lnTo>
                </a:path>
                <a:path w="38100" h="453389">
                  <a:moveTo>
                    <a:pt x="0" y="151129"/>
                  </a:moveTo>
                  <a:lnTo>
                    <a:pt x="38097" y="151129"/>
                  </a:lnTo>
                </a:path>
                <a:path w="38100" h="453389">
                  <a:moveTo>
                    <a:pt x="0" y="74929"/>
                  </a:moveTo>
                  <a:lnTo>
                    <a:pt x="38097" y="74929"/>
                  </a:lnTo>
                </a:path>
                <a:path w="38100" h="453389">
                  <a:moveTo>
                    <a:pt x="0" y="0"/>
                  </a:moveTo>
                  <a:lnTo>
                    <a:pt x="38097" y="0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42350" y="2258061"/>
              <a:ext cx="252728" cy="222247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28650" y="2277110"/>
              <a:ext cx="7975600" cy="0"/>
            </a:xfrm>
            <a:custGeom>
              <a:avLst/>
              <a:gdLst/>
              <a:ahLst/>
              <a:cxnLst/>
              <a:rect l="l" t="t" r="r" b="b"/>
              <a:pathLst>
                <a:path w="7975600">
                  <a:moveTo>
                    <a:pt x="7975600" y="0"/>
                  </a:moveTo>
                  <a:lnTo>
                    <a:pt x="7937500" y="0"/>
                  </a:lnTo>
                </a:path>
                <a:path w="7975600">
                  <a:moveTo>
                    <a:pt x="7900670" y="0"/>
                  </a:moveTo>
                  <a:lnTo>
                    <a:pt x="7862570" y="0"/>
                  </a:lnTo>
                </a:path>
                <a:path w="7975600">
                  <a:moveTo>
                    <a:pt x="7824470" y="0"/>
                  </a:moveTo>
                  <a:lnTo>
                    <a:pt x="7786370" y="0"/>
                  </a:lnTo>
                </a:path>
                <a:path w="7975600">
                  <a:moveTo>
                    <a:pt x="7749540" y="0"/>
                  </a:moveTo>
                  <a:lnTo>
                    <a:pt x="7711440" y="0"/>
                  </a:lnTo>
                </a:path>
                <a:path w="7975600">
                  <a:moveTo>
                    <a:pt x="7673340" y="0"/>
                  </a:moveTo>
                  <a:lnTo>
                    <a:pt x="7635240" y="0"/>
                  </a:lnTo>
                </a:path>
                <a:path w="7975600">
                  <a:moveTo>
                    <a:pt x="7597140" y="0"/>
                  </a:moveTo>
                  <a:lnTo>
                    <a:pt x="7560309" y="0"/>
                  </a:lnTo>
                </a:path>
                <a:path w="7975600">
                  <a:moveTo>
                    <a:pt x="7522209" y="0"/>
                  </a:moveTo>
                  <a:lnTo>
                    <a:pt x="7484109" y="0"/>
                  </a:lnTo>
                </a:path>
                <a:path w="7975600">
                  <a:moveTo>
                    <a:pt x="7446009" y="0"/>
                  </a:moveTo>
                  <a:lnTo>
                    <a:pt x="7409180" y="0"/>
                  </a:lnTo>
                </a:path>
                <a:path w="7975600">
                  <a:moveTo>
                    <a:pt x="7371080" y="0"/>
                  </a:moveTo>
                  <a:lnTo>
                    <a:pt x="7332980" y="0"/>
                  </a:lnTo>
                </a:path>
                <a:path w="7975600">
                  <a:moveTo>
                    <a:pt x="7294880" y="0"/>
                  </a:moveTo>
                  <a:lnTo>
                    <a:pt x="7258050" y="0"/>
                  </a:lnTo>
                </a:path>
                <a:path w="7975600">
                  <a:moveTo>
                    <a:pt x="7219950" y="0"/>
                  </a:moveTo>
                  <a:lnTo>
                    <a:pt x="7181850" y="0"/>
                  </a:lnTo>
                </a:path>
                <a:path w="7975600">
                  <a:moveTo>
                    <a:pt x="7143750" y="0"/>
                  </a:moveTo>
                  <a:lnTo>
                    <a:pt x="7106920" y="0"/>
                  </a:lnTo>
                </a:path>
                <a:path w="7975600">
                  <a:moveTo>
                    <a:pt x="7068820" y="0"/>
                  </a:moveTo>
                  <a:lnTo>
                    <a:pt x="7030720" y="0"/>
                  </a:lnTo>
                </a:path>
                <a:path w="7975600">
                  <a:moveTo>
                    <a:pt x="6992620" y="0"/>
                  </a:moveTo>
                  <a:lnTo>
                    <a:pt x="6954520" y="0"/>
                  </a:lnTo>
                </a:path>
                <a:path w="7975600">
                  <a:moveTo>
                    <a:pt x="6917690" y="0"/>
                  </a:moveTo>
                  <a:lnTo>
                    <a:pt x="6879590" y="0"/>
                  </a:lnTo>
                </a:path>
                <a:path w="7975600">
                  <a:moveTo>
                    <a:pt x="6841490" y="0"/>
                  </a:moveTo>
                  <a:lnTo>
                    <a:pt x="6803390" y="0"/>
                  </a:lnTo>
                </a:path>
                <a:path w="7975600">
                  <a:moveTo>
                    <a:pt x="6766559" y="0"/>
                  </a:moveTo>
                  <a:lnTo>
                    <a:pt x="6728459" y="0"/>
                  </a:lnTo>
                </a:path>
                <a:path w="7975600">
                  <a:moveTo>
                    <a:pt x="6690359" y="0"/>
                  </a:moveTo>
                  <a:lnTo>
                    <a:pt x="6652259" y="0"/>
                  </a:lnTo>
                </a:path>
                <a:path w="7975600">
                  <a:moveTo>
                    <a:pt x="6615430" y="0"/>
                  </a:moveTo>
                  <a:lnTo>
                    <a:pt x="6577330" y="0"/>
                  </a:lnTo>
                </a:path>
                <a:path w="7975600">
                  <a:moveTo>
                    <a:pt x="6539230" y="0"/>
                  </a:moveTo>
                  <a:lnTo>
                    <a:pt x="6501130" y="0"/>
                  </a:lnTo>
                </a:path>
                <a:path w="7975600">
                  <a:moveTo>
                    <a:pt x="6464300" y="0"/>
                  </a:moveTo>
                  <a:lnTo>
                    <a:pt x="6426200" y="0"/>
                  </a:lnTo>
                </a:path>
                <a:path w="7975600">
                  <a:moveTo>
                    <a:pt x="6388100" y="0"/>
                  </a:moveTo>
                  <a:lnTo>
                    <a:pt x="6350000" y="0"/>
                  </a:lnTo>
                </a:path>
                <a:path w="7975600">
                  <a:moveTo>
                    <a:pt x="6311900" y="0"/>
                  </a:moveTo>
                  <a:lnTo>
                    <a:pt x="6275070" y="0"/>
                  </a:lnTo>
                </a:path>
                <a:path w="7975600">
                  <a:moveTo>
                    <a:pt x="6236970" y="0"/>
                  </a:moveTo>
                  <a:lnTo>
                    <a:pt x="6198870" y="0"/>
                  </a:lnTo>
                </a:path>
                <a:path w="7975600">
                  <a:moveTo>
                    <a:pt x="6160770" y="0"/>
                  </a:moveTo>
                  <a:lnTo>
                    <a:pt x="6123940" y="0"/>
                  </a:lnTo>
                </a:path>
                <a:path w="7975600">
                  <a:moveTo>
                    <a:pt x="6085840" y="0"/>
                  </a:moveTo>
                  <a:lnTo>
                    <a:pt x="6047740" y="0"/>
                  </a:lnTo>
                </a:path>
                <a:path w="7975600">
                  <a:moveTo>
                    <a:pt x="6009640" y="0"/>
                  </a:moveTo>
                  <a:lnTo>
                    <a:pt x="5972809" y="0"/>
                  </a:lnTo>
                </a:path>
                <a:path w="7975600">
                  <a:moveTo>
                    <a:pt x="5934709" y="0"/>
                  </a:moveTo>
                  <a:lnTo>
                    <a:pt x="5896609" y="0"/>
                  </a:lnTo>
                </a:path>
                <a:path w="7975600">
                  <a:moveTo>
                    <a:pt x="5858510" y="0"/>
                  </a:moveTo>
                  <a:lnTo>
                    <a:pt x="5821680" y="0"/>
                  </a:lnTo>
                </a:path>
                <a:path w="7975600">
                  <a:moveTo>
                    <a:pt x="5783580" y="0"/>
                  </a:moveTo>
                  <a:lnTo>
                    <a:pt x="5745480" y="0"/>
                  </a:lnTo>
                </a:path>
                <a:path w="7975600">
                  <a:moveTo>
                    <a:pt x="5707380" y="0"/>
                  </a:moveTo>
                  <a:lnTo>
                    <a:pt x="5669280" y="0"/>
                  </a:lnTo>
                </a:path>
                <a:path w="7975600">
                  <a:moveTo>
                    <a:pt x="5632450" y="0"/>
                  </a:moveTo>
                  <a:lnTo>
                    <a:pt x="5594350" y="0"/>
                  </a:lnTo>
                </a:path>
                <a:path w="7975600">
                  <a:moveTo>
                    <a:pt x="5556250" y="0"/>
                  </a:moveTo>
                  <a:lnTo>
                    <a:pt x="5518150" y="0"/>
                  </a:lnTo>
                </a:path>
                <a:path w="7975600">
                  <a:moveTo>
                    <a:pt x="5481320" y="0"/>
                  </a:moveTo>
                  <a:lnTo>
                    <a:pt x="5443220" y="0"/>
                  </a:lnTo>
                </a:path>
                <a:path w="7975600">
                  <a:moveTo>
                    <a:pt x="5405120" y="0"/>
                  </a:moveTo>
                  <a:lnTo>
                    <a:pt x="5367020" y="0"/>
                  </a:lnTo>
                </a:path>
                <a:path w="7975600">
                  <a:moveTo>
                    <a:pt x="5330190" y="0"/>
                  </a:moveTo>
                  <a:lnTo>
                    <a:pt x="5292090" y="0"/>
                  </a:lnTo>
                </a:path>
                <a:path w="7975600">
                  <a:moveTo>
                    <a:pt x="5253990" y="0"/>
                  </a:moveTo>
                  <a:lnTo>
                    <a:pt x="5215890" y="0"/>
                  </a:lnTo>
                </a:path>
                <a:path w="7975600">
                  <a:moveTo>
                    <a:pt x="5179060" y="0"/>
                  </a:moveTo>
                  <a:lnTo>
                    <a:pt x="5140960" y="0"/>
                  </a:lnTo>
                </a:path>
                <a:path w="7975600">
                  <a:moveTo>
                    <a:pt x="5102860" y="0"/>
                  </a:moveTo>
                  <a:lnTo>
                    <a:pt x="5064760" y="0"/>
                  </a:lnTo>
                </a:path>
                <a:path w="7975600">
                  <a:moveTo>
                    <a:pt x="5027930" y="0"/>
                  </a:moveTo>
                  <a:lnTo>
                    <a:pt x="4989830" y="0"/>
                  </a:lnTo>
                </a:path>
                <a:path w="7975600">
                  <a:moveTo>
                    <a:pt x="4951730" y="0"/>
                  </a:moveTo>
                  <a:lnTo>
                    <a:pt x="4913630" y="0"/>
                  </a:lnTo>
                </a:path>
                <a:path w="7975600">
                  <a:moveTo>
                    <a:pt x="4875530" y="0"/>
                  </a:moveTo>
                  <a:lnTo>
                    <a:pt x="4838700" y="0"/>
                  </a:lnTo>
                </a:path>
                <a:path w="7975600">
                  <a:moveTo>
                    <a:pt x="4800600" y="0"/>
                  </a:moveTo>
                  <a:lnTo>
                    <a:pt x="4762500" y="0"/>
                  </a:lnTo>
                </a:path>
                <a:path w="7975600">
                  <a:moveTo>
                    <a:pt x="4724400" y="0"/>
                  </a:moveTo>
                  <a:lnTo>
                    <a:pt x="4687570" y="0"/>
                  </a:lnTo>
                </a:path>
                <a:path w="7975600">
                  <a:moveTo>
                    <a:pt x="4649470" y="0"/>
                  </a:moveTo>
                  <a:lnTo>
                    <a:pt x="4611370" y="0"/>
                  </a:lnTo>
                </a:path>
                <a:path w="7975600">
                  <a:moveTo>
                    <a:pt x="4573270" y="0"/>
                  </a:moveTo>
                  <a:lnTo>
                    <a:pt x="4536440" y="0"/>
                  </a:lnTo>
                </a:path>
                <a:path w="7975600">
                  <a:moveTo>
                    <a:pt x="4498340" y="0"/>
                  </a:moveTo>
                  <a:lnTo>
                    <a:pt x="4460240" y="0"/>
                  </a:lnTo>
                </a:path>
                <a:path w="7975600">
                  <a:moveTo>
                    <a:pt x="4422140" y="0"/>
                  </a:moveTo>
                  <a:lnTo>
                    <a:pt x="4385310" y="0"/>
                  </a:lnTo>
                </a:path>
                <a:path w="7975600">
                  <a:moveTo>
                    <a:pt x="4347210" y="0"/>
                  </a:moveTo>
                  <a:lnTo>
                    <a:pt x="4309110" y="0"/>
                  </a:lnTo>
                </a:path>
                <a:path w="7975600">
                  <a:moveTo>
                    <a:pt x="4271010" y="0"/>
                  </a:moveTo>
                  <a:lnTo>
                    <a:pt x="4232910" y="0"/>
                  </a:lnTo>
                </a:path>
                <a:path w="7975600">
                  <a:moveTo>
                    <a:pt x="4196080" y="0"/>
                  </a:moveTo>
                  <a:lnTo>
                    <a:pt x="4157979" y="0"/>
                  </a:lnTo>
                </a:path>
                <a:path w="7975600">
                  <a:moveTo>
                    <a:pt x="4119879" y="0"/>
                  </a:moveTo>
                  <a:lnTo>
                    <a:pt x="4081779" y="0"/>
                  </a:lnTo>
                </a:path>
                <a:path w="7975600">
                  <a:moveTo>
                    <a:pt x="4044950" y="0"/>
                  </a:moveTo>
                  <a:lnTo>
                    <a:pt x="4006850" y="0"/>
                  </a:lnTo>
                </a:path>
                <a:path w="7975600">
                  <a:moveTo>
                    <a:pt x="3968750" y="0"/>
                  </a:moveTo>
                  <a:lnTo>
                    <a:pt x="3930650" y="0"/>
                  </a:lnTo>
                </a:path>
                <a:path w="7975600">
                  <a:moveTo>
                    <a:pt x="3893820" y="0"/>
                  </a:moveTo>
                  <a:lnTo>
                    <a:pt x="3855720" y="0"/>
                  </a:lnTo>
                </a:path>
                <a:path w="7975600">
                  <a:moveTo>
                    <a:pt x="3817620" y="0"/>
                  </a:moveTo>
                  <a:lnTo>
                    <a:pt x="3779520" y="0"/>
                  </a:lnTo>
                </a:path>
                <a:path w="7975600">
                  <a:moveTo>
                    <a:pt x="3742690" y="0"/>
                  </a:moveTo>
                  <a:lnTo>
                    <a:pt x="3704590" y="0"/>
                  </a:lnTo>
                </a:path>
                <a:path w="7975600">
                  <a:moveTo>
                    <a:pt x="3666490" y="0"/>
                  </a:moveTo>
                  <a:lnTo>
                    <a:pt x="3628390" y="0"/>
                  </a:lnTo>
                </a:path>
                <a:path w="7975600">
                  <a:moveTo>
                    <a:pt x="3590290" y="0"/>
                  </a:moveTo>
                  <a:lnTo>
                    <a:pt x="3553460" y="0"/>
                  </a:lnTo>
                </a:path>
                <a:path w="7975600">
                  <a:moveTo>
                    <a:pt x="3515360" y="0"/>
                  </a:moveTo>
                  <a:lnTo>
                    <a:pt x="3477260" y="0"/>
                  </a:lnTo>
                </a:path>
                <a:path w="7975600">
                  <a:moveTo>
                    <a:pt x="3439160" y="0"/>
                  </a:moveTo>
                  <a:lnTo>
                    <a:pt x="3402329" y="0"/>
                  </a:lnTo>
                </a:path>
                <a:path w="7975600">
                  <a:moveTo>
                    <a:pt x="3364229" y="0"/>
                  </a:moveTo>
                  <a:lnTo>
                    <a:pt x="3326129" y="0"/>
                  </a:lnTo>
                </a:path>
                <a:path w="7975600">
                  <a:moveTo>
                    <a:pt x="3288029" y="0"/>
                  </a:moveTo>
                  <a:lnTo>
                    <a:pt x="3251200" y="0"/>
                  </a:lnTo>
                </a:path>
                <a:path w="7975600">
                  <a:moveTo>
                    <a:pt x="3213100" y="0"/>
                  </a:moveTo>
                  <a:lnTo>
                    <a:pt x="3175000" y="0"/>
                  </a:lnTo>
                </a:path>
                <a:path w="7975600">
                  <a:moveTo>
                    <a:pt x="3136900" y="0"/>
                  </a:moveTo>
                  <a:lnTo>
                    <a:pt x="3100070" y="0"/>
                  </a:lnTo>
                </a:path>
                <a:path w="7975600">
                  <a:moveTo>
                    <a:pt x="3061970" y="0"/>
                  </a:moveTo>
                  <a:lnTo>
                    <a:pt x="3023870" y="0"/>
                  </a:lnTo>
                </a:path>
                <a:path w="7975600">
                  <a:moveTo>
                    <a:pt x="2985770" y="0"/>
                  </a:moveTo>
                  <a:lnTo>
                    <a:pt x="2948940" y="0"/>
                  </a:lnTo>
                </a:path>
                <a:path w="7975600">
                  <a:moveTo>
                    <a:pt x="2910840" y="0"/>
                  </a:moveTo>
                  <a:lnTo>
                    <a:pt x="2872740" y="0"/>
                  </a:lnTo>
                </a:path>
                <a:path w="7975600">
                  <a:moveTo>
                    <a:pt x="2834640" y="0"/>
                  </a:moveTo>
                  <a:lnTo>
                    <a:pt x="2796540" y="0"/>
                  </a:lnTo>
                </a:path>
                <a:path w="7975600">
                  <a:moveTo>
                    <a:pt x="2759710" y="0"/>
                  </a:moveTo>
                  <a:lnTo>
                    <a:pt x="2721610" y="0"/>
                  </a:lnTo>
                </a:path>
                <a:path w="7975600">
                  <a:moveTo>
                    <a:pt x="2683510" y="0"/>
                  </a:moveTo>
                  <a:lnTo>
                    <a:pt x="2645410" y="0"/>
                  </a:lnTo>
                </a:path>
                <a:path w="7975600">
                  <a:moveTo>
                    <a:pt x="2608580" y="0"/>
                  </a:moveTo>
                  <a:lnTo>
                    <a:pt x="2570480" y="0"/>
                  </a:lnTo>
                </a:path>
                <a:path w="7975600">
                  <a:moveTo>
                    <a:pt x="2532380" y="0"/>
                  </a:moveTo>
                  <a:lnTo>
                    <a:pt x="2494280" y="0"/>
                  </a:lnTo>
                </a:path>
                <a:path w="7975600">
                  <a:moveTo>
                    <a:pt x="2457450" y="0"/>
                  </a:moveTo>
                  <a:lnTo>
                    <a:pt x="2419350" y="0"/>
                  </a:lnTo>
                </a:path>
                <a:path w="7975600">
                  <a:moveTo>
                    <a:pt x="2381250" y="0"/>
                  </a:moveTo>
                  <a:lnTo>
                    <a:pt x="2343150" y="0"/>
                  </a:lnTo>
                </a:path>
                <a:path w="7975600">
                  <a:moveTo>
                    <a:pt x="2306320" y="0"/>
                  </a:moveTo>
                  <a:lnTo>
                    <a:pt x="2268220" y="0"/>
                  </a:lnTo>
                </a:path>
                <a:path w="7975600">
                  <a:moveTo>
                    <a:pt x="2230120" y="0"/>
                  </a:moveTo>
                  <a:lnTo>
                    <a:pt x="2192020" y="0"/>
                  </a:lnTo>
                </a:path>
                <a:path w="7975600">
                  <a:moveTo>
                    <a:pt x="2153920" y="0"/>
                  </a:moveTo>
                  <a:lnTo>
                    <a:pt x="2117090" y="0"/>
                  </a:lnTo>
                </a:path>
                <a:path w="7975600">
                  <a:moveTo>
                    <a:pt x="2078989" y="0"/>
                  </a:moveTo>
                  <a:lnTo>
                    <a:pt x="2040889" y="0"/>
                  </a:lnTo>
                </a:path>
                <a:path w="7975600">
                  <a:moveTo>
                    <a:pt x="2002789" y="0"/>
                  </a:moveTo>
                  <a:lnTo>
                    <a:pt x="1965960" y="0"/>
                  </a:lnTo>
                </a:path>
                <a:path w="7975600">
                  <a:moveTo>
                    <a:pt x="1927860" y="0"/>
                  </a:moveTo>
                  <a:lnTo>
                    <a:pt x="1889760" y="0"/>
                  </a:lnTo>
                </a:path>
                <a:path w="7975600">
                  <a:moveTo>
                    <a:pt x="1851660" y="0"/>
                  </a:moveTo>
                  <a:lnTo>
                    <a:pt x="1814830" y="0"/>
                  </a:lnTo>
                </a:path>
                <a:path w="7975600">
                  <a:moveTo>
                    <a:pt x="1776730" y="0"/>
                  </a:moveTo>
                  <a:lnTo>
                    <a:pt x="1738630" y="0"/>
                  </a:lnTo>
                </a:path>
                <a:path w="7975600">
                  <a:moveTo>
                    <a:pt x="1700530" y="0"/>
                  </a:moveTo>
                  <a:lnTo>
                    <a:pt x="1663700" y="0"/>
                  </a:lnTo>
                </a:path>
                <a:path w="7975600">
                  <a:moveTo>
                    <a:pt x="1625600" y="0"/>
                  </a:moveTo>
                  <a:lnTo>
                    <a:pt x="1587500" y="0"/>
                  </a:lnTo>
                </a:path>
                <a:path w="7975600">
                  <a:moveTo>
                    <a:pt x="1549400" y="0"/>
                  </a:moveTo>
                  <a:lnTo>
                    <a:pt x="1511300" y="0"/>
                  </a:lnTo>
                </a:path>
                <a:path w="7975600">
                  <a:moveTo>
                    <a:pt x="1474470" y="0"/>
                  </a:moveTo>
                  <a:lnTo>
                    <a:pt x="1436370" y="0"/>
                  </a:lnTo>
                </a:path>
                <a:path w="7975600">
                  <a:moveTo>
                    <a:pt x="1398270" y="0"/>
                  </a:moveTo>
                  <a:lnTo>
                    <a:pt x="1360170" y="0"/>
                  </a:lnTo>
                </a:path>
                <a:path w="7975600">
                  <a:moveTo>
                    <a:pt x="1323339" y="0"/>
                  </a:moveTo>
                  <a:lnTo>
                    <a:pt x="1285239" y="0"/>
                  </a:lnTo>
                </a:path>
                <a:path w="7975600">
                  <a:moveTo>
                    <a:pt x="1247139" y="0"/>
                  </a:moveTo>
                  <a:lnTo>
                    <a:pt x="1209039" y="0"/>
                  </a:lnTo>
                </a:path>
                <a:path w="7975600">
                  <a:moveTo>
                    <a:pt x="1172210" y="0"/>
                  </a:moveTo>
                  <a:lnTo>
                    <a:pt x="1134110" y="0"/>
                  </a:lnTo>
                </a:path>
                <a:path w="7975600">
                  <a:moveTo>
                    <a:pt x="1096010" y="0"/>
                  </a:moveTo>
                  <a:lnTo>
                    <a:pt x="1057910" y="0"/>
                  </a:lnTo>
                </a:path>
                <a:path w="7975600">
                  <a:moveTo>
                    <a:pt x="1021080" y="0"/>
                  </a:moveTo>
                  <a:lnTo>
                    <a:pt x="982980" y="0"/>
                  </a:lnTo>
                </a:path>
                <a:path w="7975600">
                  <a:moveTo>
                    <a:pt x="944880" y="0"/>
                  </a:moveTo>
                  <a:lnTo>
                    <a:pt x="906780" y="0"/>
                  </a:lnTo>
                </a:path>
                <a:path w="7975600">
                  <a:moveTo>
                    <a:pt x="868680" y="0"/>
                  </a:moveTo>
                  <a:lnTo>
                    <a:pt x="831850" y="0"/>
                  </a:lnTo>
                </a:path>
                <a:path w="7975600">
                  <a:moveTo>
                    <a:pt x="793750" y="0"/>
                  </a:moveTo>
                  <a:lnTo>
                    <a:pt x="755650" y="0"/>
                  </a:lnTo>
                </a:path>
                <a:path w="7975600">
                  <a:moveTo>
                    <a:pt x="717550" y="0"/>
                  </a:moveTo>
                  <a:lnTo>
                    <a:pt x="680719" y="0"/>
                  </a:lnTo>
                </a:path>
                <a:path w="7975600">
                  <a:moveTo>
                    <a:pt x="642619" y="0"/>
                  </a:moveTo>
                  <a:lnTo>
                    <a:pt x="604519" y="0"/>
                  </a:lnTo>
                </a:path>
                <a:path w="7975600">
                  <a:moveTo>
                    <a:pt x="566419" y="0"/>
                  </a:moveTo>
                  <a:lnTo>
                    <a:pt x="529590" y="0"/>
                  </a:lnTo>
                </a:path>
                <a:path w="7975600">
                  <a:moveTo>
                    <a:pt x="491490" y="0"/>
                  </a:moveTo>
                  <a:lnTo>
                    <a:pt x="453390" y="0"/>
                  </a:lnTo>
                </a:path>
                <a:path w="7975600">
                  <a:moveTo>
                    <a:pt x="415290" y="0"/>
                  </a:moveTo>
                  <a:lnTo>
                    <a:pt x="378459" y="0"/>
                  </a:lnTo>
                </a:path>
                <a:path w="7975600">
                  <a:moveTo>
                    <a:pt x="340359" y="0"/>
                  </a:moveTo>
                  <a:lnTo>
                    <a:pt x="302259" y="0"/>
                  </a:lnTo>
                </a:path>
                <a:path w="7975600">
                  <a:moveTo>
                    <a:pt x="264159" y="0"/>
                  </a:moveTo>
                  <a:lnTo>
                    <a:pt x="227330" y="0"/>
                  </a:lnTo>
                </a:path>
                <a:path w="7975600">
                  <a:moveTo>
                    <a:pt x="189230" y="0"/>
                  </a:moveTo>
                  <a:lnTo>
                    <a:pt x="151129" y="0"/>
                  </a:lnTo>
                </a:path>
                <a:path w="7975600">
                  <a:moveTo>
                    <a:pt x="113029" y="0"/>
                  </a:moveTo>
                  <a:lnTo>
                    <a:pt x="74929" y="0"/>
                  </a:lnTo>
                </a:path>
                <a:path w="797560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38097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57220" y="2033270"/>
              <a:ext cx="3275329" cy="557529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4069079" y="1322070"/>
            <a:ext cx="1606550" cy="1113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Microsoft YaHei UI"/>
                <a:cs typeface="Microsoft YaHei UI"/>
              </a:rPr>
              <a:t>二</a:t>
            </a:r>
            <a:endParaRPr sz="1800">
              <a:latin typeface="Microsoft YaHei UI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00">
              <a:latin typeface="Microsoft YaHei UI"/>
              <a:cs typeface="Microsoft YaHei UI"/>
            </a:endParaRPr>
          </a:p>
          <a:p>
            <a:pPr marL="129540">
              <a:lnSpc>
                <a:spcPct val="100000"/>
              </a:lnSpc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低</a:t>
            </a:r>
            <a:r>
              <a:rPr sz="1600" b="1" spc="38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385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spc="3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728980" y="2000250"/>
            <a:ext cx="3702050" cy="1132840"/>
            <a:chOff x="728980" y="2000250"/>
            <a:chExt cx="3702050" cy="1132840"/>
          </a:xfrm>
        </p:grpSpPr>
        <p:pic>
          <p:nvPicPr>
            <p:cNvPr id="75" name="object 7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71469" y="2000250"/>
              <a:ext cx="1070609" cy="62230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79419" y="2026919"/>
              <a:ext cx="576580" cy="49148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8980" y="2713990"/>
              <a:ext cx="3702050" cy="419100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1273810" y="2781935"/>
            <a:ext cx="2348230" cy="25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14" dirty="0">
                <a:solidFill>
                  <a:srgbClr val="001F5F"/>
                </a:solidFill>
                <a:latin typeface="Microsoft YaHei UI"/>
                <a:cs typeface="Microsoft YaHei UI"/>
              </a:rPr>
              <a:t>RL1</a:t>
            </a:r>
            <a:r>
              <a:rPr sz="1600" b="1" spc="2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螺</a:t>
            </a:r>
            <a:r>
              <a:rPr sz="1600" b="1" spc="-5" dirty="0">
                <a:solidFill>
                  <a:srgbClr val="001F5F"/>
                </a:solidFill>
                <a:latin typeface="Microsoft YaHei UI"/>
                <a:cs typeface="Microsoft YaHei UI"/>
              </a:rPr>
              <a:t>旋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式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642619" y="2772410"/>
            <a:ext cx="406400" cy="276860"/>
            <a:chOff x="642619" y="2772410"/>
            <a:chExt cx="406400" cy="276860"/>
          </a:xfrm>
        </p:grpSpPr>
        <p:pic>
          <p:nvPicPr>
            <p:cNvPr id="80" name="object 8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2619" y="2772410"/>
              <a:ext cx="406399" cy="276860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5479" y="2791460"/>
              <a:ext cx="349250" cy="238760"/>
            </a:xfrm>
            <a:prstGeom prst="rect">
              <a:avLst/>
            </a:prstGeom>
          </p:spPr>
        </p:pic>
      </p:grpSp>
      <p:sp>
        <p:nvSpPr>
          <p:cNvPr id="82" name="object 82"/>
          <p:cNvSpPr txBox="1"/>
          <p:nvPr/>
        </p:nvSpPr>
        <p:spPr>
          <a:xfrm>
            <a:off x="772159" y="2773679"/>
            <a:ext cx="1384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0" dirty="0">
                <a:solidFill>
                  <a:srgbClr val="F1F1F1"/>
                </a:solidFill>
                <a:latin typeface="Microsoft YaHei UI"/>
                <a:cs typeface="Microsoft YaHei UI"/>
              </a:rPr>
              <a:t>3</a:t>
            </a:r>
            <a:endParaRPr sz="1600">
              <a:latin typeface="Microsoft YaHei UI"/>
              <a:cs typeface="Microsoft YaHei UI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4864100" y="2584450"/>
            <a:ext cx="3859529" cy="3425190"/>
            <a:chOff x="4864100" y="2584450"/>
            <a:chExt cx="3859529" cy="3425190"/>
          </a:xfrm>
        </p:grpSpPr>
        <p:pic>
          <p:nvPicPr>
            <p:cNvPr id="84" name="object 8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864100" y="2584450"/>
              <a:ext cx="3859529" cy="342519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5038090" y="5397500"/>
              <a:ext cx="3498850" cy="358140"/>
            </a:xfrm>
            <a:custGeom>
              <a:avLst/>
              <a:gdLst/>
              <a:ahLst/>
              <a:cxnLst/>
              <a:rect l="l" t="t" r="r" b="b"/>
              <a:pathLst>
                <a:path w="3498850" h="358139">
                  <a:moveTo>
                    <a:pt x="3496310" y="2540"/>
                  </a:moveTo>
                  <a:lnTo>
                    <a:pt x="3489960" y="0"/>
                  </a:lnTo>
                  <a:lnTo>
                    <a:pt x="8890" y="0"/>
                  </a:lnTo>
                  <a:lnTo>
                    <a:pt x="3810" y="2540"/>
                  </a:lnTo>
                  <a:lnTo>
                    <a:pt x="3496310" y="2540"/>
                  </a:lnTo>
                  <a:close/>
                </a:path>
                <a:path w="3498850" h="358139">
                  <a:moveTo>
                    <a:pt x="3498850" y="354330"/>
                  </a:moveTo>
                  <a:lnTo>
                    <a:pt x="0" y="354330"/>
                  </a:lnTo>
                  <a:lnTo>
                    <a:pt x="3810" y="355600"/>
                  </a:lnTo>
                  <a:lnTo>
                    <a:pt x="8890" y="355600"/>
                  </a:lnTo>
                  <a:lnTo>
                    <a:pt x="12700" y="358140"/>
                  </a:lnTo>
                  <a:lnTo>
                    <a:pt x="3486150" y="358140"/>
                  </a:lnTo>
                  <a:lnTo>
                    <a:pt x="3489960" y="355600"/>
                  </a:lnTo>
                  <a:lnTo>
                    <a:pt x="3496310" y="355600"/>
                  </a:lnTo>
                  <a:lnTo>
                    <a:pt x="3498850" y="354330"/>
                  </a:lnTo>
                  <a:close/>
                </a:path>
              </a:pathLst>
            </a:custGeom>
            <a:solidFill>
              <a:srgbClr val="F6F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032045" y="5400039"/>
              <a:ext cx="3511550" cy="351790"/>
            </a:xfrm>
            <a:custGeom>
              <a:avLst/>
              <a:gdLst/>
              <a:ahLst/>
              <a:cxnLst/>
              <a:rect l="l" t="t" r="r" b="b"/>
              <a:pathLst>
                <a:path w="3511550" h="351789">
                  <a:moveTo>
                    <a:pt x="3509975" y="3810"/>
                  </a:moveTo>
                  <a:lnTo>
                    <a:pt x="3504895" y="2540"/>
                  </a:lnTo>
                  <a:lnTo>
                    <a:pt x="3502355" y="0"/>
                  </a:lnTo>
                  <a:lnTo>
                    <a:pt x="9855" y="0"/>
                  </a:lnTo>
                  <a:lnTo>
                    <a:pt x="6045" y="2540"/>
                  </a:lnTo>
                  <a:lnTo>
                    <a:pt x="965" y="3810"/>
                  </a:lnTo>
                  <a:lnTo>
                    <a:pt x="3509975" y="3810"/>
                  </a:lnTo>
                  <a:close/>
                </a:path>
                <a:path w="3511550" h="351789">
                  <a:moveTo>
                    <a:pt x="3511232" y="347980"/>
                  </a:moveTo>
                  <a:lnTo>
                    <a:pt x="0" y="347980"/>
                  </a:lnTo>
                  <a:lnTo>
                    <a:pt x="0" y="349250"/>
                  </a:lnTo>
                  <a:lnTo>
                    <a:pt x="3505" y="349250"/>
                  </a:lnTo>
                  <a:lnTo>
                    <a:pt x="3505" y="351790"/>
                  </a:lnTo>
                  <a:lnTo>
                    <a:pt x="3507435" y="351790"/>
                  </a:lnTo>
                  <a:lnTo>
                    <a:pt x="3507435" y="349250"/>
                  </a:lnTo>
                  <a:lnTo>
                    <a:pt x="3511232" y="349250"/>
                  </a:lnTo>
                  <a:lnTo>
                    <a:pt x="3511232" y="347980"/>
                  </a:lnTo>
                  <a:close/>
                </a:path>
              </a:pathLst>
            </a:custGeom>
            <a:solidFill>
              <a:srgbClr val="F4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5026660" y="5403850"/>
              <a:ext cx="3522345" cy="344170"/>
            </a:xfrm>
            <a:custGeom>
              <a:avLst/>
              <a:gdLst/>
              <a:ahLst/>
              <a:cxnLst/>
              <a:rect l="l" t="t" r="r" b="b"/>
              <a:pathLst>
                <a:path w="3522345" h="344170">
                  <a:moveTo>
                    <a:pt x="3521278" y="3810"/>
                  </a:moveTo>
                  <a:lnTo>
                    <a:pt x="3520440" y="2540"/>
                  </a:lnTo>
                  <a:lnTo>
                    <a:pt x="3515347" y="0"/>
                  </a:lnTo>
                  <a:lnTo>
                    <a:pt x="6350" y="0"/>
                  </a:lnTo>
                  <a:lnTo>
                    <a:pt x="2540" y="2540"/>
                  </a:lnTo>
                  <a:lnTo>
                    <a:pt x="1270" y="3810"/>
                  </a:lnTo>
                  <a:lnTo>
                    <a:pt x="3521278" y="3810"/>
                  </a:lnTo>
                  <a:close/>
                </a:path>
                <a:path w="3522345" h="344170">
                  <a:moveTo>
                    <a:pt x="3522129" y="340360"/>
                  </a:moveTo>
                  <a:lnTo>
                    <a:pt x="0" y="340360"/>
                  </a:lnTo>
                  <a:lnTo>
                    <a:pt x="2540" y="342900"/>
                  </a:lnTo>
                  <a:lnTo>
                    <a:pt x="4445" y="344170"/>
                  </a:lnTo>
                  <a:lnTo>
                    <a:pt x="3517900" y="344170"/>
                  </a:lnTo>
                  <a:lnTo>
                    <a:pt x="3520440" y="342900"/>
                  </a:lnTo>
                  <a:lnTo>
                    <a:pt x="3522129" y="340360"/>
                  </a:lnTo>
                  <a:close/>
                </a:path>
              </a:pathLst>
            </a:custGeom>
            <a:solidFill>
              <a:srgbClr val="F3FA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5023472" y="5407659"/>
              <a:ext cx="3528695" cy="336550"/>
            </a:xfrm>
            <a:custGeom>
              <a:avLst/>
              <a:gdLst/>
              <a:ahLst/>
              <a:cxnLst/>
              <a:rect l="l" t="t" r="r" b="b"/>
              <a:pathLst>
                <a:path w="3528695" h="336550">
                  <a:moveTo>
                    <a:pt x="3527437" y="332740"/>
                  </a:moveTo>
                  <a:lnTo>
                    <a:pt x="647" y="332740"/>
                  </a:lnTo>
                  <a:lnTo>
                    <a:pt x="647" y="335280"/>
                  </a:lnTo>
                  <a:lnTo>
                    <a:pt x="2552" y="335280"/>
                  </a:lnTo>
                  <a:lnTo>
                    <a:pt x="2552" y="336550"/>
                  </a:lnTo>
                  <a:lnTo>
                    <a:pt x="3525736" y="336550"/>
                  </a:lnTo>
                  <a:lnTo>
                    <a:pt x="3525736" y="335280"/>
                  </a:lnTo>
                  <a:lnTo>
                    <a:pt x="3527437" y="335280"/>
                  </a:lnTo>
                  <a:lnTo>
                    <a:pt x="3527437" y="332740"/>
                  </a:lnTo>
                  <a:close/>
                </a:path>
                <a:path w="3528695" h="336550">
                  <a:moveTo>
                    <a:pt x="3528072" y="3810"/>
                  </a:moveTo>
                  <a:lnTo>
                    <a:pt x="3526167" y="2540"/>
                  </a:lnTo>
                  <a:lnTo>
                    <a:pt x="3524466" y="0"/>
                  </a:lnTo>
                  <a:lnTo>
                    <a:pt x="4457" y="0"/>
                  </a:lnTo>
                  <a:lnTo>
                    <a:pt x="1917" y="2540"/>
                  </a:lnTo>
                  <a:lnTo>
                    <a:pt x="0" y="3810"/>
                  </a:lnTo>
                  <a:lnTo>
                    <a:pt x="3528072" y="3810"/>
                  </a:lnTo>
                  <a:close/>
                </a:path>
              </a:pathLst>
            </a:custGeom>
            <a:solidFill>
              <a:srgbClr val="F2F9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5019040" y="5411469"/>
              <a:ext cx="3536315" cy="328930"/>
            </a:xfrm>
            <a:custGeom>
              <a:avLst/>
              <a:gdLst/>
              <a:ahLst/>
              <a:cxnLst/>
              <a:rect l="l" t="t" r="r" b="b"/>
              <a:pathLst>
                <a:path w="3536315" h="328929">
                  <a:moveTo>
                    <a:pt x="3535680" y="325120"/>
                  </a:moveTo>
                  <a:lnTo>
                    <a:pt x="622" y="325120"/>
                  </a:lnTo>
                  <a:lnTo>
                    <a:pt x="622" y="327660"/>
                  </a:lnTo>
                  <a:lnTo>
                    <a:pt x="3175" y="327660"/>
                  </a:lnTo>
                  <a:lnTo>
                    <a:pt x="3175" y="328930"/>
                  </a:lnTo>
                  <a:lnTo>
                    <a:pt x="3533775" y="328930"/>
                  </a:lnTo>
                  <a:lnTo>
                    <a:pt x="3533775" y="327660"/>
                  </a:lnTo>
                  <a:lnTo>
                    <a:pt x="3535680" y="327660"/>
                  </a:lnTo>
                  <a:lnTo>
                    <a:pt x="3535680" y="325120"/>
                  </a:lnTo>
                  <a:close/>
                </a:path>
                <a:path w="3536315" h="328929">
                  <a:moveTo>
                    <a:pt x="3536099" y="3810"/>
                  </a:moveTo>
                  <a:lnTo>
                    <a:pt x="3534410" y="1270"/>
                  </a:lnTo>
                  <a:lnTo>
                    <a:pt x="3532492" y="0"/>
                  </a:lnTo>
                  <a:lnTo>
                    <a:pt x="4445" y="0"/>
                  </a:lnTo>
                  <a:lnTo>
                    <a:pt x="2540" y="1270"/>
                  </a:lnTo>
                  <a:lnTo>
                    <a:pt x="0" y="3810"/>
                  </a:lnTo>
                  <a:lnTo>
                    <a:pt x="3536099" y="3810"/>
                  </a:lnTo>
                  <a:close/>
                </a:path>
              </a:pathLst>
            </a:custGeom>
            <a:solidFill>
              <a:srgbClr val="F1F9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5016500" y="5415279"/>
              <a:ext cx="3543300" cy="321310"/>
            </a:xfrm>
            <a:custGeom>
              <a:avLst/>
              <a:gdLst/>
              <a:ahLst/>
              <a:cxnLst/>
              <a:rect l="l" t="t" r="r" b="b"/>
              <a:pathLst>
                <a:path w="3543300" h="321310">
                  <a:moveTo>
                    <a:pt x="3540760" y="1270"/>
                  </a:moveTo>
                  <a:lnTo>
                    <a:pt x="3539058" y="1270"/>
                  </a:lnTo>
                  <a:lnTo>
                    <a:pt x="3539058" y="0"/>
                  </a:lnTo>
                  <a:lnTo>
                    <a:pt x="1905" y="0"/>
                  </a:lnTo>
                  <a:lnTo>
                    <a:pt x="1905" y="1270"/>
                  </a:lnTo>
                  <a:lnTo>
                    <a:pt x="838" y="1270"/>
                  </a:lnTo>
                  <a:lnTo>
                    <a:pt x="838" y="3810"/>
                  </a:lnTo>
                  <a:lnTo>
                    <a:pt x="3540760" y="3810"/>
                  </a:lnTo>
                  <a:lnTo>
                    <a:pt x="3540760" y="1270"/>
                  </a:lnTo>
                  <a:close/>
                </a:path>
                <a:path w="3543300" h="321310">
                  <a:moveTo>
                    <a:pt x="3543300" y="317500"/>
                  </a:moveTo>
                  <a:lnTo>
                    <a:pt x="0" y="317500"/>
                  </a:lnTo>
                  <a:lnTo>
                    <a:pt x="1270" y="321310"/>
                  </a:lnTo>
                  <a:lnTo>
                    <a:pt x="3539490" y="321310"/>
                  </a:lnTo>
                  <a:lnTo>
                    <a:pt x="3543300" y="317500"/>
                  </a:lnTo>
                  <a:close/>
                </a:path>
              </a:pathLst>
            </a:custGeom>
            <a:solidFill>
              <a:srgbClr val="F0F8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5013642" y="5419089"/>
              <a:ext cx="3548379" cy="313690"/>
            </a:xfrm>
            <a:custGeom>
              <a:avLst/>
              <a:gdLst/>
              <a:ahLst/>
              <a:cxnLst/>
              <a:rect l="l" t="t" r="r" b="b"/>
              <a:pathLst>
                <a:path w="3548379" h="313689">
                  <a:moveTo>
                    <a:pt x="3547427" y="1270"/>
                  </a:moveTo>
                  <a:lnTo>
                    <a:pt x="3545522" y="1270"/>
                  </a:lnTo>
                  <a:lnTo>
                    <a:pt x="3545522" y="0"/>
                  </a:lnTo>
                  <a:lnTo>
                    <a:pt x="3060" y="0"/>
                  </a:lnTo>
                  <a:lnTo>
                    <a:pt x="3060" y="1270"/>
                  </a:lnTo>
                  <a:lnTo>
                    <a:pt x="939" y="1270"/>
                  </a:lnTo>
                  <a:lnTo>
                    <a:pt x="939" y="3810"/>
                  </a:lnTo>
                  <a:lnTo>
                    <a:pt x="3547427" y="3810"/>
                  </a:lnTo>
                  <a:lnTo>
                    <a:pt x="3547427" y="1270"/>
                  </a:lnTo>
                  <a:close/>
                </a:path>
                <a:path w="3548379" h="313689">
                  <a:moveTo>
                    <a:pt x="3548062" y="309880"/>
                  </a:moveTo>
                  <a:lnTo>
                    <a:pt x="0" y="309880"/>
                  </a:lnTo>
                  <a:lnTo>
                    <a:pt x="2857" y="313690"/>
                  </a:lnTo>
                  <a:lnTo>
                    <a:pt x="3546157" y="313690"/>
                  </a:lnTo>
                  <a:lnTo>
                    <a:pt x="3548062" y="309880"/>
                  </a:lnTo>
                  <a:close/>
                </a:path>
              </a:pathLst>
            </a:custGeom>
            <a:solidFill>
              <a:srgbClr val="EEF7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5011674" y="5422900"/>
              <a:ext cx="3552190" cy="306070"/>
            </a:xfrm>
            <a:custGeom>
              <a:avLst/>
              <a:gdLst/>
              <a:ahLst/>
              <a:cxnLst/>
              <a:rect l="l" t="t" r="r" b="b"/>
              <a:pathLst>
                <a:path w="3552190" h="306070">
                  <a:moveTo>
                    <a:pt x="3551085" y="303530"/>
                  </a:moveTo>
                  <a:lnTo>
                    <a:pt x="584" y="303530"/>
                  </a:lnTo>
                  <a:lnTo>
                    <a:pt x="584" y="304800"/>
                  </a:lnTo>
                  <a:lnTo>
                    <a:pt x="1485" y="304800"/>
                  </a:lnTo>
                  <a:lnTo>
                    <a:pt x="1485" y="306070"/>
                  </a:lnTo>
                  <a:lnTo>
                    <a:pt x="3550348" y="306070"/>
                  </a:lnTo>
                  <a:lnTo>
                    <a:pt x="3550348" y="304800"/>
                  </a:lnTo>
                  <a:lnTo>
                    <a:pt x="3551085" y="304800"/>
                  </a:lnTo>
                  <a:lnTo>
                    <a:pt x="3551085" y="303530"/>
                  </a:lnTo>
                  <a:close/>
                </a:path>
                <a:path w="3552190" h="306070">
                  <a:moveTo>
                    <a:pt x="3551682" y="2540"/>
                  </a:moveTo>
                  <a:lnTo>
                    <a:pt x="3550666" y="0"/>
                  </a:lnTo>
                  <a:lnTo>
                    <a:pt x="1016" y="0"/>
                  </a:lnTo>
                  <a:lnTo>
                    <a:pt x="0" y="2540"/>
                  </a:lnTo>
                  <a:lnTo>
                    <a:pt x="3551682" y="2540"/>
                  </a:lnTo>
                  <a:close/>
                </a:path>
              </a:pathLst>
            </a:custGeom>
            <a:solidFill>
              <a:srgbClr val="ED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5009985" y="5425439"/>
              <a:ext cx="3555365" cy="300990"/>
            </a:xfrm>
            <a:custGeom>
              <a:avLst/>
              <a:gdLst/>
              <a:ahLst/>
              <a:cxnLst/>
              <a:rect l="l" t="t" r="r" b="b"/>
              <a:pathLst>
                <a:path w="3555365" h="300989">
                  <a:moveTo>
                    <a:pt x="3554895" y="3810"/>
                  </a:moveTo>
                  <a:lnTo>
                    <a:pt x="3553371" y="0"/>
                  </a:lnTo>
                  <a:lnTo>
                    <a:pt x="1689" y="0"/>
                  </a:lnTo>
                  <a:lnTo>
                    <a:pt x="165" y="3810"/>
                  </a:lnTo>
                  <a:lnTo>
                    <a:pt x="3554895" y="3810"/>
                  </a:lnTo>
                  <a:close/>
                </a:path>
                <a:path w="3555365" h="300989">
                  <a:moveTo>
                    <a:pt x="3555047" y="297180"/>
                  </a:moveTo>
                  <a:lnTo>
                    <a:pt x="0" y="297180"/>
                  </a:lnTo>
                  <a:lnTo>
                    <a:pt x="0" y="298450"/>
                  </a:lnTo>
                  <a:lnTo>
                    <a:pt x="1003" y="298450"/>
                  </a:lnTo>
                  <a:lnTo>
                    <a:pt x="1003" y="300990"/>
                  </a:lnTo>
                  <a:lnTo>
                    <a:pt x="3554044" y="300990"/>
                  </a:lnTo>
                  <a:lnTo>
                    <a:pt x="3554044" y="298450"/>
                  </a:lnTo>
                  <a:lnTo>
                    <a:pt x="3555047" y="298450"/>
                  </a:lnTo>
                  <a:lnTo>
                    <a:pt x="3555047" y="297180"/>
                  </a:lnTo>
                  <a:close/>
                </a:path>
              </a:pathLst>
            </a:custGeom>
            <a:solidFill>
              <a:srgbClr val="ECF6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5008880" y="5429250"/>
              <a:ext cx="3557270" cy="293370"/>
            </a:xfrm>
            <a:custGeom>
              <a:avLst/>
              <a:gdLst/>
              <a:ahLst/>
              <a:cxnLst/>
              <a:rect l="l" t="t" r="r" b="b"/>
              <a:pathLst>
                <a:path w="3557270" h="293370">
                  <a:moveTo>
                    <a:pt x="3556952" y="3810"/>
                  </a:moveTo>
                  <a:lnTo>
                    <a:pt x="3556000" y="0"/>
                  </a:lnTo>
                  <a:lnTo>
                    <a:pt x="1270" y="0"/>
                  </a:lnTo>
                  <a:lnTo>
                    <a:pt x="317" y="3810"/>
                  </a:lnTo>
                  <a:lnTo>
                    <a:pt x="3556952" y="3810"/>
                  </a:lnTo>
                  <a:close/>
                </a:path>
                <a:path w="3557270" h="293370">
                  <a:moveTo>
                    <a:pt x="3557270" y="289560"/>
                  </a:moveTo>
                  <a:lnTo>
                    <a:pt x="0" y="289560"/>
                  </a:lnTo>
                  <a:lnTo>
                    <a:pt x="939" y="293370"/>
                  </a:lnTo>
                  <a:lnTo>
                    <a:pt x="3556317" y="293370"/>
                  </a:lnTo>
                  <a:lnTo>
                    <a:pt x="3557270" y="289560"/>
                  </a:lnTo>
                  <a:close/>
                </a:path>
              </a:pathLst>
            </a:custGeom>
            <a:solidFill>
              <a:srgbClr val="EBF5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5006340" y="5433059"/>
              <a:ext cx="3561079" cy="285750"/>
            </a:xfrm>
            <a:custGeom>
              <a:avLst/>
              <a:gdLst/>
              <a:ahLst/>
              <a:cxnLst/>
              <a:rect l="l" t="t" r="r" b="b"/>
              <a:pathLst>
                <a:path w="3561079" h="285750">
                  <a:moveTo>
                    <a:pt x="3560229" y="1270"/>
                  </a:moveTo>
                  <a:lnTo>
                    <a:pt x="3559645" y="1270"/>
                  </a:lnTo>
                  <a:lnTo>
                    <a:pt x="3559645" y="0"/>
                  </a:lnTo>
                  <a:lnTo>
                    <a:pt x="2692" y="0"/>
                  </a:lnTo>
                  <a:lnTo>
                    <a:pt x="2692" y="1270"/>
                  </a:lnTo>
                  <a:lnTo>
                    <a:pt x="1689" y="1270"/>
                  </a:lnTo>
                  <a:lnTo>
                    <a:pt x="1689" y="3810"/>
                  </a:lnTo>
                  <a:lnTo>
                    <a:pt x="3560229" y="3810"/>
                  </a:lnTo>
                  <a:lnTo>
                    <a:pt x="3560229" y="1270"/>
                  </a:lnTo>
                  <a:close/>
                </a:path>
                <a:path w="3561079" h="285750">
                  <a:moveTo>
                    <a:pt x="3561067" y="281940"/>
                  </a:moveTo>
                  <a:lnTo>
                    <a:pt x="0" y="281940"/>
                  </a:lnTo>
                  <a:lnTo>
                    <a:pt x="2540" y="285750"/>
                  </a:lnTo>
                  <a:lnTo>
                    <a:pt x="3559810" y="285750"/>
                  </a:lnTo>
                  <a:lnTo>
                    <a:pt x="3561067" y="281940"/>
                  </a:lnTo>
                  <a:close/>
                </a:path>
              </a:pathLst>
            </a:custGeom>
            <a:solidFill>
              <a:srgbClr val="EAF4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5006340" y="5436869"/>
              <a:ext cx="3562350" cy="278130"/>
            </a:xfrm>
            <a:custGeom>
              <a:avLst/>
              <a:gdLst/>
              <a:ahLst/>
              <a:cxnLst/>
              <a:rect l="l" t="t" r="r" b="b"/>
              <a:pathLst>
                <a:path w="3562350" h="278129">
                  <a:moveTo>
                    <a:pt x="3561397" y="1270"/>
                  </a:moveTo>
                  <a:lnTo>
                    <a:pt x="3560864" y="1270"/>
                  </a:lnTo>
                  <a:lnTo>
                    <a:pt x="3560864" y="0"/>
                  </a:lnTo>
                  <a:lnTo>
                    <a:pt x="419" y="0"/>
                  </a:lnTo>
                  <a:lnTo>
                    <a:pt x="419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3561397" y="3810"/>
                  </a:lnTo>
                  <a:lnTo>
                    <a:pt x="3561397" y="1270"/>
                  </a:lnTo>
                  <a:close/>
                </a:path>
                <a:path w="3562350" h="278129">
                  <a:moveTo>
                    <a:pt x="3562032" y="274320"/>
                  </a:moveTo>
                  <a:lnTo>
                    <a:pt x="0" y="274320"/>
                  </a:lnTo>
                  <a:lnTo>
                    <a:pt x="0" y="278130"/>
                  </a:lnTo>
                  <a:lnTo>
                    <a:pt x="3561080" y="278130"/>
                  </a:lnTo>
                  <a:lnTo>
                    <a:pt x="3562032" y="274320"/>
                  </a:lnTo>
                  <a:close/>
                </a:path>
              </a:pathLst>
            </a:custGeom>
            <a:solidFill>
              <a:srgbClr val="E8F3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006340" y="5440679"/>
              <a:ext cx="3562350" cy="270510"/>
            </a:xfrm>
            <a:custGeom>
              <a:avLst/>
              <a:gdLst/>
              <a:ahLst/>
              <a:cxnLst/>
              <a:rect l="l" t="t" r="r" b="b"/>
              <a:pathLst>
                <a:path w="3562350" h="270510">
                  <a:moveTo>
                    <a:pt x="3562350" y="266700"/>
                  </a:moveTo>
                  <a:lnTo>
                    <a:pt x="0" y="266700"/>
                  </a:lnTo>
                  <a:lnTo>
                    <a:pt x="0" y="269240"/>
                  </a:lnTo>
                  <a:lnTo>
                    <a:pt x="0" y="270510"/>
                  </a:lnTo>
                  <a:lnTo>
                    <a:pt x="3562185" y="270510"/>
                  </a:lnTo>
                  <a:lnTo>
                    <a:pt x="3562185" y="269240"/>
                  </a:lnTo>
                  <a:lnTo>
                    <a:pt x="3562350" y="269240"/>
                  </a:lnTo>
                  <a:lnTo>
                    <a:pt x="3562350" y="266700"/>
                  </a:lnTo>
                  <a:close/>
                </a:path>
                <a:path w="3562350" h="270510">
                  <a:moveTo>
                    <a:pt x="3562350" y="2540"/>
                  </a:moveTo>
                  <a:lnTo>
                    <a:pt x="3562032" y="2540"/>
                  </a:lnTo>
                  <a:lnTo>
                    <a:pt x="3562032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2540"/>
                  </a:lnTo>
                  <a:close/>
                </a:path>
              </a:pathLst>
            </a:custGeom>
            <a:solidFill>
              <a:srgbClr val="E7F3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5006340" y="5444489"/>
              <a:ext cx="3562350" cy="262890"/>
            </a:xfrm>
            <a:custGeom>
              <a:avLst/>
              <a:gdLst/>
              <a:ahLst/>
              <a:cxnLst/>
              <a:rect l="l" t="t" r="r" b="b"/>
              <a:pathLst>
                <a:path w="3562350" h="262889">
                  <a:moveTo>
                    <a:pt x="3562350" y="259080"/>
                  </a:moveTo>
                  <a:lnTo>
                    <a:pt x="0" y="259080"/>
                  </a:lnTo>
                  <a:lnTo>
                    <a:pt x="0" y="262890"/>
                  </a:lnTo>
                  <a:lnTo>
                    <a:pt x="3562350" y="262890"/>
                  </a:lnTo>
                  <a:lnTo>
                    <a:pt x="3562350" y="259080"/>
                  </a:lnTo>
                  <a:close/>
                </a:path>
                <a:path w="3562350" h="2628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6F2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5006340" y="5448300"/>
              <a:ext cx="3562350" cy="255270"/>
            </a:xfrm>
            <a:custGeom>
              <a:avLst/>
              <a:gdLst/>
              <a:ahLst/>
              <a:cxnLst/>
              <a:rect l="l" t="t" r="r" b="b"/>
              <a:pathLst>
                <a:path w="3562350" h="255270">
                  <a:moveTo>
                    <a:pt x="3562350" y="251460"/>
                  </a:moveTo>
                  <a:lnTo>
                    <a:pt x="0" y="251460"/>
                  </a:lnTo>
                  <a:lnTo>
                    <a:pt x="0" y="255270"/>
                  </a:lnTo>
                  <a:lnTo>
                    <a:pt x="3562350" y="255270"/>
                  </a:lnTo>
                  <a:lnTo>
                    <a:pt x="3562350" y="251460"/>
                  </a:lnTo>
                  <a:close/>
                </a:path>
                <a:path w="3562350" h="2552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5F1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5006340" y="5452109"/>
              <a:ext cx="3562350" cy="247650"/>
            </a:xfrm>
            <a:custGeom>
              <a:avLst/>
              <a:gdLst/>
              <a:ahLst/>
              <a:cxnLst/>
              <a:rect l="l" t="t" r="r" b="b"/>
              <a:pathLst>
                <a:path w="3562350" h="247650">
                  <a:moveTo>
                    <a:pt x="3562350" y="245110"/>
                  </a:moveTo>
                  <a:lnTo>
                    <a:pt x="0" y="245110"/>
                  </a:lnTo>
                  <a:lnTo>
                    <a:pt x="0" y="247650"/>
                  </a:lnTo>
                  <a:lnTo>
                    <a:pt x="3562350" y="247650"/>
                  </a:lnTo>
                  <a:lnTo>
                    <a:pt x="3562350" y="245110"/>
                  </a:lnTo>
                  <a:close/>
                </a:path>
                <a:path w="3562350" h="24765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4F0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5006340" y="5454650"/>
              <a:ext cx="3562350" cy="242570"/>
            </a:xfrm>
            <a:custGeom>
              <a:avLst/>
              <a:gdLst/>
              <a:ahLst/>
              <a:cxnLst/>
              <a:rect l="l" t="t" r="r" b="b"/>
              <a:pathLst>
                <a:path w="3562350" h="242570">
                  <a:moveTo>
                    <a:pt x="3562350" y="237490"/>
                  </a:moveTo>
                  <a:lnTo>
                    <a:pt x="0" y="237490"/>
                  </a:lnTo>
                  <a:lnTo>
                    <a:pt x="0" y="242570"/>
                  </a:lnTo>
                  <a:lnTo>
                    <a:pt x="3562350" y="242570"/>
                  </a:lnTo>
                  <a:lnTo>
                    <a:pt x="3562350" y="237490"/>
                  </a:lnTo>
                  <a:close/>
                </a:path>
                <a:path w="3562350" h="2425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3F0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5006340" y="5458459"/>
              <a:ext cx="3562350" cy="233679"/>
            </a:xfrm>
            <a:custGeom>
              <a:avLst/>
              <a:gdLst/>
              <a:ahLst/>
              <a:cxnLst/>
              <a:rect l="l" t="t" r="r" b="b"/>
              <a:pathLst>
                <a:path w="3562350" h="233679">
                  <a:moveTo>
                    <a:pt x="3562350" y="231140"/>
                  </a:moveTo>
                  <a:lnTo>
                    <a:pt x="0" y="231140"/>
                  </a:lnTo>
                  <a:lnTo>
                    <a:pt x="0" y="233680"/>
                  </a:lnTo>
                  <a:lnTo>
                    <a:pt x="3562350" y="233680"/>
                  </a:lnTo>
                  <a:lnTo>
                    <a:pt x="3562350" y="231140"/>
                  </a:lnTo>
                  <a:close/>
                </a:path>
                <a:path w="3562350" h="23367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1EF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5006340" y="5462269"/>
              <a:ext cx="3562350" cy="227329"/>
            </a:xfrm>
            <a:custGeom>
              <a:avLst/>
              <a:gdLst/>
              <a:ahLst/>
              <a:cxnLst/>
              <a:rect l="l" t="t" r="r" b="b"/>
              <a:pathLst>
                <a:path w="3562350" h="227329">
                  <a:moveTo>
                    <a:pt x="3562350" y="223520"/>
                  </a:moveTo>
                  <a:lnTo>
                    <a:pt x="0" y="223520"/>
                  </a:lnTo>
                  <a:lnTo>
                    <a:pt x="0" y="227330"/>
                  </a:lnTo>
                  <a:lnTo>
                    <a:pt x="3562350" y="227330"/>
                  </a:lnTo>
                  <a:lnTo>
                    <a:pt x="3562350" y="223520"/>
                  </a:lnTo>
                  <a:close/>
                </a:path>
                <a:path w="3562350" h="2273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E0EE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006340" y="5466079"/>
              <a:ext cx="3562350" cy="219710"/>
            </a:xfrm>
            <a:custGeom>
              <a:avLst/>
              <a:gdLst/>
              <a:ahLst/>
              <a:cxnLst/>
              <a:rect l="l" t="t" r="r" b="b"/>
              <a:pathLst>
                <a:path w="3562350" h="219710">
                  <a:moveTo>
                    <a:pt x="3562350" y="215900"/>
                  </a:moveTo>
                  <a:lnTo>
                    <a:pt x="0" y="215900"/>
                  </a:lnTo>
                  <a:lnTo>
                    <a:pt x="0" y="219710"/>
                  </a:lnTo>
                  <a:lnTo>
                    <a:pt x="3562350" y="219710"/>
                  </a:lnTo>
                  <a:lnTo>
                    <a:pt x="3562350" y="215900"/>
                  </a:lnTo>
                  <a:close/>
                </a:path>
                <a:path w="3562350" h="2197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FED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006340" y="5469889"/>
              <a:ext cx="3562350" cy="212090"/>
            </a:xfrm>
            <a:custGeom>
              <a:avLst/>
              <a:gdLst/>
              <a:ahLst/>
              <a:cxnLst/>
              <a:rect l="l" t="t" r="r" b="b"/>
              <a:pathLst>
                <a:path w="3562350" h="212089">
                  <a:moveTo>
                    <a:pt x="3562350" y="208280"/>
                  </a:moveTo>
                  <a:lnTo>
                    <a:pt x="0" y="208280"/>
                  </a:lnTo>
                  <a:lnTo>
                    <a:pt x="0" y="212090"/>
                  </a:lnTo>
                  <a:lnTo>
                    <a:pt x="3562350" y="212090"/>
                  </a:lnTo>
                  <a:lnTo>
                    <a:pt x="3562350" y="208280"/>
                  </a:lnTo>
                  <a:close/>
                </a:path>
                <a:path w="3562350" h="2120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EED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5006340" y="5473700"/>
              <a:ext cx="3562350" cy="204470"/>
            </a:xfrm>
            <a:custGeom>
              <a:avLst/>
              <a:gdLst/>
              <a:ahLst/>
              <a:cxnLst/>
              <a:rect l="l" t="t" r="r" b="b"/>
              <a:pathLst>
                <a:path w="3562350" h="204470">
                  <a:moveTo>
                    <a:pt x="3562350" y="200660"/>
                  </a:moveTo>
                  <a:lnTo>
                    <a:pt x="0" y="200660"/>
                  </a:lnTo>
                  <a:lnTo>
                    <a:pt x="0" y="204470"/>
                  </a:lnTo>
                  <a:lnTo>
                    <a:pt x="3562350" y="204470"/>
                  </a:lnTo>
                  <a:lnTo>
                    <a:pt x="3562350" y="200660"/>
                  </a:lnTo>
                  <a:close/>
                </a:path>
                <a:path w="3562350" h="2044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DEC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5006340" y="5477509"/>
              <a:ext cx="3562350" cy="196850"/>
            </a:xfrm>
            <a:custGeom>
              <a:avLst/>
              <a:gdLst/>
              <a:ahLst/>
              <a:cxnLst/>
              <a:rect l="l" t="t" r="r" b="b"/>
              <a:pathLst>
                <a:path w="3562350" h="196850">
                  <a:moveTo>
                    <a:pt x="3562350" y="193040"/>
                  </a:moveTo>
                  <a:lnTo>
                    <a:pt x="0" y="193040"/>
                  </a:lnTo>
                  <a:lnTo>
                    <a:pt x="0" y="196850"/>
                  </a:lnTo>
                  <a:lnTo>
                    <a:pt x="3562350" y="196850"/>
                  </a:lnTo>
                  <a:lnTo>
                    <a:pt x="3562350" y="193040"/>
                  </a:lnTo>
                  <a:close/>
                </a:path>
                <a:path w="3562350" h="19685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BEB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5006340" y="5481319"/>
              <a:ext cx="3562350" cy="189230"/>
            </a:xfrm>
            <a:custGeom>
              <a:avLst/>
              <a:gdLst/>
              <a:ahLst/>
              <a:cxnLst/>
              <a:rect l="l" t="t" r="r" b="b"/>
              <a:pathLst>
                <a:path w="3562350" h="189229">
                  <a:moveTo>
                    <a:pt x="3562350" y="185420"/>
                  </a:moveTo>
                  <a:lnTo>
                    <a:pt x="0" y="185420"/>
                  </a:lnTo>
                  <a:lnTo>
                    <a:pt x="0" y="189230"/>
                  </a:lnTo>
                  <a:lnTo>
                    <a:pt x="3562350" y="189230"/>
                  </a:lnTo>
                  <a:lnTo>
                    <a:pt x="3562350" y="185420"/>
                  </a:lnTo>
                  <a:close/>
                </a:path>
                <a:path w="3562350" h="1892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AEA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5006340" y="5485129"/>
              <a:ext cx="3562350" cy="181610"/>
            </a:xfrm>
            <a:custGeom>
              <a:avLst/>
              <a:gdLst/>
              <a:ahLst/>
              <a:cxnLst/>
              <a:rect l="l" t="t" r="r" b="b"/>
              <a:pathLst>
                <a:path w="3562350" h="181610">
                  <a:moveTo>
                    <a:pt x="3562350" y="177800"/>
                  </a:moveTo>
                  <a:lnTo>
                    <a:pt x="0" y="177800"/>
                  </a:lnTo>
                  <a:lnTo>
                    <a:pt x="0" y="181610"/>
                  </a:lnTo>
                  <a:lnTo>
                    <a:pt x="3562350" y="181610"/>
                  </a:lnTo>
                  <a:lnTo>
                    <a:pt x="3562350" y="177800"/>
                  </a:lnTo>
                  <a:close/>
                </a:path>
                <a:path w="3562350" h="18161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9EA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5006340" y="5487669"/>
              <a:ext cx="3562350" cy="175260"/>
            </a:xfrm>
            <a:custGeom>
              <a:avLst/>
              <a:gdLst/>
              <a:ahLst/>
              <a:cxnLst/>
              <a:rect l="l" t="t" r="r" b="b"/>
              <a:pathLst>
                <a:path w="3562350" h="175260">
                  <a:moveTo>
                    <a:pt x="3562350" y="172720"/>
                  </a:moveTo>
                  <a:lnTo>
                    <a:pt x="0" y="172720"/>
                  </a:lnTo>
                  <a:lnTo>
                    <a:pt x="0" y="175260"/>
                  </a:lnTo>
                  <a:lnTo>
                    <a:pt x="3562350" y="175260"/>
                  </a:lnTo>
                  <a:lnTo>
                    <a:pt x="3562350" y="172720"/>
                  </a:lnTo>
                  <a:close/>
                </a:path>
                <a:path w="3562350" h="17526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8E9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5006340" y="5491479"/>
              <a:ext cx="3562350" cy="168910"/>
            </a:xfrm>
            <a:custGeom>
              <a:avLst/>
              <a:gdLst/>
              <a:ahLst/>
              <a:cxnLst/>
              <a:rect l="l" t="t" r="r" b="b"/>
              <a:pathLst>
                <a:path w="3562350" h="168910">
                  <a:moveTo>
                    <a:pt x="3562350" y="165100"/>
                  </a:moveTo>
                  <a:lnTo>
                    <a:pt x="0" y="165100"/>
                  </a:lnTo>
                  <a:lnTo>
                    <a:pt x="0" y="168910"/>
                  </a:lnTo>
                  <a:lnTo>
                    <a:pt x="3562350" y="168910"/>
                  </a:lnTo>
                  <a:lnTo>
                    <a:pt x="3562350" y="165100"/>
                  </a:lnTo>
                  <a:close/>
                </a:path>
                <a:path w="3562350" h="1689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7E8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5006340" y="5495289"/>
              <a:ext cx="3562350" cy="161290"/>
            </a:xfrm>
            <a:custGeom>
              <a:avLst/>
              <a:gdLst/>
              <a:ahLst/>
              <a:cxnLst/>
              <a:rect l="l" t="t" r="r" b="b"/>
              <a:pathLst>
                <a:path w="3562350" h="161289">
                  <a:moveTo>
                    <a:pt x="3562350" y="157480"/>
                  </a:moveTo>
                  <a:lnTo>
                    <a:pt x="0" y="157480"/>
                  </a:lnTo>
                  <a:lnTo>
                    <a:pt x="0" y="161290"/>
                  </a:lnTo>
                  <a:lnTo>
                    <a:pt x="3562350" y="161290"/>
                  </a:lnTo>
                  <a:lnTo>
                    <a:pt x="3562350" y="157480"/>
                  </a:lnTo>
                  <a:close/>
                </a:path>
                <a:path w="3562350" h="1612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5E7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5006340" y="5499100"/>
              <a:ext cx="3562350" cy="153670"/>
            </a:xfrm>
            <a:custGeom>
              <a:avLst/>
              <a:gdLst/>
              <a:ahLst/>
              <a:cxnLst/>
              <a:rect l="l" t="t" r="r" b="b"/>
              <a:pathLst>
                <a:path w="3562350" h="153670">
                  <a:moveTo>
                    <a:pt x="3562350" y="149860"/>
                  </a:moveTo>
                  <a:lnTo>
                    <a:pt x="0" y="149860"/>
                  </a:lnTo>
                  <a:lnTo>
                    <a:pt x="0" y="153670"/>
                  </a:lnTo>
                  <a:lnTo>
                    <a:pt x="3562350" y="153670"/>
                  </a:lnTo>
                  <a:lnTo>
                    <a:pt x="3562350" y="149860"/>
                  </a:lnTo>
                  <a:close/>
                </a:path>
                <a:path w="3562350" h="1536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4E7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006340" y="5502909"/>
              <a:ext cx="3562350" cy="146050"/>
            </a:xfrm>
            <a:custGeom>
              <a:avLst/>
              <a:gdLst/>
              <a:ahLst/>
              <a:cxnLst/>
              <a:rect l="l" t="t" r="r" b="b"/>
              <a:pathLst>
                <a:path w="3562350" h="146050">
                  <a:moveTo>
                    <a:pt x="3562350" y="142240"/>
                  </a:moveTo>
                  <a:lnTo>
                    <a:pt x="0" y="142240"/>
                  </a:lnTo>
                  <a:lnTo>
                    <a:pt x="0" y="146050"/>
                  </a:lnTo>
                  <a:lnTo>
                    <a:pt x="3562350" y="146050"/>
                  </a:lnTo>
                  <a:lnTo>
                    <a:pt x="3562350" y="142240"/>
                  </a:lnTo>
                  <a:close/>
                </a:path>
                <a:path w="3562350" h="14605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3E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5006340" y="5506719"/>
              <a:ext cx="3562350" cy="138430"/>
            </a:xfrm>
            <a:custGeom>
              <a:avLst/>
              <a:gdLst/>
              <a:ahLst/>
              <a:cxnLst/>
              <a:rect l="l" t="t" r="r" b="b"/>
              <a:pathLst>
                <a:path w="3562350" h="138429">
                  <a:moveTo>
                    <a:pt x="3562350" y="134620"/>
                  </a:moveTo>
                  <a:lnTo>
                    <a:pt x="0" y="134620"/>
                  </a:lnTo>
                  <a:lnTo>
                    <a:pt x="0" y="138430"/>
                  </a:lnTo>
                  <a:lnTo>
                    <a:pt x="3562350" y="138430"/>
                  </a:lnTo>
                  <a:lnTo>
                    <a:pt x="3562350" y="134620"/>
                  </a:lnTo>
                  <a:close/>
                </a:path>
                <a:path w="3562350" h="1384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2E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5006340" y="5510529"/>
              <a:ext cx="3562350" cy="130810"/>
            </a:xfrm>
            <a:custGeom>
              <a:avLst/>
              <a:gdLst/>
              <a:ahLst/>
              <a:cxnLst/>
              <a:rect l="l" t="t" r="r" b="b"/>
              <a:pathLst>
                <a:path w="3562350" h="130810">
                  <a:moveTo>
                    <a:pt x="3562350" y="127000"/>
                  </a:moveTo>
                  <a:lnTo>
                    <a:pt x="0" y="127000"/>
                  </a:lnTo>
                  <a:lnTo>
                    <a:pt x="0" y="130810"/>
                  </a:lnTo>
                  <a:lnTo>
                    <a:pt x="3562350" y="130810"/>
                  </a:lnTo>
                  <a:lnTo>
                    <a:pt x="3562350" y="127000"/>
                  </a:lnTo>
                  <a:close/>
                </a:path>
                <a:path w="3562350" h="1308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1E4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5006340" y="5514339"/>
              <a:ext cx="3562350" cy="123189"/>
            </a:xfrm>
            <a:custGeom>
              <a:avLst/>
              <a:gdLst/>
              <a:ahLst/>
              <a:cxnLst/>
              <a:rect l="l" t="t" r="r" b="b"/>
              <a:pathLst>
                <a:path w="3562350" h="123189">
                  <a:moveTo>
                    <a:pt x="3562350" y="119380"/>
                  </a:moveTo>
                  <a:lnTo>
                    <a:pt x="0" y="119380"/>
                  </a:lnTo>
                  <a:lnTo>
                    <a:pt x="0" y="123190"/>
                  </a:lnTo>
                  <a:lnTo>
                    <a:pt x="3562350" y="123190"/>
                  </a:lnTo>
                  <a:lnTo>
                    <a:pt x="3562350" y="119380"/>
                  </a:lnTo>
                  <a:close/>
                </a:path>
                <a:path w="3562350" h="1231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D0E4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5006340" y="5518150"/>
              <a:ext cx="3562350" cy="115570"/>
            </a:xfrm>
            <a:custGeom>
              <a:avLst/>
              <a:gdLst/>
              <a:ahLst/>
              <a:cxnLst/>
              <a:rect l="l" t="t" r="r" b="b"/>
              <a:pathLst>
                <a:path w="3562350" h="115570">
                  <a:moveTo>
                    <a:pt x="3562350" y="111760"/>
                  </a:moveTo>
                  <a:lnTo>
                    <a:pt x="0" y="111760"/>
                  </a:lnTo>
                  <a:lnTo>
                    <a:pt x="0" y="115570"/>
                  </a:lnTo>
                  <a:lnTo>
                    <a:pt x="3562350" y="115570"/>
                  </a:lnTo>
                  <a:lnTo>
                    <a:pt x="3562350" y="111760"/>
                  </a:lnTo>
                  <a:close/>
                </a:path>
                <a:path w="3562350" h="11557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EE3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006340" y="5520689"/>
              <a:ext cx="3562350" cy="109220"/>
            </a:xfrm>
            <a:custGeom>
              <a:avLst/>
              <a:gdLst/>
              <a:ahLst/>
              <a:cxnLst/>
              <a:rect l="l" t="t" r="r" b="b"/>
              <a:pathLst>
                <a:path w="3562350" h="109220">
                  <a:moveTo>
                    <a:pt x="3562350" y="106680"/>
                  </a:moveTo>
                  <a:lnTo>
                    <a:pt x="0" y="106680"/>
                  </a:lnTo>
                  <a:lnTo>
                    <a:pt x="0" y="109220"/>
                  </a:lnTo>
                  <a:lnTo>
                    <a:pt x="3562350" y="109220"/>
                  </a:lnTo>
                  <a:lnTo>
                    <a:pt x="3562350" y="106680"/>
                  </a:lnTo>
                  <a:close/>
                </a:path>
                <a:path w="3562350" h="10922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DE2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5006340" y="5524500"/>
              <a:ext cx="3562350" cy="102870"/>
            </a:xfrm>
            <a:custGeom>
              <a:avLst/>
              <a:gdLst/>
              <a:ahLst/>
              <a:cxnLst/>
              <a:rect l="l" t="t" r="r" b="b"/>
              <a:pathLst>
                <a:path w="3562350" h="102870">
                  <a:moveTo>
                    <a:pt x="3562350" y="95250"/>
                  </a:moveTo>
                  <a:lnTo>
                    <a:pt x="0" y="95250"/>
                  </a:lnTo>
                  <a:lnTo>
                    <a:pt x="0" y="99060"/>
                  </a:lnTo>
                  <a:lnTo>
                    <a:pt x="0" y="102870"/>
                  </a:lnTo>
                  <a:lnTo>
                    <a:pt x="3562350" y="102870"/>
                  </a:lnTo>
                  <a:lnTo>
                    <a:pt x="3562350" y="99060"/>
                  </a:lnTo>
                  <a:lnTo>
                    <a:pt x="3562350" y="95250"/>
                  </a:lnTo>
                  <a:close/>
                </a:path>
                <a:path w="3562350" h="1028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0" y="7620"/>
                  </a:lnTo>
                  <a:lnTo>
                    <a:pt x="3562350" y="762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CE1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5006340" y="5532119"/>
              <a:ext cx="3562350" cy="87630"/>
            </a:xfrm>
            <a:custGeom>
              <a:avLst/>
              <a:gdLst/>
              <a:ahLst/>
              <a:cxnLst/>
              <a:rect l="l" t="t" r="r" b="b"/>
              <a:pathLst>
                <a:path w="3562350" h="87629">
                  <a:moveTo>
                    <a:pt x="3562350" y="83820"/>
                  </a:moveTo>
                  <a:lnTo>
                    <a:pt x="0" y="83820"/>
                  </a:lnTo>
                  <a:lnTo>
                    <a:pt x="0" y="87630"/>
                  </a:lnTo>
                  <a:lnTo>
                    <a:pt x="3562350" y="87630"/>
                  </a:lnTo>
                  <a:lnTo>
                    <a:pt x="3562350" y="83820"/>
                  </a:lnTo>
                  <a:close/>
                </a:path>
                <a:path w="3562350" h="8762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AE0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5006340" y="5535929"/>
              <a:ext cx="3562350" cy="80010"/>
            </a:xfrm>
            <a:custGeom>
              <a:avLst/>
              <a:gdLst/>
              <a:ahLst/>
              <a:cxnLst/>
              <a:rect l="l" t="t" r="r" b="b"/>
              <a:pathLst>
                <a:path w="3562350" h="80010">
                  <a:moveTo>
                    <a:pt x="3562350" y="76200"/>
                  </a:moveTo>
                  <a:lnTo>
                    <a:pt x="0" y="76200"/>
                  </a:lnTo>
                  <a:lnTo>
                    <a:pt x="0" y="80010"/>
                  </a:lnTo>
                  <a:lnTo>
                    <a:pt x="3562350" y="80010"/>
                  </a:lnTo>
                  <a:lnTo>
                    <a:pt x="3562350" y="76200"/>
                  </a:lnTo>
                  <a:close/>
                </a:path>
                <a:path w="3562350" h="800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8DF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5006340" y="5539739"/>
              <a:ext cx="3562350" cy="72390"/>
            </a:xfrm>
            <a:custGeom>
              <a:avLst/>
              <a:gdLst/>
              <a:ahLst/>
              <a:cxnLst/>
              <a:rect l="l" t="t" r="r" b="b"/>
              <a:pathLst>
                <a:path w="3562350" h="72389">
                  <a:moveTo>
                    <a:pt x="3562350" y="68580"/>
                  </a:moveTo>
                  <a:lnTo>
                    <a:pt x="0" y="68580"/>
                  </a:lnTo>
                  <a:lnTo>
                    <a:pt x="0" y="72390"/>
                  </a:lnTo>
                  <a:lnTo>
                    <a:pt x="3562350" y="72390"/>
                  </a:lnTo>
                  <a:lnTo>
                    <a:pt x="3562350" y="68580"/>
                  </a:lnTo>
                  <a:close/>
                </a:path>
                <a:path w="3562350" h="723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7DE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5006340" y="5543550"/>
              <a:ext cx="3562350" cy="64769"/>
            </a:xfrm>
            <a:custGeom>
              <a:avLst/>
              <a:gdLst/>
              <a:ahLst/>
              <a:cxnLst/>
              <a:rect l="l" t="t" r="r" b="b"/>
              <a:pathLst>
                <a:path w="3562350" h="64770">
                  <a:moveTo>
                    <a:pt x="3562350" y="60960"/>
                  </a:moveTo>
                  <a:lnTo>
                    <a:pt x="0" y="60960"/>
                  </a:lnTo>
                  <a:lnTo>
                    <a:pt x="0" y="64770"/>
                  </a:lnTo>
                  <a:lnTo>
                    <a:pt x="3562350" y="64770"/>
                  </a:lnTo>
                  <a:lnTo>
                    <a:pt x="3562350" y="60960"/>
                  </a:lnTo>
                  <a:close/>
                </a:path>
                <a:path w="3562350" h="647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6DE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5006340" y="5547359"/>
              <a:ext cx="3562350" cy="57150"/>
            </a:xfrm>
            <a:custGeom>
              <a:avLst/>
              <a:gdLst/>
              <a:ahLst/>
              <a:cxnLst/>
              <a:rect l="l" t="t" r="r" b="b"/>
              <a:pathLst>
                <a:path w="3562350" h="57150">
                  <a:moveTo>
                    <a:pt x="3562350" y="53340"/>
                  </a:moveTo>
                  <a:lnTo>
                    <a:pt x="0" y="53340"/>
                  </a:lnTo>
                  <a:lnTo>
                    <a:pt x="0" y="57150"/>
                  </a:lnTo>
                  <a:lnTo>
                    <a:pt x="3562350" y="57150"/>
                  </a:lnTo>
                  <a:lnTo>
                    <a:pt x="3562350" y="53340"/>
                  </a:lnTo>
                  <a:close/>
                </a:path>
                <a:path w="3562350" h="57150">
                  <a:moveTo>
                    <a:pt x="356235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3562350" y="254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5DD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5006340" y="5549900"/>
              <a:ext cx="3562350" cy="50800"/>
            </a:xfrm>
            <a:custGeom>
              <a:avLst/>
              <a:gdLst/>
              <a:ahLst/>
              <a:cxnLst/>
              <a:rect l="l" t="t" r="r" b="b"/>
              <a:pathLst>
                <a:path w="3562350" h="50800">
                  <a:moveTo>
                    <a:pt x="3562350" y="48260"/>
                  </a:moveTo>
                  <a:lnTo>
                    <a:pt x="0" y="48260"/>
                  </a:lnTo>
                  <a:lnTo>
                    <a:pt x="0" y="50800"/>
                  </a:lnTo>
                  <a:lnTo>
                    <a:pt x="3562350" y="50800"/>
                  </a:lnTo>
                  <a:lnTo>
                    <a:pt x="3562350" y="48260"/>
                  </a:lnTo>
                  <a:close/>
                </a:path>
                <a:path w="3562350" h="5080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4DC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5006340" y="5553709"/>
              <a:ext cx="3562350" cy="44450"/>
            </a:xfrm>
            <a:custGeom>
              <a:avLst/>
              <a:gdLst/>
              <a:ahLst/>
              <a:cxnLst/>
              <a:rect l="l" t="t" r="r" b="b"/>
              <a:pathLst>
                <a:path w="3562350" h="44450">
                  <a:moveTo>
                    <a:pt x="3562350" y="39370"/>
                  </a:moveTo>
                  <a:lnTo>
                    <a:pt x="0" y="39370"/>
                  </a:lnTo>
                  <a:lnTo>
                    <a:pt x="0" y="44450"/>
                  </a:lnTo>
                  <a:lnTo>
                    <a:pt x="3562350" y="44450"/>
                  </a:lnTo>
                  <a:lnTo>
                    <a:pt x="3562350" y="39370"/>
                  </a:lnTo>
                  <a:close/>
                </a:path>
                <a:path w="3562350" h="4445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2DB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5006340" y="5557519"/>
              <a:ext cx="3562350" cy="35560"/>
            </a:xfrm>
            <a:custGeom>
              <a:avLst/>
              <a:gdLst/>
              <a:ahLst/>
              <a:cxnLst/>
              <a:rect l="l" t="t" r="r" b="b"/>
              <a:pathLst>
                <a:path w="3562350" h="35560">
                  <a:moveTo>
                    <a:pt x="3562350" y="33020"/>
                  </a:moveTo>
                  <a:lnTo>
                    <a:pt x="0" y="33020"/>
                  </a:lnTo>
                  <a:lnTo>
                    <a:pt x="0" y="35560"/>
                  </a:lnTo>
                  <a:lnTo>
                    <a:pt x="3562350" y="35560"/>
                  </a:lnTo>
                  <a:lnTo>
                    <a:pt x="3562350" y="33020"/>
                  </a:lnTo>
                  <a:close/>
                </a:path>
                <a:path w="3562350" h="3556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1DB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5006340" y="5561329"/>
              <a:ext cx="3562350" cy="29209"/>
            </a:xfrm>
            <a:custGeom>
              <a:avLst/>
              <a:gdLst/>
              <a:ahLst/>
              <a:cxnLst/>
              <a:rect l="l" t="t" r="r" b="b"/>
              <a:pathLst>
                <a:path w="3562350" h="29210">
                  <a:moveTo>
                    <a:pt x="3562350" y="25400"/>
                  </a:moveTo>
                  <a:lnTo>
                    <a:pt x="0" y="25400"/>
                  </a:lnTo>
                  <a:lnTo>
                    <a:pt x="0" y="29210"/>
                  </a:lnTo>
                  <a:lnTo>
                    <a:pt x="3562350" y="29210"/>
                  </a:lnTo>
                  <a:lnTo>
                    <a:pt x="3562350" y="25400"/>
                  </a:lnTo>
                  <a:close/>
                </a:path>
                <a:path w="3562350" h="2921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C0DA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5006340" y="5565139"/>
              <a:ext cx="3562350" cy="21590"/>
            </a:xfrm>
            <a:custGeom>
              <a:avLst/>
              <a:gdLst/>
              <a:ahLst/>
              <a:cxnLst/>
              <a:rect l="l" t="t" r="r" b="b"/>
              <a:pathLst>
                <a:path w="3562350" h="21589">
                  <a:moveTo>
                    <a:pt x="3562350" y="17780"/>
                  </a:moveTo>
                  <a:lnTo>
                    <a:pt x="0" y="17780"/>
                  </a:lnTo>
                  <a:lnTo>
                    <a:pt x="0" y="21590"/>
                  </a:lnTo>
                  <a:lnTo>
                    <a:pt x="3562350" y="21590"/>
                  </a:lnTo>
                  <a:lnTo>
                    <a:pt x="3562350" y="17780"/>
                  </a:lnTo>
                  <a:close/>
                </a:path>
                <a:path w="3562350" h="21589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BFD9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5006340" y="5568950"/>
              <a:ext cx="3562350" cy="13970"/>
            </a:xfrm>
            <a:custGeom>
              <a:avLst/>
              <a:gdLst/>
              <a:ahLst/>
              <a:cxnLst/>
              <a:rect l="l" t="t" r="r" b="b"/>
              <a:pathLst>
                <a:path w="3562350" h="13970">
                  <a:moveTo>
                    <a:pt x="3562350" y="10160"/>
                  </a:moveTo>
                  <a:lnTo>
                    <a:pt x="0" y="10160"/>
                  </a:lnTo>
                  <a:lnTo>
                    <a:pt x="0" y="13970"/>
                  </a:lnTo>
                  <a:lnTo>
                    <a:pt x="3562350" y="13970"/>
                  </a:lnTo>
                  <a:lnTo>
                    <a:pt x="3562350" y="10160"/>
                  </a:lnTo>
                  <a:close/>
                </a:path>
                <a:path w="3562350" h="13970">
                  <a:moveTo>
                    <a:pt x="356235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562350" y="3810"/>
                  </a:lnTo>
                  <a:lnTo>
                    <a:pt x="3562350" y="0"/>
                  </a:lnTo>
                  <a:close/>
                </a:path>
              </a:pathLst>
            </a:custGeom>
            <a:solidFill>
              <a:srgbClr val="BED8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5006339" y="5572760"/>
              <a:ext cx="3562350" cy="6350"/>
            </a:xfrm>
            <a:custGeom>
              <a:avLst/>
              <a:gdLst/>
              <a:ahLst/>
              <a:cxnLst/>
              <a:rect l="l" t="t" r="r" b="b"/>
              <a:pathLst>
                <a:path w="3562350" h="6350">
                  <a:moveTo>
                    <a:pt x="0" y="0"/>
                  </a:moveTo>
                  <a:lnTo>
                    <a:pt x="3562350" y="0"/>
                  </a:lnTo>
                  <a:lnTo>
                    <a:pt x="3562350" y="6349"/>
                  </a:lnTo>
                  <a:lnTo>
                    <a:pt x="0" y="6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8F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4" name="object 13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60400" y="3285490"/>
            <a:ext cx="3797300" cy="2715260"/>
          </a:xfrm>
          <a:prstGeom prst="rect">
            <a:avLst/>
          </a:prstGeom>
        </p:spPr>
      </p:pic>
      <p:sp>
        <p:nvSpPr>
          <p:cNvPr id="135" name="object 135"/>
          <p:cNvSpPr txBox="1"/>
          <p:nvPr/>
        </p:nvSpPr>
        <p:spPr>
          <a:xfrm>
            <a:off x="862330" y="3576320"/>
            <a:ext cx="3328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1325" algn="l"/>
              </a:tabLst>
            </a:pPr>
            <a:r>
              <a:rPr sz="1600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r>
              <a:rPr sz="1600" b="1" u="heavy" spc="-114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RL1</a:t>
            </a:r>
            <a:r>
              <a:rPr sz="1600" b="1" spc="270" dirty="0">
                <a:solidFill>
                  <a:srgbClr val="001F5F"/>
                </a:solidFill>
                <a:latin typeface="Microsoft YaHei UI"/>
                <a:cs typeface="Microsoft YaHei UI"/>
              </a:rPr>
              <a:t> 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型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熔断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器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体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积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小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重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量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轻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892810" y="3990340"/>
            <a:ext cx="326897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价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格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低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更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换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熔体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方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便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，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保护</a:t>
            </a:r>
            <a:r>
              <a:rPr sz="1600" b="1" u="heavy" spc="-10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性</a:t>
            </a:r>
            <a:r>
              <a:rPr sz="1600" b="1" u="heavy" spc="-5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能</a:t>
            </a:r>
            <a:r>
              <a:rPr sz="1600" b="1" u="heavy" dirty="0">
                <a:solidFill>
                  <a:srgbClr val="001F5F"/>
                </a:solidFill>
                <a:uFill>
                  <a:solidFill>
                    <a:srgbClr val="003585"/>
                  </a:solidFill>
                </a:uFill>
                <a:latin typeface="Microsoft YaHei UI"/>
                <a:cs typeface="Microsoft YaHei UI"/>
              </a:rPr>
              <a:t>稳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892810" y="4403090"/>
            <a:ext cx="32696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定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，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灭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弧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能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力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强，</a:t>
            </a:r>
            <a:r>
              <a:rPr sz="1600" b="1" spc="-15" dirty="0">
                <a:solidFill>
                  <a:srgbClr val="001F5F"/>
                </a:solidFill>
                <a:latin typeface="Microsoft YaHei UI"/>
                <a:cs typeface="Microsoft YaHei UI"/>
              </a:rPr>
              <a:t>也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属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于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限流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断器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892810" y="4817109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。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56" name="object 15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157" name="object 15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  <p:sp>
        <p:nvSpPr>
          <p:cNvPr id="158" name="object 15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041900" y="2807970"/>
            <a:ext cx="3517900" cy="29921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381000"/>
            <a:ext cx="66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BF"/>
                </a:solidFill>
                <a:latin typeface="Microsoft YaHei UI"/>
                <a:cs typeface="Microsoft YaHei UI"/>
              </a:rPr>
              <a:t>任务</a:t>
            </a:r>
            <a:r>
              <a:rPr sz="1800" b="1" spc="-100" dirty="0">
                <a:solidFill>
                  <a:srgbClr val="006FBF"/>
                </a:solidFill>
                <a:latin typeface="Microsoft YaHei UI"/>
                <a:cs typeface="Microsoft YaHei UI"/>
              </a:rPr>
              <a:t> </a:t>
            </a:r>
            <a:r>
              <a:rPr sz="1800" b="1" spc="-114" dirty="0">
                <a:solidFill>
                  <a:srgbClr val="006FBF"/>
                </a:solidFill>
                <a:latin typeface="Microsoft YaHei UI"/>
                <a:cs typeface="Microsoft YaHei UI"/>
              </a:rPr>
              <a:t>1</a:t>
            </a:r>
            <a:endParaRPr sz="1800">
              <a:latin typeface="Microsoft YaHei UI"/>
              <a:cs typeface="Microsoft YaHei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6400" y="292100"/>
            <a:ext cx="8608060" cy="6464300"/>
            <a:chOff x="406400" y="292100"/>
            <a:chExt cx="8608060" cy="64643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64869" y="292100"/>
              <a:ext cx="3091180" cy="488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8450" y="553720"/>
              <a:ext cx="4791709" cy="532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490" y="6278879"/>
              <a:ext cx="1791970" cy="4394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0350" y="6447790"/>
              <a:ext cx="363220" cy="303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1570" y="6452870"/>
              <a:ext cx="417829" cy="303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1800" y="6494779"/>
              <a:ext cx="21590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8720" y="6494779"/>
              <a:ext cx="215900" cy="210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950" y="1562100"/>
              <a:ext cx="4010660" cy="124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9" y="1108710"/>
              <a:ext cx="3420110" cy="487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400" y="875030"/>
              <a:ext cx="189230" cy="825500"/>
            </a:xfrm>
            <a:custGeom>
              <a:avLst/>
              <a:gdLst/>
              <a:ahLst/>
              <a:cxnLst/>
              <a:rect l="l" t="t" r="r" b="b"/>
              <a:pathLst>
                <a:path w="189229" h="825500">
                  <a:moveTo>
                    <a:pt x="189229" y="0"/>
                  </a:moveTo>
                  <a:lnTo>
                    <a:pt x="0" y="0"/>
                  </a:lnTo>
                  <a:lnTo>
                    <a:pt x="0" y="825500"/>
                  </a:lnTo>
                  <a:lnTo>
                    <a:pt x="93979" y="825500"/>
                  </a:lnTo>
                  <a:lnTo>
                    <a:pt x="189229" y="825500"/>
                  </a:lnTo>
                  <a:lnTo>
                    <a:pt x="189229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1109980"/>
              <a:ext cx="3566160" cy="45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9489" y="4353559"/>
              <a:ext cx="502920" cy="9588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66970" y="2101850"/>
              <a:ext cx="764539" cy="7162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729238" y="1774189"/>
              <a:ext cx="1241425" cy="12700"/>
            </a:xfrm>
            <a:custGeom>
              <a:avLst/>
              <a:gdLst/>
              <a:ahLst/>
              <a:cxnLst/>
              <a:rect l="l" t="t" r="r" b="b"/>
              <a:pathLst>
                <a:path w="1241425" h="12700">
                  <a:moveTo>
                    <a:pt x="1241145" y="12700"/>
                  </a:moveTo>
                  <a:lnTo>
                    <a:pt x="930567" y="6350"/>
                  </a:lnTo>
                  <a:lnTo>
                    <a:pt x="620001" y="0"/>
                  </a:lnTo>
                  <a:lnTo>
                    <a:pt x="309994" y="6350"/>
                  </a:lnTo>
                  <a:lnTo>
                    <a:pt x="0" y="12700"/>
                  </a:lnTo>
                  <a:lnTo>
                    <a:pt x="1241145" y="12700"/>
                  </a:lnTo>
                  <a:close/>
                </a:path>
              </a:pathLst>
            </a:custGeom>
            <a:solidFill>
              <a:srgbClr val="009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567832" y="1786889"/>
              <a:ext cx="1564005" cy="7620"/>
            </a:xfrm>
            <a:custGeom>
              <a:avLst/>
              <a:gdLst/>
              <a:ahLst/>
              <a:cxnLst/>
              <a:rect l="l" t="t" r="r" b="b"/>
              <a:pathLst>
                <a:path w="1564004" h="7619">
                  <a:moveTo>
                    <a:pt x="1402552" y="0"/>
                  </a:moveTo>
                  <a:lnTo>
                    <a:pt x="161416" y="0"/>
                  </a:lnTo>
                  <a:lnTo>
                    <a:pt x="99417" y="1270"/>
                  </a:lnTo>
                  <a:lnTo>
                    <a:pt x="0" y="7620"/>
                  </a:lnTo>
                  <a:lnTo>
                    <a:pt x="1563885" y="7620"/>
                  </a:lnTo>
                  <a:lnTo>
                    <a:pt x="1464667" y="1270"/>
                  </a:lnTo>
                  <a:lnTo>
                    <a:pt x="1402552" y="0"/>
                  </a:lnTo>
                  <a:close/>
                </a:path>
              </a:pathLst>
            </a:custGeom>
            <a:solidFill>
              <a:srgbClr val="019F0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448532" y="1794510"/>
              <a:ext cx="1802764" cy="7620"/>
            </a:xfrm>
            <a:custGeom>
              <a:avLst/>
              <a:gdLst/>
              <a:ahLst/>
              <a:cxnLst/>
              <a:rect l="l" t="t" r="r" b="b"/>
              <a:pathLst>
                <a:path w="1802764" h="7619">
                  <a:moveTo>
                    <a:pt x="1683186" y="0"/>
                  </a:moveTo>
                  <a:lnTo>
                    <a:pt x="119300" y="0"/>
                  </a:lnTo>
                  <a:lnTo>
                    <a:pt x="0" y="7619"/>
                  </a:lnTo>
                  <a:lnTo>
                    <a:pt x="1802249" y="7619"/>
                  </a:lnTo>
                  <a:lnTo>
                    <a:pt x="1683186" y="0"/>
                  </a:lnTo>
                  <a:close/>
                </a:path>
              </a:pathLst>
            </a:custGeom>
            <a:solidFill>
              <a:srgbClr val="02A0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349115" y="1802129"/>
              <a:ext cx="2000885" cy="6350"/>
            </a:xfrm>
            <a:custGeom>
              <a:avLst/>
              <a:gdLst/>
              <a:ahLst/>
              <a:cxnLst/>
              <a:rect l="l" t="t" r="r" b="b"/>
              <a:pathLst>
                <a:path w="2000885" h="6350">
                  <a:moveTo>
                    <a:pt x="1901666" y="0"/>
                  </a:moveTo>
                  <a:lnTo>
                    <a:pt x="99417" y="0"/>
                  </a:lnTo>
                  <a:lnTo>
                    <a:pt x="0" y="6350"/>
                  </a:lnTo>
                  <a:lnTo>
                    <a:pt x="2000884" y="6350"/>
                  </a:lnTo>
                  <a:lnTo>
                    <a:pt x="1901666" y="0"/>
                  </a:lnTo>
                  <a:close/>
                </a:path>
              </a:pathLst>
            </a:custGeom>
            <a:solidFill>
              <a:srgbClr val="04A00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229814" y="1808479"/>
              <a:ext cx="2239645" cy="7620"/>
            </a:xfrm>
            <a:custGeom>
              <a:avLst/>
              <a:gdLst/>
              <a:ahLst/>
              <a:cxnLst/>
              <a:rect l="l" t="t" r="r" b="b"/>
              <a:pathLst>
                <a:path w="2239645" h="7619">
                  <a:moveTo>
                    <a:pt x="2120185" y="0"/>
                  </a:moveTo>
                  <a:lnTo>
                    <a:pt x="119300" y="0"/>
                  </a:lnTo>
                  <a:lnTo>
                    <a:pt x="0" y="7620"/>
                  </a:lnTo>
                  <a:lnTo>
                    <a:pt x="2239248" y="7620"/>
                  </a:lnTo>
                  <a:lnTo>
                    <a:pt x="2120185" y="0"/>
                  </a:lnTo>
                  <a:close/>
                </a:path>
              </a:pathLst>
            </a:custGeom>
            <a:solidFill>
              <a:srgbClr val="05A10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110513" y="1816100"/>
              <a:ext cx="2477770" cy="7620"/>
            </a:xfrm>
            <a:custGeom>
              <a:avLst/>
              <a:gdLst/>
              <a:ahLst/>
              <a:cxnLst/>
              <a:rect l="l" t="t" r="r" b="b"/>
              <a:pathLst>
                <a:path w="2477770" h="7619">
                  <a:moveTo>
                    <a:pt x="2358548" y="0"/>
                  </a:moveTo>
                  <a:lnTo>
                    <a:pt x="119300" y="0"/>
                  </a:lnTo>
                  <a:lnTo>
                    <a:pt x="0" y="7620"/>
                  </a:lnTo>
                  <a:lnTo>
                    <a:pt x="2477611" y="7620"/>
                  </a:lnTo>
                  <a:lnTo>
                    <a:pt x="2358548" y="0"/>
                  </a:lnTo>
                  <a:close/>
                </a:path>
              </a:pathLst>
            </a:custGeom>
            <a:solidFill>
              <a:srgbClr val="06A10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025455" y="1823719"/>
              <a:ext cx="2647950" cy="6350"/>
            </a:xfrm>
            <a:custGeom>
              <a:avLst/>
              <a:gdLst/>
              <a:ahLst/>
              <a:cxnLst/>
              <a:rect l="l" t="t" r="r" b="b"/>
              <a:pathLst>
                <a:path w="2647950" h="6350">
                  <a:moveTo>
                    <a:pt x="2647556" y="5080"/>
                  </a:moveTo>
                  <a:lnTo>
                    <a:pt x="2612275" y="5080"/>
                  </a:lnTo>
                  <a:lnTo>
                    <a:pt x="2612275" y="1270"/>
                  </a:lnTo>
                  <a:lnTo>
                    <a:pt x="2572588" y="1270"/>
                  </a:lnTo>
                  <a:lnTo>
                    <a:pt x="2572588" y="0"/>
                  </a:lnTo>
                  <a:lnTo>
                    <a:pt x="75107" y="0"/>
                  </a:lnTo>
                  <a:lnTo>
                    <a:pt x="75107" y="1270"/>
                  </a:lnTo>
                  <a:lnTo>
                    <a:pt x="35344" y="1270"/>
                  </a:lnTo>
                  <a:lnTo>
                    <a:pt x="35344" y="5080"/>
                  </a:lnTo>
                  <a:lnTo>
                    <a:pt x="0" y="5080"/>
                  </a:lnTo>
                  <a:lnTo>
                    <a:pt x="0" y="6350"/>
                  </a:lnTo>
                  <a:lnTo>
                    <a:pt x="1101979" y="6350"/>
                  </a:lnTo>
                  <a:lnTo>
                    <a:pt x="1101979" y="5080"/>
                  </a:lnTo>
                  <a:lnTo>
                    <a:pt x="1228712" y="5080"/>
                  </a:lnTo>
                  <a:lnTo>
                    <a:pt x="1228712" y="1270"/>
                  </a:lnTo>
                  <a:lnTo>
                    <a:pt x="1418653" y="1270"/>
                  </a:lnTo>
                  <a:lnTo>
                    <a:pt x="1418653" y="5080"/>
                  </a:lnTo>
                  <a:lnTo>
                    <a:pt x="1545132" y="5080"/>
                  </a:lnTo>
                  <a:lnTo>
                    <a:pt x="1545132" y="6350"/>
                  </a:lnTo>
                  <a:lnTo>
                    <a:pt x="2647556" y="6350"/>
                  </a:lnTo>
                  <a:lnTo>
                    <a:pt x="2647556" y="5080"/>
                  </a:lnTo>
                  <a:close/>
                </a:path>
              </a:pathLst>
            </a:custGeom>
            <a:solidFill>
              <a:srgbClr val="08A2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953700" y="1830069"/>
              <a:ext cx="2791460" cy="7620"/>
            </a:xfrm>
            <a:custGeom>
              <a:avLst/>
              <a:gdLst/>
              <a:ahLst/>
              <a:cxnLst/>
              <a:rect l="l" t="t" r="r" b="b"/>
              <a:pathLst>
                <a:path w="2791459" h="7619">
                  <a:moveTo>
                    <a:pt x="1142034" y="0"/>
                  </a:moveTo>
                  <a:lnTo>
                    <a:pt x="66230" y="0"/>
                  </a:lnTo>
                  <a:lnTo>
                    <a:pt x="0" y="7620"/>
                  </a:lnTo>
                  <a:lnTo>
                    <a:pt x="761809" y="7620"/>
                  </a:lnTo>
                  <a:lnTo>
                    <a:pt x="1142034" y="0"/>
                  </a:lnTo>
                  <a:close/>
                </a:path>
                <a:path w="2791459" h="7619">
                  <a:moveTo>
                    <a:pt x="2791066" y="7620"/>
                  </a:moveTo>
                  <a:lnTo>
                    <a:pt x="2724835" y="0"/>
                  </a:lnTo>
                  <a:lnTo>
                    <a:pt x="1648523" y="0"/>
                  </a:lnTo>
                  <a:lnTo>
                    <a:pt x="2027999" y="7620"/>
                  </a:lnTo>
                  <a:lnTo>
                    <a:pt x="2791066" y="7620"/>
                  </a:lnTo>
                  <a:close/>
                </a:path>
              </a:pathLst>
            </a:custGeom>
            <a:solidFill>
              <a:srgbClr val="09A2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887457" y="1837689"/>
              <a:ext cx="2924175" cy="7620"/>
            </a:xfrm>
            <a:custGeom>
              <a:avLst/>
              <a:gdLst/>
              <a:ahLst/>
              <a:cxnLst/>
              <a:rect l="l" t="t" r="r" b="b"/>
              <a:pathLst>
                <a:path w="2924175" h="7619">
                  <a:moveTo>
                    <a:pt x="828052" y="0"/>
                  </a:moveTo>
                  <a:lnTo>
                    <a:pt x="66243" y="0"/>
                  </a:lnTo>
                  <a:lnTo>
                    <a:pt x="0" y="7620"/>
                  </a:lnTo>
                  <a:lnTo>
                    <a:pt x="710438" y="7620"/>
                  </a:lnTo>
                  <a:lnTo>
                    <a:pt x="828052" y="0"/>
                  </a:lnTo>
                  <a:close/>
                </a:path>
                <a:path w="2924175" h="7619">
                  <a:moveTo>
                    <a:pt x="2923552" y="7620"/>
                  </a:moveTo>
                  <a:lnTo>
                    <a:pt x="2857309" y="0"/>
                  </a:lnTo>
                  <a:lnTo>
                    <a:pt x="2094242" y="0"/>
                  </a:lnTo>
                  <a:lnTo>
                    <a:pt x="2212098" y="7620"/>
                  </a:lnTo>
                  <a:lnTo>
                    <a:pt x="2923552" y="7620"/>
                  </a:lnTo>
                  <a:close/>
                </a:path>
              </a:pathLst>
            </a:custGeom>
            <a:solidFill>
              <a:srgbClr val="0AA3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832263" y="1845309"/>
              <a:ext cx="3034030" cy="6350"/>
            </a:xfrm>
            <a:custGeom>
              <a:avLst/>
              <a:gdLst/>
              <a:ahLst/>
              <a:cxnLst/>
              <a:rect l="l" t="t" r="r" b="b"/>
              <a:pathLst>
                <a:path w="3034029" h="6350">
                  <a:moveTo>
                    <a:pt x="765632" y="0"/>
                  </a:moveTo>
                  <a:lnTo>
                    <a:pt x="55194" y="0"/>
                  </a:lnTo>
                  <a:lnTo>
                    <a:pt x="0" y="6350"/>
                  </a:lnTo>
                  <a:lnTo>
                    <a:pt x="667639" y="6350"/>
                  </a:lnTo>
                  <a:lnTo>
                    <a:pt x="765632" y="0"/>
                  </a:lnTo>
                  <a:close/>
                </a:path>
                <a:path w="3034029" h="6350">
                  <a:moveTo>
                    <a:pt x="3033941" y="6350"/>
                  </a:moveTo>
                  <a:lnTo>
                    <a:pt x="2978747" y="0"/>
                  </a:lnTo>
                  <a:lnTo>
                    <a:pt x="2267293" y="0"/>
                  </a:lnTo>
                  <a:lnTo>
                    <a:pt x="2365502" y="6350"/>
                  </a:lnTo>
                  <a:lnTo>
                    <a:pt x="3033941" y="6350"/>
                  </a:lnTo>
                  <a:close/>
                </a:path>
              </a:pathLst>
            </a:custGeom>
            <a:solidFill>
              <a:srgbClr val="0CA30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766032" y="1851659"/>
              <a:ext cx="3166745" cy="7620"/>
            </a:xfrm>
            <a:custGeom>
              <a:avLst/>
              <a:gdLst/>
              <a:ahLst/>
              <a:cxnLst/>
              <a:rect l="l" t="t" r="r" b="b"/>
              <a:pathLst>
                <a:path w="3166745" h="7619">
                  <a:moveTo>
                    <a:pt x="733869" y="0"/>
                  </a:moveTo>
                  <a:lnTo>
                    <a:pt x="66230" y="0"/>
                  </a:lnTo>
                  <a:lnTo>
                    <a:pt x="0" y="7620"/>
                  </a:lnTo>
                  <a:lnTo>
                    <a:pt x="616267" y="7620"/>
                  </a:lnTo>
                  <a:lnTo>
                    <a:pt x="733869" y="0"/>
                  </a:lnTo>
                  <a:close/>
                </a:path>
                <a:path w="3166745" h="7619">
                  <a:moveTo>
                    <a:pt x="3166402" y="7620"/>
                  </a:moveTo>
                  <a:lnTo>
                    <a:pt x="3100171" y="0"/>
                  </a:lnTo>
                  <a:lnTo>
                    <a:pt x="2431732" y="0"/>
                  </a:lnTo>
                  <a:lnTo>
                    <a:pt x="2549588" y="7620"/>
                  </a:lnTo>
                  <a:lnTo>
                    <a:pt x="3166402" y="7620"/>
                  </a:lnTo>
                  <a:close/>
                </a:path>
              </a:pathLst>
            </a:custGeom>
            <a:solidFill>
              <a:srgbClr val="0DA40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699802" y="1859279"/>
              <a:ext cx="3299460" cy="7620"/>
            </a:xfrm>
            <a:custGeom>
              <a:avLst/>
              <a:gdLst/>
              <a:ahLst/>
              <a:cxnLst/>
              <a:rect l="l" t="t" r="r" b="b"/>
              <a:pathLst>
                <a:path w="3299459" h="7619">
                  <a:moveTo>
                    <a:pt x="682498" y="0"/>
                  </a:moveTo>
                  <a:lnTo>
                    <a:pt x="66230" y="0"/>
                  </a:lnTo>
                  <a:lnTo>
                    <a:pt x="0" y="7620"/>
                  </a:lnTo>
                  <a:lnTo>
                    <a:pt x="564896" y="7620"/>
                  </a:lnTo>
                  <a:lnTo>
                    <a:pt x="682498" y="0"/>
                  </a:lnTo>
                  <a:close/>
                </a:path>
                <a:path w="3299459" h="7619">
                  <a:moveTo>
                    <a:pt x="3298863" y="7620"/>
                  </a:moveTo>
                  <a:lnTo>
                    <a:pt x="3232632" y="0"/>
                  </a:lnTo>
                  <a:lnTo>
                    <a:pt x="2615819" y="0"/>
                  </a:lnTo>
                  <a:lnTo>
                    <a:pt x="2733675" y="7620"/>
                  </a:lnTo>
                  <a:lnTo>
                    <a:pt x="3298863" y="7620"/>
                  </a:lnTo>
                  <a:close/>
                </a:path>
              </a:pathLst>
            </a:custGeom>
            <a:solidFill>
              <a:srgbClr val="0EA4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644595" y="1866899"/>
              <a:ext cx="3409315" cy="6350"/>
            </a:xfrm>
            <a:custGeom>
              <a:avLst/>
              <a:gdLst/>
              <a:ahLst/>
              <a:cxnLst/>
              <a:rect l="l" t="t" r="r" b="b"/>
              <a:pathLst>
                <a:path w="3409315" h="6350">
                  <a:moveTo>
                    <a:pt x="620102" y="0"/>
                  </a:moveTo>
                  <a:lnTo>
                    <a:pt x="55206" y="0"/>
                  </a:lnTo>
                  <a:lnTo>
                    <a:pt x="0" y="6350"/>
                  </a:lnTo>
                  <a:lnTo>
                    <a:pt x="522097" y="6350"/>
                  </a:lnTo>
                  <a:lnTo>
                    <a:pt x="620102" y="0"/>
                  </a:lnTo>
                  <a:close/>
                </a:path>
                <a:path w="3409315" h="6350">
                  <a:moveTo>
                    <a:pt x="3409277" y="6350"/>
                  </a:moveTo>
                  <a:lnTo>
                    <a:pt x="3354070" y="0"/>
                  </a:lnTo>
                  <a:lnTo>
                    <a:pt x="2788882" y="0"/>
                  </a:lnTo>
                  <a:lnTo>
                    <a:pt x="2887091" y="6350"/>
                  </a:lnTo>
                  <a:lnTo>
                    <a:pt x="3409277" y="6350"/>
                  </a:lnTo>
                  <a:close/>
                </a:path>
              </a:pathLst>
            </a:custGeom>
            <a:solidFill>
              <a:srgbClr val="10A51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600450" y="1873249"/>
              <a:ext cx="3497579" cy="7620"/>
            </a:xfrm>
            <a:custGeom>
              <a:avLst/>
              <a:gdLst/>
              <a:ahLst/>
              <a:cxnLst/>
              <a:rect l="l" t="t" r="r" b="b"/>
              <a:pathLst>
                <a:path w="3497579" h="7619">
                  <a:moveTo>
                    <a:pt x="546646" y="0"/>
                  </a:moveTo>
                  <a:lnTo>
                    <a:pt x="33108" y="0"/>
                  </a:lnTo>
                  <a:lnTo>
                    <a:pt x="33108" y="2540"/>
                  </a:lnTo>
                  <a:lnTo>
                    <a:pt x="0" y="2540"/>
                  </a:lnTo>
                  <a:lnTo>
                    <a:pt x="0" y="7620"/>
                  </a:lnTo>
                  <a:lnTo>
                    <a:pt x="504825" y="7620"/>
                  </a:lnTo>
                  <a:lnTo>
                    <a:pt x="504825" y="2540"/>
                  </a:lnTo>
                  <a:lnTo>
                    <a:pt x="546646" y="2540"/>
                  </a:lnTo>
                  <a:lnTo>
                    <a:pt x="546646" y="0"/>
                  </a:lnTo>
                  <a:close/>
                </a:path>
                <a:path w="3497579" h="7619">
                  <a:moveTo>
                    <a:pt x="3497567" y="2540"/>
                  </a:moveTo>
                  <a:lnTo>
                    <a:pt x="3464458" y="2540"/>
                  </a:lnTo>
                  <a:lnTo>
                    <a:pt x="3464458" y="0"/>
                  </a:lnTo>
                  <a:lnTo>
                    <a:pt x="2950883" y="0"/>
                  </a:lnTo>
                  <a:lnTo>
                    <a:pt x="2950883" y="2540"/>
                  </a:lnTo>
                  <a:lnTo>
                    <a:pt x="2992742" y="2540"/>
                  </a:lnTo>
                  <a:lnTo>
                    <a:pt x="2992742" y="7620"/>
                  </a:lnTo>
                  <a:lnTo>
                    <a:pt x="3497567" y="7620"/>
                  </a:lnTo>
                  <a:lnTo>
                    <a:pt x="3497567" y="2540"/>
                  </a:lnTo>
                  <a:close/>
                </a:path>
              </a:pathLst>
            </a:custGeom>
            <a:solidFill>
              <a:srgbClr val="11A5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512134" y="1880869"/>
              <a:ext cx="3674745" cy="7620"/>
            </a:xfrm>
            <a:custGeom>
              <a:avLst/>
              <a:gdLst/>
              <a:ahLst/>
              <a:cxnLst/>
              <a:rect l="l" t="t" r="r" b="b"/>
              <a:pathLst>
                <a:path w="3674745" h="7619">
                  <a:moveTo>
                    <a:pt x="570903" y="0"/>
                  </a:moveTo>
                  <a:lnTo>
                    <a:pt x="66230" y="0"/>
                  </a:lnTo>
                  <a:lnTo>
                    <a:pt x="0" y="7620"/>
                  </a:lnTo>
                  <a:lnTo>
                    <a:pt x="504240" y="7620"/>
                  </a:lnTo>
                  <a:lnTo>
                    <a:pt x="570903" y="0"/>
                  </a:lnTo>
                  <a:close/>
                </a:path>
                <a:path w="3674745" h="7619">
                  <a:moveTo>
                    <a:pt x="3674199" y="7620"/>
                  </a:moveTo>
                  <a:lnTo>
                    <a:pt x="3607968" y="0"/>
                  </a:lnTo>
                  <a:lnTo>
                    <a:pt x="3103295" y="0"/>
                  </a:lnTo>
                  <a:lnTo>
                    <a:pt x="3169970" y="7620"/>
                  </a:lnTo>
                  <a:lnTo>
                    <a:pt x="3674199" y="7620"/>
                  </a:lnTo>
                  <a:close/>
                </a:path>
              </a:pathLst>
            </a:custGeom>
            <a:solidFill>
              <a:srgbClr val="12A6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456940" y="1888489"/>
              <a:ext cx="3784600" cy="6350"/>
            </a:xfrm>
            <a:custGeom>
              <a:avLst/>
              <a:gdLst/>
              <a:ahLst/>
              <a:cxnLst/>
              <a:rect l="l" t="t" r="r" b="b"/>
              <a:pathLst>
                <a:path w="3784600" h="6350">
                  <a:moveTo>
                    <a:pt x="559435" y="0"/>
                  </a:moveTo>
                  <a:lnTo>
                    <a:pt x="55194" y="0"/>
                  </a:lnTo>
                  <a:lnTo>
                    <a:pt x="0" y="6350"/>
                  </a:lnTo>
                  <a:lnTo>
                    <a:pt x="503872" y="6350"/>
                  </a:lnTo>
                  <a:lnTo>
                    <a:pt x="559435" y="0"/>
                  </a:lnTo>
                  <a:close/>
                </a:path>
                <a:path w="3784600" h="6350">
                  <a:moveTo>
                    <a:pt x="3784600" y="6350"/>
                  </a:moveTo>
                  <a:lnTo>
                    <a:pt x="3729393" y="0"/>
                  </a:lnTo>
                  <a:lnTo>
                    <a:pt x="3225165" y="0"/>
                  </a:lnTo>
                  <a:lnTo>
                    <a:pt x="3280727" y="6350"/>
                  </a:lnTo>
                  <a:lnTo>
                    <a:pt x="3784600" y="6350"/>
                  </a:lnTo>
                  <a:close/>
                </a:path>
              </a:pathLst>
            </a:custGeom>
            <a:solidFill>
              <a:srgbClr val="13A6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412668" y="1894839"/>
              <a:ext cx="3873500" cy="7620"/>
            </a:xfrm>
            <a:custGeom>
              <a:avLst/>
              <a:gdLst/>
              <a:ahLst/>
              <a:cxnLst/>
              <a:rect l="l" t="t" r="r" b="b"/>
              <a:pathLst>
                <a:path w="3873500" h="7619">
                  <a:moveTo>
                    <a:pt x="548144" y="0"/>
                  </a:moveTo>
                  <a:lnTo>
                    <a:pt x="44272" y="0"/>
                  </a:lnTo>
                  <a:lnTo>
                    <a:pt x="0" y="7620"/>
                  </a:lnTo>
                  <a:lnTo>
                    <a:pt x="481457" y="7620"/>
                  </a:lnTo>
                  <a:lnTo>
                    <a:pt x="548144" y="0"/>
                  </a:lnTo>
                  <a:close/>
                </a:path>
                <a:path w="3873500" h="7619">
                  <a:moveTo>
                    <a:pt x="3873131" y="7620"/>
                  </a:moveTo>
                  <a:lnTo>
                    <a:pt x="3828872" y="0"/>
                  </a:lnTo>
                  <a:lnTo>
                    <a:pt x="3324999" y="0"/>
                  </a:lnTo>
                  <a:lnTo>
                    <a:pt x="3391674" y="7620"/>
                  </a:lnTo>
                  <a:lnTo>
                    <a:pt x="3873131" y="7620"/>
                  </a:lnTo>
                  <a:close/>
                </a:path>
              </a:pathLst>
            </a:custGeom>
            <a:solidFill>
              <a:srgbClr val="15A7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368408" y="1902459"/>
              <a:ext cx="3961765" cy="7620"/>
            </a:xfrm>
            <a:custGeom>
              <a:avLst/>
              <a:gdLst/>
              <a:ahLst/>
              <a:cxnLst/>
              <a:rect l="l" t="t" r="r" b="b"/>
              <a:pathLst>
                <a:path w="3961765" h="7619">
                  <a:moveTo>
                    <a:pt x="525716" y="0"/>
                  </a:moveTo>
                  <a:lnTo>
                    <a:pt x="44259" y="0"/>
                  </a:lnTo>
                  <a:lnTo>
                    <a:pt x="0" y="7620"/>
                  </a:lnTo>
                  <a:lnTo>
                    <a:pt x="459054" y="7620"/>
                  </a:lnTo>
                  <a:lnTo>
                    <a:pt x="525716" y="0"/>
                  </a:lnTo>
                  <a:close/>
                </a:path>
                <a:path w="3961765" h="7619">
                  <a:moveTo>
                    <a:pt x="3961650" y="7620"/>
                  </a:moveTo>
                  <a:lnTo>
                    <a:pt x="3917391" y="0"/>
                  </a:lnTo>
                  <a:lnTo>
                    <a:pt x="3435934" y="0"/>
                  </a:lnTo>
                  <a:lnTo>
                    <a:pt x="3502596" y="7620"/>
                  </a:lnTo>
                  <a:lnTo>
                    <a:pt x="3961650" y="7620"/>
                  </a:lnTo>
                  <a:close/>
                </a:path>
              </a:pathLst>
            </a:custGeom>
            <a:solidFill>
              <a:srgbClr val="16A7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331527" y="1910079"/>
              <a:ext cx="4035425" cy="6350"/>
            </a:xfrm>
            <a:custGeom>
              <a:avLst/>
              <a:gdLst/>
              <a:ahLst/>
              <a:cxnLst/>
              <a:rect l="l" t="t" r="r" b="b"/>
              <a:pathLst>
                <a:path w="4035425" h="6350">
                  <a:moveTo>
                    <a:pt x="495935" y="0"/>
                  </a:moveTo>
                  <a:lnTo>
                    <a:pt x="36880" y="0"/>
                  </a:lnTo>
                  <a:lnTo>
                    <a:pt x="0" y="6350"/>
                  </a:lnTo>
                  <a:lnTo>
                    <a:pt x="440372" y="6350"/>
                  </a:lnTo>
                  <a:lnTo>
                    <a:pt x="495935" y="0"/>
                  </a:lnTo>
                  <a:close/>
                </a:path>
                <a:path w="4035425" h="6350">
                  <a:moveTo>
                    <a:pt x="4035412" y="6350"/>
                  </a:moveTo>
                  <a:lnTo>
                    <a:pt x="3998531" y="0"/>
                  </a:lnTo>
                  <a:lnTo>
                    <a:pt x="3539477" y="0"/>
                  </a:lnTo>
                  <a:lnTo>
                    <a:pt x="3595039" y="6350"/>
                  </a:lnTo>
                  <a:lnTo>
                    <a:pt x="4035412" y="6350"/>
                  </a:lnTo>
                  <a:close/>
                </a:path>
              </a:pathLst>
            </a:custGeom>
            <a:solidFill>
              <a:srgbClr val="17A8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287255" y="1916429"/>
              <a:ext cx="4124325" cy="7620"/>
            </a:xfrm>
            <a:custGeom>
              <a:avLst/>
              <a:gdLst/>
              <a:ahLst/>
              <a:cxnLst/>
              <a:rect l="l" t="t" r="r" b="b"/>
              <a:pathLst>
                <a:path w="4124325" h="7619">
                  <a:moveTo>
                    <a:pt x="484644" y="0"/>
                  </a:moveTo>
                  <a:lnTo>
                    <a:pt x="44272" y="0"/>
                  </a:lnTo>
                  <a:lnTo>
                    <a:pt x="0" y="7620"/>
                  </a:lnTo>
                  <a:lnTo>
                    <a:pt x="417957" y="7620"/>
                  </a:lnTo>
                  <a:lnTo>
                    <a:pt x="484644" y="0"/>
                  </a:lnTo>
                  <a:close/>
                </a:path>
                <a:path w="4124325" h="7619">
                  <a:moveTo>
                    <a:pt x="4123956" y="7620"/>
                  </a:moveTo>
                  <a:lnTo>
                    <a:pt x="4079697" y="0"/>
                  </a:lnTo>
                  <a:lnTo>
                    <a:pt x="3639312" y="0"/>
                  </a:lnTo>
                  <a:lnTo>
                    <a:pt x="3705999" y="7620"/>
                  </a:lnTo>
                  <a:lnTo>
                    <a:pt x="4123956" y="7620"/>
                  </a:lnTo>
                  <a:close/>
                </a:path>
              </a:pathLst>
            </a:custGeom>
            <a:solidFill>
              <a:srgbClr val="19A81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242996" y="1924049"/>
              <a:ext cx="4212590" cy="7620"/>
            </a:xfrm>
            <a:custGeom>
              <a:avLst/>
              <a:gdLst/>
              <a:ahLst/>
              <a:cxnLst/>
              <a:rect l="l" t="t" r="r" b="b"/>
              <a:pathLst>
                <a:path w="4212590" h="7619">
                  <a:moveTo>
                    <a:pt x="462229" y="0"/>
                  </a:moveTo>
                  <a:lnTo>
                    <a:pt x="44259" y="0"/>
                  </a:lnTo>
                  <a:lnTo>
                    <a:pt x="0" y="7620"/>
                  </a:lnTo>
                  <a:lnTo>
                    <a:pt x="395541" y="7620"/>
                  </a:lnTo>
                  <a:lnTo>
                    <a:pt x="462229" y="0"/>
                  </a:lnTo>
                  <a:close/>
                </a:path>
                <a:path w="4212590" h="7619">
                  <a:moveTo>
                    <a:pt x="4212475" y="7620"/>
                  </a:moveTo>
                  <a:lnTo>
                    <a:pt x="4168216" y="0"/>
                  </a:lnTo>
                  <a:lnTo>
                    <a:pt x="3750259" y="0"/>
                  </a:lnTo>
                  <a:lnTo>
                    <a:pt x="3816934" y="7620"/>
                  </a:lnTo>
                  <a:lnTo>
                    <a:pt x="4212475" y="7620"/>
                  </a:lnTo>
                  <a:close/>
                </a:path>
              </a:pathLst>
            </a:custGeom>
            <a:solidFill>
              <a:srgbClr val="1AA9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209798" y="1931669"/>
              <a:ext cx="4279265" cy="6350"/>
            </a:xfrm>
            <a:custGeom>
              <a:avLst/>
              <a:gdLst/>
              <a:ahLst/>
              <a:cxnLst/>
              <a:rect l="l" t="t" r="r" b="b"/>
              <a:pathLst>
                <a:path w="4279265" h="6350">
                  <a:moveTo>
                    <a:pt x="406527" y="0"/>
                  </a:moveTo>
                  <a:lnTo>
                    <a:pt x="18440" y="0"/>
                  </a:lnTo>
                  <a:lnTo>
                    <a:pt x="18440" y="5080"/>
                  </a:lnTo>
                  <a:lnTo>
                    <a:pt x="0" y="5080"/>
                  </a:lnTo>
                  <a:lnTo>
                    <a:pt x="0" y="6350"/>
                  </a:lnTo>
                  <a:lnTo>
                    <a:pt x="380593" y="6350"/>
                  </a:lnTo>
                  <a:lnTo>
                    <a:pt x="380593" y="5080"/>
                  </a:lnTo>
                  <a:lnTo>
                    <a:pt x="406527" y="5080"/>
                  </a:lnTo>
                  <a:lnTo>
                    <a:pt x="406527" y="0"/>
                  </a:lnTo>
                  <a:close/>
                </a:path>
                <a:path w="4279265" h="6350">
                  <a:moveTo>
                    <a:pt x="4278871" y="5080"/>
                  </a:moveTo>
                  <a:lnTo>
                    <a:pt x="4260431" y="5080"/>
                  </a:lnTo>
                  <a:lnTo>
                    <a:pt x="4260431" y="0"/>
                  </a:lnTo>
                  <a:lnTo>
                    <a:pt x="3872344" y="0"/>
                  </a:lnTo>
                  <a:lnTo>
                    <a:pt x="3872344" y="5080"/>
                  </a:lnTo>
                  <a:lnTo>
                    <a:pt x="3898265" y="5080"/>
                  </a:lnTo>
                  <a:lnTo>
                    <a:pt x="3898265" y="6350"/>
                  </a:lnTo>
                  <a:lnTo>
                    <a:pt x="4278871" y="6350"/>
                  </a:lnTo>
                  <a:lnTo>
                    <a:pt x="4278871" y="5080"/>
                  </a:lnTo>
                  <a:close/>
                </a:path>
              </a:pathLst>
            </a:custGeom>
            <a:solidFill>
              <a:srgbClr val="1BA9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161842" y="1938019"/>
              <a:ext cx="4375150" cy="7620"/>
            </a:xfrm>
            <a:custGeom>
              <a:avLst/>
              <a:gdLst/>
              <a:ahLst/>
              <a:cxnLst/>
              <a:rect l="l" t="t" r="r" b="b"/>
              <a:pathLst>
                <a:path w="4375150" h="7619">
                  <a:moveTo>
                    <a:pt x="424853" y="0"/>
                  </a:moveTo>
                  <a:lnTo>
                    <a:pt x="44259" y="0"/>
                  </a:lnTo>
                  <a:lnTo>
                    <a:pt x="0" y="7620"/>
                  </a:lnTo>
                  <a:lnTo>
                    <a:pt x="380466" y="7620"/>
                  </a:lnTo>
                  <a:lnTo>
                    <a:pt x="424853" y="0"/>
                  </a:lnTo>
                  <a:close/>
                </a:path>
                <a:path w="4375150" h="7619">
                  <a:moveTo>
                    <a:pt x="4374781" y="7620"/>
                  </a:moveTo>
                  <a:lnTo>
                    <a:pt x="4330522" y="0"/>
                  </a:lnTo>
                  <a:lnTo>
                    <a:pt x="3949903" y="0"/>
                  </a:lnTo>
                  <a:lnTo>
                    <a:pt x="3994175" y="7620"/>
                  </a:lnTo>
                  <a:lnTo>
                    <a:pt x="4374781" y="7620"/>
                  </a:lnTo>
                  <a:close/>
                </a:path>
              </a:pathLst>
            </a:custGeom>
            <a:solidFill>
              <a:srgbClr val="1DAA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117583" y="1945639"/>
              <a:ext cx="4463415" cy="7620"/>
            </a:xfrm>
            <a:custGeom>
              <a:avLst/>
              <a:gdLst/>
              <a:ahLst/>
              <a:cxnLst/>
              <a:rect l="l" t="t" r="r" b="b"/>
              <a:pathLst>
                <a:path w="4463415" h="7619">
                  <a:moveTo>
                    <a:pt x="424726" y="0"/>
                  </a:moveTo>
                  <a:lnTo>
                    <a:pt x="44259" y="0"/>
                  </a:lnTo>
                  <a:lnTo>
                    <a:pt x="0" y="7620"/>
                  </a:lnTo>
                  <a:lnTo>
                    <a:pt x="380326" y="7620"/>
                  </a:lnTo>
                  <a:lnTo>
                    <a:pt x="424726" y="0"/>
                  </a:lnTo>
                  <a:close/>
                </a:path>
                <a:path w="4463415" h="7619">
                  <a:moveTo>
                    <a:pt x="4463300" y="7620"/>
                  </a:moveTo>
                  <a:lnTo>
                    <a:pt x="4419041" y="0"/>
                  </a:lnTo>
                  <a:lnTo>
                    <a:pt x="4038435" y="0"/>
                  </a:lnTo>
                  <a:lnTo>
                    <a:pt x="4082707" y="7620"/>
                  </a:lnTo>
                  <a:lnTo>
                    <a:pt x="4463300" y="7620"/>
                  </a:lnTo>
                  <a:close/>
                </a:path>
              </a:pathLst>
            </a:custGeom>
            <a:solidFill>
              <a:srgbClr val="1EAA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080689" y="1953259"/>
              <a:ext cx="4537710" cy="6350"/>
            </a:xfrm>
            <a:custGeom>
              <a:avLst/>
              <a:gdLst/>
              <a:ahLst/>
              <a:cxnLst/>
              <a:rect l="l" t="t" r="r" b="b"/>
              <a:pathLst>
                <a:path w="4537709" h="6350">
                  <a:moveTo>
                    <a:pt x="417220" y="0"/>
                  </a:moveTo>
                  <a:lnTo>
                    <a:pt x="36893" y="0"/>
                  </a:lnTo>
                  <a:lnTo>
                    <a:pt x="0" y="6350"/>
                  </a:lnTo>
                  <a:lnTo>
                    <a:pt x="380238" y="6350"/>
                  </a:lnTo>
                  <a:lnTo>
                    <a:pt x="417220" y="0"/>
                  </a:lnTo>
                  <a:close/>
                </a:path>
                <a:path w="4537709" h="6350">
                  <a:moveTo>
                    <a:pt x="4537087" y="6350"/>
                  </a:moveTo>
                  <a:lnTo>
                    <a:pt x="4500194" y="0"/>
                  </a:lnTo>
                  <a:lnTo>
                    <a:pt x="4119600" y="0"/>
                  </a:lnTo>
                  <a:lnTo>
                    <a:pt x="4156494" y="6350"/>
                  </a:lnTo>
                  <a:lnTo>
                    <a:pt x="4537087" y="6350"/>
                  </a:lnTo>
                  <a:close/>
                </a:path>
              </a:pathLst>
            </a:custGeom>
            <a:solidFill>
              <a:srgbClr val="1FAB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036430" y="1959609"/>
              <a:ext cx="4625975" cy="7620"/>
            </a:xfrm>
            <a:custGeom>
              <a:avLst/>
              <a:gdLst/>
              <a:ahLst/>
              <a:cxnLst/>
              <a:rect l="l" t="t" r="r" b="b"/>
              <a:pathLst>
                <a:path w="4625975" h="7619">
                  <a:moveTo>
                    <a:pt x="424497" y="0"/>
                  </a:moveTo>
                  <a:lnTo>
                    <a:pt x="44259" y="0"/>
                  </a:lnTo>
                  <a:lnTo>
                    <a:pt x="0" y="7620"/>
                  </a:lnTo>
                  <a:lnTo>
                    <a:pt x="380111" y="7620"/>
                  </a:lnTo>
                  <a:lnTo>
                    <a:pt x="424497" y="0"/>
                  </a:lnTo>
                  <a:close/>
                </a:path>
                <a:path w="4625975" h="7619">
                  <a:moveTo>
                    <a:pt x="4625606" y="7620"/>
                  </a:moveTo>
                  <a:lnTo>
                    <a:pt x="4581347" y="0"/>
                  </a:lnTo>
                  <a:lnTo>
                    <a:pt x="4200753" y="0"/>
                  </a:lnTo>
                  <a:lnTo>
                    <a:pt x="4245013" y="7620"/>
                  </a:lnTo>
                  <a:lnTo>
                    <a:pt x="4625606" y="7620"/>
                  </a:lnTo>
                  <a:close/>
                </a:path>
              </a:pathLst>
            </a:custGeom>
            <a:solidFill>
              <a:srgbClr val="21AB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992170" y="1967229"/>
              <a:ext cx="4714240" cy="7620"/>
            </a:xfrm>
            <a:custGeom>
              <a:avLst/>
              <a:gdLst/>
              <a:ahLst/>
              <a:cxnLst/>
              <a:rect l="l" t="t" r="r" b="b"/>
              <a:pathLst>
                <a:path w="4714240" h="7619">
                  <a:moveTo>
                    <a:pt x="424370" y="0"/>
                  </a:moveTo>
                  <a:lnTo>
                    <a:pt x="44259" y="0"/>
                  </a:lnTo>
                  <a:lnTo>
                    <a:pt x="0" y="7620"/>
                  </a:lnTo>
                  <a:lnTo>
                    <a:pt x="379971" y="7620"/>
                  </a:lnTo>
                  <a:lnTo>
                    <a:pt x="424370" y="0"/>
                  </a:lnTo>
                  <a:close/>
                </a:path>
                <a:path w="4714240" h="7619">
                  <a:moveTo>
                    <a:pt x="4714125" y="7620"/>
                  </a:moveTo>
                  <a:lnTo>
                    <a:pt x="4669866" y="0"/>
                  </a:lnTo>
                  <a:lnTo>
                    <a:pt x="4289272" y="0"/>
                  </a:lnTo>
                  <a:lnTo>
                    <a:pt x="4333545" y="7620"/>
                  </a:lnTo>
                  <a:lnTo>
                    <a:pt x="4714125" y="7620"/>
                  </a:lnTo>
                  <a:close/>
                </a:path>
              </a:pathLst>
            </a:custGeom>
            <a:solidFill>
              <a:srgbClr val="22AC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955290" y="1974849"/>
              <a:ext cx="4787900" cy="6350"/>
            </a:xfrm>
            <a:custGeom>
              <a:avLst/>
              <a:gdLst/>
              <a:ahLst/>
              <a:cxnLst/>
              <a:rect l="l" t="t" r="r" b="b"/>
              <a:pathLst>
                <a:path w="4787900" h="6350">
                  <a:moveTo>
                    <a:pt x="416852" y="0"/>
                  </a:moveTo>
                  <a:lnTo>
                    <a:pt x="36880" y="0"/>
                  </a:lnTo>
                  <a:lnTo>
                    <a:pt x="0" y="6350"/>
                  </a:lnTo>
                  <a:lnTo>
                    <a:pt x="379869" y="6350"/>
                  </a:lnTo>
                  <a:lnTo>
                    <a:pt x="416852" y="0"/>
                  </a:lnTo>
                  <a:close/>
                </a:path>
                <a:path w="4787900" h="6350">
                  <a:moveTo>
                    <a:pt x="4787900" y="6350"/>
                  </a:moveTo>
                  <a:lnTo>
                    <a:pt x="4751006" y="0"/>
                  </a:lnTo>
                  <a:lnTo>
                    <a:pt x="4370425" y="0"/>
                  </a:lnTo>
                  <a:lnTo>
                    <a:pt x="4407319" y="6350"/>
                  </a:lnTo>
                  <a:lnTo>
                    <a:pt x="4787900" y="6350"/>
                  </a:lnTo>
                  <a:close/>
                </a:path>
              </a:pathLst>
            </a:custGeom>
            <a:solidFill>
              <a:srgbClr val="23AC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925076" y="1981199"/>
              <a:ext cx="4848860" cy="7620"/>
            </a:xfrm>
            <a:custGeom>
              <a:avLst/>
              <a:gdLst/>
              <a:ahLst/>
              <a:cxnLst/>
              <a:rect l="l" t="t" r="r" b="b"/>
              <a:pathLst>
                <a:path w="4848859" h="7619">
                  <a:moveTo>
                    <a:pt x="410083" y="0"/>
                  </a:moveTo>
                  <a:lnTo>
                    <a:pt x="30213" y="0"/>
                  </a:lnTo>
                  <a:lnTo>
                    <a:pt x="0" y="7620"/>
                  </a:lnTo>
                  <a:lnTo>
                    <a:pt x="365683" y="7620"/>
                  </a:lnTo>
                  <a:lnTo>
                    <a:pt x="410083" y="0"/>
                  </a:lnTo>
                  <a:close/>
                </a:path>
                <a:path w="4848859" h="7619">
                  <a:moveTo>
                    <a:pt x="4848314" y="7620"/>
                  </a:moveTo>
                  <a:lnTo>
                    <a:pt x="4818113" y="0"/>
                  </a:lnTo>
                  <a:lnTo>
                    <a:pt x="4437532" y="0"/>
                  </a:lnTo>
                  <a:lnTo>
                    <a:pt x="4481804" y="7620"/>
                  </a:lnTo>
                  <a:lnTo>
                    <a:pt x="4848314" y="7620"/>
                  </a:lnTo>
                  <a:close/>
                </a:path>
              </a:pathLst>
            </a:custGeom>
            <a:solidFill>
              <a:srgbClr val="24AD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894876" y="1988819"/>
              <a:ext cx="4909185" cy="7620"/>
            </a:xfrm>
            <a:custGeom>
              <a:avLst/>
              <a:gdLst/>
              <a:ahLst/>
              <a:cxnLst/>
              <a:rect l="l" t="t" r="r" b="b"/>
              <a:pathLst>
                <a:path w="4909184" h="7619">
                  <a:moveTo>
                    <a:pt x="395884" y="0"/>
                  </a:moveTo>
                  <a:lnTo>
                    <a:pt x="30200" y="0"/>
                  </a:lnTo>
                  <a:lnTo>
                    <a:pt x="0" y="7620"/>
                  </a:lnTo>
                  <a:lnTo>
                    <a:pt x="351497" y="7620"/>
                  </a:lnTo>
                  <a:lnTo>
                    <a:pt x="395884" y="0"/>
                  </a:lnTo>
                  <a:close/>
                </a:path>
                <a:path w="4909184" h="7619">
                  <a:moveTo>
                    <a:pt x="4908715" y="7620"/>
                  </a:moveTo>
                  <a:lnTo>
                    <a:pt x="4878514" y="0"/>
                  </a:lnTo>
                  <a:lnTo>
                    <a:pt x="4512005" y="0"/>
                  </a:lnTo>
                  <a:lnTo>
                    <a:pt x="4556264" y="7620"/>
                  </a:lnTo>
                  <a:lnTo>
                    <a:pt x="4908715" y="7620"/>
                  </a:lnTo>
                  <a:close/>
                </a:path>
              </a:pathLst>
            </a:custGeom>
            <a:solidFill>
              <a:srgbClr val="26AD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869717" y="1996439"/>
              <a:ext cx="4959350" cy="6350"/>
            </a:xfrm>
            <a:custGeom>
              <a:avLst/>
              <a:gdLst/>
              <a:ahLst/>
              <a:cxnLst/>
              <a:rect l="l" t="t" r="r" b="b"/>
              <a:pathLst>
                <a:path w="4959350" h="6350">
                  <a:moveTo>
                    <a:pt x="376656" y="0"/>
                  </a:moveTo>
                  <a:lnTo>
                    <a:pt x="25158" y="0"/>
                  </a:lnTo>
                  <a:lnTo>
                    <a:pt x="0" y="6350"/>
                  </a:lnTo>
                  <a:lnTo>
                    <a:pt x="339661" y="6350"/>
                  </a:lnTo>
                  <a:lnTo>
                    <a:pt x="376656" y="0"/>
                  </a:lnTo>
                  <a:close/>
                </a:path>
                <a:path w="4959350" h="6350">
                  <a:moveTo>
                    <a:pt x="4959032" y="6350"/>
                  </a:moveTo>
                  <a:lnTo>
                    <a:pt x="4933874" y="0"/>
                  </a:lnTo>
                  <a:lnTo>
                    <a:pt x="4581423" y="0"/>
                  </a:lnTo>
                  <a:lnTo>
                    <a:pt x="4618317" y="6350"/>
                  </a:lnTo>
                  <a:lnTo>
                    <a:pt x="4959032" y="6350"/>
                  </a:lnTo>
                  <a:close/>
                </a:path>
              </a:pathLst>
            </a:custGeom>
            <a:solidFill>
              <a:srgbClr val="27AE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839516" y="2002789"/>
              <a:ext cx="5019675" cy="7620"/>
            </a:xfrm>
            <a:custGeom>
              <a:avLst/>
              <a:gdLst/>
              <a:ahLst/>
              <a:cxnLst/>
              <a:rect l="l" t="t" r="r" b="b"/>
              <a:pathLst>
                <a:path w="5019675" h="7619">
                  <a:moveTo>
                    <a:pt x="369862" y="0"/>
                  </a:moveTo>
                  <a:lnTo>
                    <a:pt x="30200" y="0"/>
                  </a:lnTo>
                  <a:lnTo>
                    <a:pt x="0" y="7620"/>
                  </a:lnTo>
                  <a:lnTo>
                    <a:pt x="325475" y="7620"/>
                  </a:lnTo>
                  <a:lnTo>
                    <a:pt x="369862" y="0"/>
                  </a:lnTo>
                  <a:close/>
                </a:path>
                <a:path w="5019675" h="7619">
                  <a:moveTo>
                    <a:pt x="5019433" y="7620"/>
                  </a:moveTo>
                  <a:lnTo>
                    <a:pt x="4989233" y="0"/>
                  </a:lnTo>
                  <a:lnTo>
                    <a:pt x="4648517" y="0"/>
                  </a:lnTo>
                  <a:lnTo>
                    <a:pt x="4692789" y="7620"/>
                  </a:lnTo>
                  <a:lnTo>
                    <a:pt x="5019433" y="7620"/>
                  </a:lnTo>
                  <a:close/>
                </a:path>
              </a:pathLst>
            </a:custGeom>
            <a:solidFill>
              <a:srgbClr val="28AE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811830" y="2010409"/>
              <a:ext cx="5074920" cy="7620"/>
            </a:xfrm>
            <a:custGeom>
              <a:avLst/>
              <a:gdLst/>
              <a:ahLst/>
              <a:cxnLst/>
              <a:rect l="l" t="t" r="r" b="b"/>
              <a:pathLst>
                <a:path w="5074920" h="7619">
                  <a:moveTo>
                    <a:pt x="334670" y="0"/>
                  </a:moveTo>
                  <a:lnTo>
                    <a:pt x="15100" y="0"/>
                  </a:lnTo>
                  <a:lnTo>
                    <a:pt x="15100" y="635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313651" y="7620"/>
                  </a:lnTo>
                  <a:lnTo>
                    <a:pt x="313651" y="6350"/>
                  </a:lnTo>
                  <a:lnTo>
                    <a:pt x="334670" y="6350"/>
                  </a:lnTo>
                  <a:lnTo>
                    <a:pt x="334670" y="0"/>
                  </a:lnTo>
                  <a:close/>
                </a:path>
                <a:path w="5074920" h="7619">
                  <a:moveTo>
                    <a:pt x="5074805" y="6350"/>
                  </a:moveTo>
                  <a:lnTo>
                    <a:pt x="5059705" y="6350"/>
                  </a:lnTo>
                  <a:lnTo>
                    <a:pt x="5059705" y="0"/>
                  </a:lnTo>
                  <a:lnTo>
                    <a:pt x="4738916" y="0"/>
                  </a:lnTo>
                  <a:lnTo>
                    <a:pt x="4738916" y="6350"/>
                  </a:lnTo>
                  <a:lnTo>
                    <a:pt x="4759884" y="6350"/>
                  </a:lnTo>
                  <a:lnTo>
                    <a:pt x="4759884" y="7620"/>
                  </a:lnTo>
                  <a:lnTo>
                    <a:pt x="5074805" y="7620"/>
                  </a:lnTo>
                  <a:lnTo>
                    <a:pt x="5074805" y="6350"/>
                  </a:lnTo>
                  <a:close/>
                </a:path>
              </a:pathLst>
            </a:custGeom>
            <a:solidFill>
              <a:srgbClr val="2AAF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2779115" y="2018029"/>
              <a:ext cx="5140325" cy="7620"/>
            </a:xfrm>
            <a:custGeom>
              <a:avLst/>
              <a:gdLst/>
              <a:ahLst/>
              <a:cxnLst/>
              <a:rect l="l" t="t" r="r" b="b"/>
              <a:pathLst>
                <a:path w="5140325" h="7619">
                  <a:moveTo>
                    <a:pt x="343839" y="0"/>
                  </a:moveTo>
                  <a:lnTo>
                    <a:pt x="30200" y="0"/>
                  </a:lnTo>
                  <a:lnTo>
                    <a:pt x="0" y="7620"/>
                  </a:lnTo>
                  <a:lnTo>
                    <a:pt x="313563" y="7620"/>
                  </a:lnTo>
                  <a:lnTo>
                    <a:pt x="343839" y="0"/>
                  </a:lnTo>
                  <a:close/>
                </a:path>
                <a:path w="5140325" h="7619">
                  <a:moveTo>
                    <a:pt x="5140236" y="7620"/>
                  </a:moveTo>
                  <a:lnTo>
                    <a:pt x="5110035" y="0"/>
                  </a:lnTo>
                  <a:lnTo>
                    <a:pt x="4795126" y="0"/>
                  </a:lnTo>
                  <a:lnTo>
                    <a:pt x="4825403" y="7620"/>
                  </a:lnTo>
                  <a:lnTo>
                    <a:pt x="5140236" y="7620"/>
                  </a:lnTo>
                  <a:close/>
                </a:path>
              </a:pathLst>
            </a:custGeom>
            <a:solidFill>
              <a:srgbClr val="2BA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2753944" y="2025649"/>
              <a:ext cx="5191125" cy="6350"/>
            </a:xfrm>
            <a:custGeom>
              <a:avLst/>
              <a:gdLst/>
              <a:ahLst/>
              <a:cxnLst/>
              <a:rect l="l" t="t" r="r" b="b"/>
              <a:pathLst>
                <a:path w="5191125" h="6350">
                  <a:moveTo>
                    <a:pt x="338734" y="0"/>
                  </a:moveTo>
                  <a:lnTo>
                    <a:pt x="25171" y="0"/>
                  </a:lnTo>
                  <a:lnTo>
                    <a:pt x="0" y="6350"/>
                  </a:lnTo>
                  <a:lnTo>
                    <a:pt x="313499" y="6350"/>
                  </a:lnTo>
                  <a:lnTo>
                    <a:pt x="338734" y="0"/>
                  </a:lnTo>
                  <a:close/>
                </a:path>
                <a:path w="5191125" h="6350">
                  <a:moveTo>
                    <a:pt x="5190579" y="6350"/>
                  </a:moveTo>
                  <a:lnTo>
                    <a:pt x="5165407" y="0"/>
                  </a:lnTo>
                  <a:lnTo>
                    <a:pt x="4850574" y="0"/>
                  </a:lnTo>
                  <a:lnTo>
                    <a:pt x="4875809" y="6350"/>
                  </a:lnTo>
                  <a:lnTo>
                    <a:pt x="5190579" y="6350"/>
                  </a:lnTo>
                  <a:close/>
                </a:path>
              </a:pathLst>
            </a:custGeom>
            <a:solidFill>
              <a:srgbClr val="2CB0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2723743" y="2031999"/>
              <a:ext cx="5251450" cy="7620"/>
            </a:xfrm>
            <a:custGeom>
              <a:avLst/>
              <a:gdLst/>
              <a:ahLst/>
              <a:cxnLst/>
              <a:rect l="l" t="t" r="r" b="b"/>
              <a:pathLst>
                <a:path w="5251450" h="7619">
                  <a:moveTo>
                    <a:pt x="343700" y="0"/>
                  </a:moveTo>
                  <a:lnTo>
                    <a:pt x="30200" y="0"/>
                  </a:lnTo>
                  <a:lnTo>
                    <a:pt x="0" y="7620"/>
                  </a:lnTo>
                  <a:lnTo>
                    <a:pt x="313423" y="7620"/>
                  </a:lnTo>
                  <a:lnTo>
                    <a:pt x="343700" y="0"/>
                  </a:lnTo>
                  <a:close/>
                </a:path>
                <a:path w="5251450" h="7619">
                  <a:moveTo>
                    <a:pt x="5250980" y="7620"/>
                  </a:moveTo>
                  <a:lnTo>
                    <a:pt x="5220779" y="0"/>
                  </a:lnTo>
                  <a:lnTo>
                    <a:pt x="4906010" y="0"/>
                  </a:lnTo>
                  <a:lnTo>
                    <a:pt x="4936287" y="7620"/>
                  </a:lnTo>
                  <a:lnTo>
                    <a:pt x="5250980" y="7620"/>
                  </a:lnTo>
                  <a:close/>
                </a:path>
              </a:pathLst>
            </a:custGeom>
            <a:solidFill>
              <a:srgbClr val="2EB0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693543" y="2039619"/>
              <a:ext cx="5311775" cy="7620"/>
            </a:xfrm>
            <a:custGeom>
              <a:avLst/>
              <a:gdLst/>
              <a:ahLst/>
              <a:cxnLst/>
              <a:rect l="l" t="t" r="r" b="b"/>
              <a:pathLst>
                <a:path w="5311775" h="7619">
                  <a:moveTo>
                    <a:pt x="343623" y="0"/>
                  </a:moveTo>
                  <a:lnTo>
                    <a:pt x="30200" y="0"/>
                  </a:lnTo>
                  <a:lnTo>
                    <a:pt x="0" y="7620"/>
                  </a:lnTo>
                  <a:lnTo>
                    <a:pt x="313347" y="7620"/>
                  </a:lnTo>
                  <a:lnTo>
                    <a:pt x="343623" y="0"/>
                  </a:lnTo>
                  <a:close/>
                </a:path>
                <a:path w="5311775" h="7619">
                  <a:moveTo>
                    <a:pt x="5311381" y="7620"/>
                  </a:moveTo>
                  <a:lnTo>
                    <a:pt x="5281180" y="0"/>
                  </a:lnTo>
                  <a:lnTo>
                    <a:pt x="4966487" y="0"/>
                  </a:lnTo>
                  <a:lnTo>
                    <a:pt x="4996764" y="7620"/>
                  </a:lnTo>
                  <a:lnTo>
                    <a:pt x="5311381" y="7620"/>
                  </a:lnTo>
                  <a:close/>
                </a:path>
              </a:pathLst>
            </a:custGeom>
            <a:solidFill>
              <a:srgbClr val="2FB1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668371" y="2047239"/>
              <a:ext cx="5361940" cy="6350"/>
            </a:xfrm>
            <a:custGeom>
              <a:avLst/>
              <a:gdLst/>
              <a:ahLst/>
              <a:cxnLst/>
              <a:rect l="l" t="t" r="r" b="b"/>
              <a:pathLst>
                <a:path w="5361940" h="6350">
                  <a:moveTo>
                    <a:pt x="338518" y="0"/>
                  </a:moveTo>
                  <a:lnTo>
                    <a:pt x="25171" y="0"/>
                  </a:lnTo>
                  <a:lnTo>
                    <a:pt x="0" y="6350"/>
                  </a:lnTo>
                  <a:lnTo>
                    <a:pt x="313283" y="6350"/>
                  </a:lnTo>
                  <a:lnTo>
                    <a:pt x="338518" y="0"/>
                  </a:lnTo>
                  <a:close/>
                </a:path>
                <a:path w="5361940" h="6350">
                  <a:moveTo>
                    <a:pt x="5361724" y="6350"/>
                  </a:moveTo>
                  <a:lnTo>
                    <a:pt x="5336552" y="0"/>
                  </a:lnTo>
                  <a:lnTo>
                    <a:pt x="5021935" y="0"/>
                  </a:lnTo>
                  <a:lnTo>
                    <a:pt x="5047170" y="6350"/>
                  </a:lnTo>
                  <a:lnTo>
                    <a:pt x="5361724" y="6350"/>
                  </a:lnTo>
                  <a:close/>
                </a:path>
              </a:pathLst>
            </a:custGeom>
            <a:solidFill>
              <a:srgbClr val="30B1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607970" y="2053589"/>
              <a:ext cx="5482590" cy="15240"/>
            </a:xfrm>
            <a:custGeom>
              <a:avLst/>
              <a:gdLst/>
              <a:ahLst/>
              <a:cxnLst/>
              <a:rect l="l" t="t" r="r" b="b"/>
              <a:pathLst>
                <a:path w="5482590" h="15239">
                  <a:moveTo>
                    <a:pt x="373684" y="0"/>
                  </a:moveTo>
                  <a:lnTo>
                    <a:pt x="60401" y="0"/>
                  </a:lnTo>
                  <a:lnTo>
                    <a:pt x="30200" y="7620"/>
                  </a:lnTo>
                  <a:lnTo>
                    <a:pt x="0" y="15240"/>
                  </a:lnTo>
                  <a:lnTo>
                    <a:pt x="313118" y="15240"/>
                  </a:lnTo>
                  <a:lnTo>
                    <a:pt x="343408" y="7620"/>
                  </a:lnTo>
                  <a:lnTo>
                    <a:pt x="373684" y="0"/>
                  </a:lnTo>
                  <a:close/>
                </a:path>
                <a:path w="5482590" h="15239">
                  <a:moveTo>
                    <a:pt x="5482526" y="15240"/>
                  </a:moveTo>
                  <a:lnTo>
                    <a:pt x="5452326" y="7620"/>
                  </a:lnTo>
                  <a:lnTo>
                    <a:pt x="5422125" y="0"/>
                  </a:lnTo>
                  <a:lnTo>
                    <a:pt x="5107571" y="0"/>
                  </a:lnTo>
                  <a:lnTo>
                    <a:pt x="5137848" y="7620"/>
                  </a:lnTo>
                  <a:lnTo>
                    <a:pt x="5168138" y="15240"/>
                  </a:lnTo>
                  <a:lnTo>
                    <a:pt x="5482526" y="15240"/>
                  </a:lnTo>
                  <a:close/>
                </a:path>
              </a:pathLst>
            </a:custGeom>
            <a:solidFill>
              <a:srgbClr val="33B2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2582799" y="2068829"/>
              <a:ext cx="5533390" cy="6350"/>
            </a:xfrm>
            <a:custGeom>
              <a:avLst/>
              <a:gdLst/>
              <a:ahLst/>
              <a:cxnLst/>
              <a:rect l="l" t="t" r="r" b="b"/>
              <a:pathLst>
                <a:path w="5533390" h="6350">
                  <a:moveTo>
                    <a:pt x="338289" y="0"/>
                  </a:moveTo>
                  <a:lnTo>
                    <a:pt x="25171" y="0"/>
                  </a:lnTo>
                  <a:lnTo>
                    <a:pt x="0" y="6350"/>
                  </a:lnTo>
                  <a:lnTo>
                    <a:pt x="313067" y="6350"/>
                  </a:lnTo>
                  <a:lnTo>
                    <a:pt x="338289" y="0"/>
                  </a:lnTo>
                  <a:close/>
                </a:path>
                <a:path w="5533390" h="6350">
                  <a:moveTo>
                    <a:pt x="5532869" y="6350"/>
                  </a:moveTo>
                  <a:lnTo>
                    <a:pt x="5507698" y="0"/>
                  </a:lnTo>
                  <a:lnTo>
                    <a:pt x="5193309" y="0"/>
                  </a:lnTo>
                  <a:lnTo>
                    <a:pt x="5218531" y="6350"/>
                  </a:lnTo>
                  <a:lnTo>
                    <a:pt x="5532869" y="6350"/>
                  </a:lnTo>
                  <a:close/>
                </a:path>
              </a:pathLst>
            </a:custGeom>
            <a:solidFill>
              <a:srgbClr val="34B2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2552598" y="2075179"/>
              <a:ext cx="5593715" cy="7620"/>
            </a:xfrm>
            <a:custGeom>
              <a:avLst/>
              <a:gdLst/>
              <a:ahLst/>
              <a:cxnLst/>
              <a:rect l="l" t="t" r="r" b="b"/>
              <a:pathLst>
                <a:path w="5593715" h="7619">
                  <a:moveTo>
                    <a:pt x="343268" y="0"/>
                  </a:moveTo>
                  <a:lnTo>
                    <a:pt x="30200" y="0"/>
                  </a:lnTo>
                  <a:lnTo>
                    <a:pt x="0" y="7620"/>
                  </a:lnTo>
                  <a:lnTo>
                    <a:pt x="312978" y="7620"/>
                  </a:lnTo>
                  <a:lnTo>
                    <a:pt x="343268" y="0"/>
                  </a:lnTo>
                  <a:close/>
                </a:path>
                <a:path w="5593715" h="7619">
                  <a:moveTo>
                    <a:pt x="5593270" y="7620"/>
                  </a:moveTo>
                  <a:lnTo>
                    <a:pt x="5563070" y="0"/>
                  </a:lnTo>
                  <a:lnTo>
                    <a:pt x="5248732" y="0"/>
                  </a:lnTo>
                  <a:lnTo>
                    <a:pt x="5279021" y="7620"/>
                  </a:lnTo>
                  <a:lnTo>
                    <a:pt x="5593270" y="7620"/>
                  </a:lnTo>
                  <a:close/>
                </a:path>
              </a:pathLst>
            </a:custGeom>
            <a:solidFill>
              <a:srgbClr val="35B3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535135" y="2082799"/>
              <a:ext cx="5628640" cy="7620"/>
            </a:xfrm>
            <a:custGeom>
              <a:avLst/>
              <a:gdLst/>
              <a:ahLst/>
              <a:cxnLst/>
              <a:rect l="l" t="t" r="r" b="b"/>
              <a:pathLst>
                <a:path w="5628640" h="7619">
                  <a:moveTo>
                    <a:pt x="325399" y="0"/>
                  </a:moveTo>
                  <a:lnTo>
                    <a:pt x="12433" y="0"/>
                  </a:lnTo>
                  <a:lnTo>
                    <a:pt x="12433" y="2540"/>
                  </a:lnTo>
                  <a:lnTo>
                    <a:pt x="0" y="2540"/>
                  </a:lnTo>
                  <a:lnTo>
                    <a:pt x="0" y="7620"/>
                  </a:lnTo>
                  <a:lnTo>
                    <a:pt x="310261" y="7620"/>
                  </a:lnTo>
                  <a:lnTo>
                    <a:pt x="310261" y="2540"/>
                  </a:lnTo>
                  <a:lnTo>
                    <a:pt x="325399" y="2540"/>
                  </a:lnTo>
                  <a:lnTo>
                    <a:pt x="325399" y="0"/>
                  </a:lnTo>
                  <a:close/>
                </a:path>
                <a:path w="5628640" h="7619">
                  <a:moveTo>
                    <a:pt x="5628144" y="2540"/>
                  </a:moveTo>
                  <a:lnTo>
                    <a:pt x="5615762" y="2540"/>
                  </a:lnTo>
                  <a:lnTo>
                    <a:pt x="5615762" y="0"/>
                  </a:lnTo>
                  <a:lnTo>
                    <a:pt x="5301526" y="0"/>
                  </a:lnTo>
                  <a:lnTo>
                    <a:pt x="5301526" y="2540"/>
                  </a:lnTo>
                  <a:lnTo>
                    <a:pt x="5316664" y="2540"/>
                  </a:lnTo>
                  <a:lnTo>
                    <a:pt x="5316664" y="7620"/>
                  </a:lnTo>
                  <a:lnTo>
                    <a:pt x="5628144" y="7620"/>
                  </a:lnTo>
                  <a:lnTo>
                    <a:pt x="5628144" y="2540"/>
                  </a:lnTo>
                  <a:close/>
                </a:path>
              </a:pathLst>
            </a:custGeom>
            <a:solidFill>
              <a:srgbClr val="37B3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509240" y="2090419"/>
              <a:ext cx="5680075" cy="6350"/>
            </a:xfrm>
            <a:custGeom>
              <a:avLst/>
              <a:gdLst/>
              <a:ahLst/>
              <a:cxnLst/>
              <a:rect l="l" t="t" r="r" b="b"/>
              <a:pathLst>
                <a:path w="5680075" h="6350">
                  <a:moveTo>
                    <a:pt x="326059" y="0"/>
                  </a:moveTo>
                  <a:lnTo>
                    <a:pt x="18491" y="0"/>
                  </a:lnTo>
                  <a:lnTo>
                    <a:pt x="0" y="6350"/>
                  </a:lnTo>
                  <a:lnTo>
                    <a:pt x="300824" y="6350"/>
                  </a:lnTo>
                  <a:lnTo>
                    <a:pt x="326059" y="0"/>
                  </a:lnTo>
                  <a:close/>
                </a:path>
                <a:path w="5680075" h="6350">
                  <a:moveTo>
                    <a:pt x="5679745" y="6350"/>
                  </a:moveTo>
                  <a:lnTo>
                    <a:pt x="5661380" y="0"/>
                  </a:lnTo>
                  <a:lnTo>
                    <a:pt x="5352656" y="0"/>
                  </a:lnTo>
                  <a:lnTo>
                    <a:pt x="5377891" y="6350"/>
                  </a:lnTo>
                  <a:lnTo>
                    <a:pt x="5679745" y="6350"/>
                  </a:lnTo>
                  <a:close/>
                </a:path>
              </a:pathLst>
            </a:custGeom>
            <a:solidFill>
              <a:srgbClr val="38B4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487041" y="2096769"/>
              <a:ext cx="5724525" cy="7620"/>
            </a:xfrm>
            <a:custGeom>
              <a:avLst/>
              <a:gdLst/>
              <a:ahLst/>
              <a:cxnLst/>
              <a:rect l="l" t="t" r="r" b="b"/>
              <a:pathLst>
                <a:path w="5724525" h="7619">
                  <a:moveTo>
                    <a:pt x="323024" y="0"/>
                  </a:moveTo>
                  <a:lnTo>
                    <a:pt x="22199" y="0"/>
                  </a:lnTo>
                  <a:lnTo>
                    <a:pt x="0" y="7620"/>
                  </a:lnTo>
                  <a:lnTo>
                    <a:pt x="292747" y="7620"/>
                  </a:lnTo>
                  <a:lnTo>
                    <a:pt x="323024" y="0"/>
                  </a:lnTo>
                  <a:close/>
                </a:path>
                <a:path w="5724525" h="7619">
                  <a:moveTo>
                    <a:pt x="5723966" y="7620"/>
                  </a:moveTo>
                  <a:lnTo>
                    <a:pt x="5701944" y="0"/>
                  </a:lnTo>
                  <a:lnTo>
                    <a:pt x="5400091" y="0"/>
                  </a:lnTo>
                  <a:lnTo>
                    <a:pt x="5430367" y="7620"/>
                  </a:lnTo>
                  <a:lnTo>
                    <a:pt x="5723966" y="7620"/>
                  </a:lnTo>
                  <a:close/>
                </a:path>
              </a:pathLst>
            </a:custGeom>
            <a:solidFill>
              <a:srgbClr val="39B4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464841" y="2104389"/>
              <a:ext cx="5768340" cy="7620"/>
            </a:xfrm>
            <a:custGeom>
              <a:avLst/>
              <a:gdLst/>
              <a:ahLst/>
              <a:cxnLst/>
              <a:rect l="l" t="t" r="r" b="b"/>
              <a:pathLst>
                <a:path w="5768340" h="7619">
                  <a:moveTo>
                    <a:pt x="314947" y="0"/>
                  </a:moveTo>
                  <a:lnTo>
                    <a:pt x="22199" y="0"/>
                  </a:lnTo>
                  <a:lnTo>
                    <a:pt x="0" y="7620"/>
                  </a:lnTo>
                  <a:lnTo>
                    <a:pt x="284670" y="7620"/>
                  </a:lnTo>
                  <a:lnTo>
                    <a:pt x="314947" y="0"/>
                  </a:lnTo>
                  <a:close/>
                </a:path>
                <a:path w="5768340" h="7619">
                  <a:moveTo>
                    <a:pt x="5768200" y="7620"/>
                  </a:moveTo>
                  <a:lnTo>
                    <a:pt x="5746166" y="0"/>
                  </a:lnTo>
                  <a:lnTo>
                    <a:pt x="5452567" y="0"/>
                  </a:lnTo>
                  <a:lnTo>
                    <a:pt x="5482844" y="7620"/>
                  </a:lnTo>
                  <a:lnTo>
                    <a:pt x="5768200" y="7620"/>
                  </a:lnTo>
                  <a:close/>
                </a:path>
              </a:pathLst>
            </a:custGeom>
            <a:solidFill>
              <a:srgbClr val="3BB5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453741" y="2112009"/>
              <a:ext cx="5790565" cy="6350"/>
            </a:xfrm>
            <a:custGeom>
              <a:avLst/>
              <a:gdLst/>
              <a:ahLst/>
              <a:cxnLst/>
              <a:rect l="l" t="t" r="r" b="b"/>
              <a:pathLst>
                <a:path w="5790565" h="6350">
                  <a:moveTo>
                    <a:pt x="293243" y="0"/>
                  </a:moveTo>
                  <a:lnTo>
                    <a:pt x="9245" y="0"/>
                  </a:lnTo>
                  <a:lnTo>
                    <a:pt x="9245" y="1270"/>
                  </a:lnTo>
                  <a:lnTo>
                    <a:pt x="0" y="1270"/>
                  </a:lnTo>
                  <a:lnTo>
                    <a:pt x="0" y="6350"/>
                  </a:lnTo>
                  <a:lnTo>
                    <a:pt x="283451" y="6350"/>
                  </a:lnTo>
                  <a:lnTo>
                    <a:pt x="283451" y="1270"/>
                  </a:lnTo>
                  <a:lnTo>
                    <a:pt x="293243" y="1270"/>
                  </a:lnTo>
                  <a:lnTo>
                    <a:pt x="293243" y="0"/>
                  </a:lnTo>
                  <a:close/>
                </a:path>
                <a:path w="5790565" h="6350">
                  <a:moveTo>
                    <a:pt x="5790323" y="1270"/>
                  </a:moveTo>
                  <a:lnTo>
                    <a:pt x="5781141" y="1270"/>
                  </a:lnTo>
                  <a:lnTo>
                    <a:pt x="5781141" y="0"/>
                  </a:lnTo>
                  <a:lnTo>
                    <a:pt x="5496471" y="0"/>
                  </a:lnTo>
                  <a:lnTo>
                    <a:pt x="5496471" y="1270"/>
                  </a:lnTo>
                  <a:lnTo>
                    <a:pt x="5506313" y="1270"/>
                  </a:lnTo>
                  <a:lnTo>
                    <a:pt x="5506313" y="6350"/>
                  </a:lnTo>
                  <a:lnTo>
                    <a:pt x="5790323" y="6350"/>
                  </a:lnTo>
                  <a:lnTo>
                    <a:pt x="5790323" y="1270"/>
                  </a:lnTo>
                  <a:close/>
                </a:path>
              </a:pathLst>
            </a:custGeom>
            <a:solidFill>
              <a:srgbClr val="3CB5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424150" y="2118359"/>
              <a:ext cx="5849620" cy="7620"/>
            </a:xfrm>
            <a:custGeom>
              <a:avLst/>
              <a:gdLst/>
              <a:ahLst/>
              <a:cxnLst/>
              <a:rect l="l" t="t" r="r" b="b"/>
              <a:pathLst>
                <a:path w="5849620" h="7619">
                  <a:moveTo>
                    <a:pt x="305777" y="0"/>
                  </a:moveTo>
                  <a:lnTo>
                    <a:pt x="22199" y="0"/>
                  </a:lnTo>
                  <a:lnTo>
                    <a:pt x="0" y="7620"/>
                  </a:lnTo>
                  <a:lnTo>
                    <a:pt x="283984" y="7620"/>
                  </a:lnTo>
                  <a:lnTo>
                    <a:pt x="305777" y="0"/>
                  </a:lnTo>
                  <a:close/>
                </a:path>
                <a:path w="5849620" h="7619">
                  <a:moveTo>
                    <a:pt x="5849290" y="7620"/>
                  </a:moveTo>
                  <a:lnTo>
                    <a:pt x="5827255" y="0"/>
                  </a:lnTo>
                  <a:lnTo>
                    <a:pt x="5543232" y="0"/>
                  </a:lnTo>
                  <a:lnTo>
                    <a:pt x="5565203" y="7620"/>
                  </a:lnTo>
                  <a:lnTo>
                    <a:pt x="5849290" y="7620"/>
                  </a:lnTo>
                  <a:close/>
                </a:path>
              </a:pathLst>
            </a:custGeom>
            <a:solidFill>
              <a:srgbClr val="3DB6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2401951" y="2125979"/>
              <a:ext cx="5894070" cy="7620"/>
            </a:xfrm>
            <a:custGeom>
              <a:avLst/>
              <a:gdLst/>
              <a:ahLst/>
              <a:cxnLst/>
              <a:rect l="l" t="t" r="r" b="b"/>
              <a:pathLst>
                <a:path w="5894070" h="7619">
                  <a:moveTo>
                    <a:pt x="306184" y="0"/>
                  </a:moveTo>
                  <a:lnTo>
                    <a:pt x="22199" y="0"/>
                  </a:lnTo>
                  <a:lnTo>
                    <a:pt x="0" y="7620"/>
                  </a:lnTo>
                  <a:lnTo>
                    <a:pt x="284391" y="7620"/>
                  </a:lnTo>
                  <a:lnTo>
                    <a:pt x="306184" y="0"/>
                  </a:lnTo>
                  <a:close/>
                </a:path>
                <a:path w="5894070" h="7619">
                  <a:moveTo>
                    <a:pt x="5893511" y="7620"/>
                  </a:moveTo>
                  <a:lnTo>
                    <a:pt x="5871489" y="0"/>
                  </a:lnTo>
                  <a:lnTo>
                    <a:pt x="5587403" y="0"/>
                  </a:lnTo>
                  <a:lnTo>
                    <a:pt x="5609374" y="7620"/>
                  </a:lnTo>
                  <a:lnTo>
                    <a:pt x="5893511" y="7620"/>
                  </a:lnTo>
                  <a:close/>
                </a:path>
              </a:pathLst>
            </a:custGeom>
            <a:solidFill>
              <a:srgbClr val="3FB6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2383447" y="2133599"/>
              <a:ext cx="5930900" cy="6350"/>
            </a:xfrm>
            <a:custGeom>
              <a:avLst/>
              <a:gdLst/>
              <a:ahLst/>
              <a:cxnLst/>
              <a:rect l="l" t="t" r="r" b="b"/>
              <a:pathLst>
                <a:path w="5930900" h="6350">
                  <a:moveTo>
                    <a:pt x="302895" y="0"/>
                  </a:moveTo>
                  <a:lnTo>
                    <a:pt x="18503" y="0"/>
                  </a:lnTo>
                  <a:lnTo>
                    <a:pt x="0" y="6350"/>
                  </a:lnTo>
                  <a:lnTo>
                    <a:pt x="284734" y="6350"/>
                  </a:lnTo>
                  <a:lnTo>
                    <a:pt x="302895" y="0"/>
                  </a:lnTo>
                  <a:close/>
                </a:path>
                <a:path w="5930900" h="6350">
                  <a:moveTo>
                    <a:pt x="5930379" y="6350"/>
                  </a:moveTo>
                  <a:lnTo>
                    <a:pt x="5912015" y="0"/>
                  </a:lnTo>
                  <a:lnTo>
                    <a:pt x="5627878" y="0"/>
                  </a:lnTo>
                  <a:lnTo>
                    <a:pt x="5646191" y="6350"/>
                  </a:lnTo>
                  <a:lnTo>
                    <a:pt x="5930379" y="6350"/>
                  </a:lnTo>
                  <a:close/>
                </a:path>
              </a:pathLst>
            </a:custGeom>
            <a:solidFill>
              <a:srgbClr val="40B7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367915" y="2139949"/>
              <a:ext cx="5962015" cy="7620"/>
            </a:xfrm>
            <a:custGeom>
              <a:avLst/>
              <a:gdLst/>
              <a:ahLst/>
              <a:cxnLst/>
              <a:rect l="l" t="t" r="r" b="b"/>
              <a:pathLst>
                <a:path w="5962015" h="7619">
                  <a:moveTo>
                    <a:pt x="294805" y="0"/>
                  </a:moveTo>
                  <a:lnTo>
                    <a:pt x="9982" y="0"/>
                  </a:lnTo>
                  <a:lnTo>
                    <a:pt x="9982" y="3810"/>
                  </a:lnTo>
                  <a:lnTo>
                    <a:pt x="0" y="3810"/>
                  </a:lnTo>
                  <a:lnTo>
                    <a:pt x="0" y="7620"/>
                  </a:lnTo>
                  <a:lnTo>
                    <a:pt x="283908" y="7620"/>
                  </a:lnTo>
                  <a:lnTo>
                    <a:pt x="283908" y="3810"/>
                  </a:lnTo>
                  <a:lnTo>
                    <a:pt x="294805" y="3810"/>
                  </a:lnTo>
                  <a:lnTo>
                    <a:pt x="294805" y="0"/>
                  </a:lnTo>
                  <a:close/>
                </a:path>
                <a:path w="5962015" h="7619">
                  <a:moveTo>
                    <a:pt x="5961418" y="3810"/>
                  </a:moveTo>
                  <a:lnTo>
                    <a:pt x="5951423" y="3810"/>
                  </a:lnTo>
                  <a:lnTo>
                    <a:pt x="5951423" y="0"/>
                  </a:lnTo>
                  <a:lnTo>
                    <a:pt x="5667222" y="0"/>
                  </a:lnTo>
                  <a:lnTo>
                    <a:pt x="5667222" y="3810"/>
                  </a:lnTo>
                  <a:lnTo>
                    <a:pt x="5678208" y="3810"/>
                  </a:lnTo>
                  <a:lnTo>
                    <a:pt x="5678208" y="7620"/>
                  </a:lnTo>
                  <a:lnTo>
                    <a:pt x="5961418" y="7620"/>
                  </a:lnTo>
                  <a:lnTo>
                    <a:pt x="5961418" y="3810"/>
                  </a:lnTo>
                  <a:close/>
                </a:path>
              </a:pathLst>
            </a:custGeom>
            <a:solidFill>
              <a:srgbClr val="41B7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2345690" y="2147569"/>
              <a:ext cx="6006465" cy="7620"/>
            </a:xfrm>
            <a:custGeom>
              <a:avLst/>
              <a:gdLst/>
              <a:ahLst/>
              <a:cxnLst/>
              <a:rect l="l" t="t" r="r" b="b"/>
              <a:pathLst>
                <a:path w="6006465" h="7619">
                  <a:moveTo>
                    <a:pt x="300685" y="0"/>
                  </a:moveTo>
                  <a:lnTo>
                    <a:pt x="17780" y="0"/>
                  </a:lnTo>
                  <a:lnTo>
                    <a:pt x="0" y="7620"/>
                  </a:lnTo>
                  <a:lnTo>
                    <a:pt x="278892" y="7620"/>
                  </a:lnTo>
                  <a:lnTo>
                    <a:pt x="300685" y="0"/>
                  </a:lnTo>
                  <a:close/>
                </a:path>
                <a:path w="6006465" h="7619">
                  <a:moveTo>
                    <a:pt x="6006058" y="7620"/>
                  </a:moveTo>
                  <a:lnTo>
                    <a:pt x="5988126" y="0"/>
                  </a:lnTo>
                  <a:lnTo>
                    <a:pt x="5705932" y="0"/>
                  </a:lnTo>
                  <a:lnTo>
                    <a:pt x="5727903" y="7620"/>
                  </a:lnTo>
                  <a:lnTo>
                    <a:pt x="6006058" y="7620"/>
                  </a:lnTo>
                  <a:close/>
                </a:path>
              </a:pathLst>
            </a:custGeom>
            <a:solidFill>
              <a:srgbClr val="43B8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2330869" y="2155189"/>
              <a:ext cx="6036310" cy="6350"/>
            </a:xfrm>
            <a:custGeom>
              <a:avLst/>
              <a:gdLst/>
              <a:ahLst/>
              <a:cxnLst/>
              <a:rect l="l" t="t" r="r" b="b"/>
              <a:pathLst>
                <a:path w="6036309" h="6350">
                  <a:moveTo>
                    <a:pt x="293712" y="0"/>
                  </a:moveTo>
                  <a:lnTo>
                    <a:pt x="14820" y="0"/>
                  </a:lnTo>
                  <a:lnTo>
                    <a:pt x="0" y="6350"/>
                  </a:lnTo>
                  <a:lnTo>
                    <a:pt x="275551" y="6350"/>
                  </a:lnTo>
                  <a:lnTo>
                    <a:pt x="293712" y="0"/>
                  </a:lnTo>
                  <a:close/>
                </a:path>
                <a:path w="6036309" h="6350">
                  <a:moveTo>
                    <a:pt x="6035827" y="6350"/>
                  </a:moveTo>
                  <a:lnTo>
                    <a:pt x="6020879" y="0"/>
                  </a:lnTo>
                  <a:lnTo>
                    <a:pt x="5742724" y="0"/>
                  </a:lnTo>
                  <a:lnTo>
                    <a:pt x="5761037" y="6350"/>
                  </a:lnTo>
                  <a:lnTo>
                    <a:pt x="6035827" y="6350"/>
                  </a:lnTo>
                  <a:close/>
                </a:path>
              </a:pathLst>
            </a:custGeom>
            <a:solidFill>
              <a:srgbClr val="44B8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2314562" y="2161539"/>
              <a:ext cx="6068695" cy="7620"/>
            </a:xfrm>
            <a:custGeom>
              <a:avLst/>
              <a:gdLst/>
              <a:ahLst/>
              <a:cxnLst/>
              <a:rect l="l" t="t" r="r" b="b"/>
              <a:pathLst>
                <a:path w="6068695" h="7619">
                  <a:moveTo>
                    <a:pt x="282778" y="0"/>
                  </a:moveTo>
                  <a:lnTo>
                    <a:pt x="8902" y="0"/>
                  </a:lnTo>
                  <a:lnTo>
                    <a:pt x="8902" y="635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272211" y="7620"/>
                  </a:lnTo>
                  <a:lnTo>
                    <a:pt x="272211" y="6350"/>
                  </a:lnTo>
                  <a:lnTo>
                    <a:pt x="282778" y="6350"/>
                  </a:lnTo>
                  <a:lnTo>
                    <a:pt x="282778" y="0"/>
                  </a:lnTo>
                  <a:close/>
                </a:path>
                <a:path w="6068695" h="7619">
                  <a:moveTo>
                    <a:pt x="6068580" y="6350"/>
                  </a:moveTo>
                  <a:lnTo>
                    <a:pt x="6059614" y="6350"/>
                  </a:lnTo>
                  <a:lnTo>
                    <a:pt x="6059614" y="0"/>
                  </a:lnTo>
                  <a:lnTo>
                    <a:pt x="5786501" y="0"/>
                  </a:lnTo>
                  <a:lnTo>
                    <a:pt x="5786501" y="6350"/>
                  </a:lnTo>
                  <a:lnTo>
                    <a:pt x="5797118" y="6350"/>
                  </a:lnTo>
                  <a:lnTo>
                    <a:pt x="5797118" y="7620"/>
                  </a:lnTo>
                  <a:lnTo>
                    <a:pt x="6068580" y="7620"/>
                  </a:lnTo>
                  <a:lnTo>
                    <a:pt x="6068580" y="6350"/>
                  </a:lnTo>
                  <a:close/>
                </a:path>
              </a:pathLst>
            </a:custGeom>
            <a:solidFill>
              <a:srgbClr val="45B94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295309" y="2169159"/>
              <a:ext cx="6107430" cy="7620"/>
            </a:xfrm>
            <a:custGeom>
              <a:avLst/>
              <a:gdLst/>
              <a:ahLst/>
              <a:cxnLst/>
              <a:rect l="l" t="t" r="r" b="b"/>
              <a:pathLst>
                <a:path w="6107430" h="7619">
                  <a:moveTo>
                    <a:pt x="289979" y="0"/>
                  </a:moveTo>
                  <a:lnTo>
                    <a:pt x="17780" y="0"/>
                  </a:lnTo>
                  <a:lnTo>
                    <a:pt x="0" y="7620"/>
                  </a:lnTo>
                  <a:lnTo>
                    <a:pt x="272199" y="7620"/>
                  </a:lnTo>
                  <a:lnTo>
                    <a:pt x="289979" y="0"/>
                  </a:lnTo>
                  <a:close/>
                </a:path>
                <a:path w="6107430" h="7619">
                  <a:moveTo>
                    <a:pt x="6107265" y="7620"/>
                  </a:moveTo>
                  <a:lnTo>
                    <a:pt x="6089332" y="0"/>
                  </a:lnTo>
                  <a:lnTo>
                    <a:pt x="5817844" y="0"/>
                  </a:lnTo>
                  <a:lnTo>
                    <a:pt x="5835447" y="7620"/>
                  </a:lnTo>
                  <a:lnTo>
                    <a:pt x="6107265" y="7620"/>
                  </a:lnTo>
                  <a:close/>
                </a:path>
              </a:pathLst>
            </a:custGeom>
            <a:solidFill>
              <a:srgbClr val="46B9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280488" y="2176779"/>
              <a:ext cx="6137275" cy="6350"/>
            </a:xfrm>
            <a:custGeom>
              <a:avLst/>
              <a:gdLst/>
              <a:ahLst/>
              <a:cxnLst/>
              <a:rect l="l" t="t" r="r" b="b"/>
              <a:pathLst>
                <a:path w="6137275" h="6350">
                  <a:moveTo>
                    <a:pt x="287020" y="0"/>
                  </a:moveTo>
                  <a:lnTo>
                    <a:pt x="14820" y="0"/>
                  </a:lnTo>
                  <a:lnTo>
                    <a:pt x="0" y="6350"/>
                  </a:lnTo>
                  <a:lnTo>
                    <a:pt x="272211" y="6350"/>
                  </a:lnTo>
                  <a:lnTo>
                    <a:pt x="287020" y="0"/>
                  </a:lnTo>
                  <a:close/>
                </a:path>
                <a:path w="6137275" h="6350">
                  <a:moveTo>
                    <a:pt x="6137033" y="6350"/>
                  </a:moveTo>
                  <a:lnTo>
                    <a:pt x="6122086" y="0"/>
                  </a:lnTo>
                  <a:lnTo>
                    <a:pt x="5850267" y="0"/>
                  </a:lnTo>
                  <a:lnTo>
                    <a:pt x="5864949" y="6350"/>
                  </a:lnTo>
                  <a:lnTo>
                    <a:pt x="6137033" y="6350"/>
                  </a:lnTo>
                  <a:close/>
                </a:path>
              </a:pathLst>
            </a:custGeom>
            <a:solidFill>
              <a:srgbClr val="48BA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2262708" y="2183129"/>
              <a:ext cx="6172835" cy="7620"/>
            </a:xfrm>
            <a:custGeom>
              <a:avLst/>
              <a:gdLst/>
              <a:ahLst/>
              <a:cxnLst/>
              <a:rect l="l" t="t" r="r" b="b"/>
              <a:pathLst>
                <a:path w="6172834" h="7619">
                  <a:moveTo>
                    <a:pt x="289991" y="0"/>
                  </a:moveTo>
                  <a:lnTo>
                    <a:pt x="17780" y="0"/>
                  </a:lnTo>
                  <a:lnTo>
                    <a:pt x="0" y="7620"/>
                  </a:lnTo>
                  <a:lnTo>
                    <a:pt x="272211" y="7620"/>
                  </a:lnTo>
                  <a:lnTo>
                    <a:pt x="289991" y="0"/>
                  </a:lnTo>
                  <a:close/>
                </a:path>
                <a:path w="6172834" h="7619">
                  <a:moveTo>
                    <a:pt x="6172759" y="7620"/>
                  </a:moveTo>
                  <a:lnTo>
                    <a:pt x="6154813" y="0"/>
                  </a:lnTo>
                  <a:lnTo>
                    <a:pt x="5882729" y="0"/>
                  </a:lnTo>
                  <a:lnTo>
                    <a:pt x="5900344" y="7620"/>
                  </a:lnTo>
                  <a:lnTo>
                    <a:pt x="6172759" y="7620"/>
                  </a:lnTo>
                  <a:close/>
                </a:path>
              </a:pathLst>
            </a:custGeom>
            <a:solidFill>
              <a:srgbClr val="49BA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2244928" y="2190749"/>
              <a:ext cx="6209030" cy="7620"/>
            </a:xfrm>
            <a:custGeom>
              <a:avLst/>
              <a:gdLst/>
              <a:ahLst/>
              <a:cxnLst/>
              <a:rect l="l" t="t" r="r" b="b"/>
              <a:pathLst>
                <a:path w="6209030" h="7619">
                  <a:moveTo>
                    <a:pt x="289979" y="0"/>
                  </a:moveTo>
                  <a:lnTo>
                    <a:pt x="17780" y="0"/>
                  </a:lnTo>
                  <a:lnTo>
                    <a:pt x="0" y="7620"/>
                  </a:lnTo>
                  <a:lnTo>
                    <a:pt x="272211" y="7620"/>
                  </a:lnTo>
                  <a:lnTo>
                    <a:pt x="289979" y="0"/>
                  </a:lnTo>
                  <a:close/>
                </a:path>
                <a:path w="6209030" h="7619">
                  <a:moveTo>
                    <a:pt x="6208471" y="7620"/>
                  </a:moveTo>
                  <a:lnTo>
                    <a:pt x="6190539" y="0"/>
                  </a:lnTo>
                  <a:lnTo>
                    <a:pt x="5918124" y="0"/>
                  </a:lnTo>
                  <a:lnTo>
                    <a:pt x="5935726" y="7620"/>
                  </a:lnTo>
                  <a:lnTo>
                    <a:pt x="6208471" y="7620"/>
                  </a:lnTo>
                  <a:close/>
                </a:path>
              </a:pathLst>
            </a:custGeom>
            <a:solidFill>
              <a:srgbClr val="4ABB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2229002" y="2198369"/>
              <a:ext cx="6240780" cy="7620"/>
            </a:xfrm>
            <a:custGeom>
              <a:avLst/>
              <a:gdLst/>
              <a:ahLst/>
              <a:cxnLst/>
              <a:rect l="l" t="t" r="r" b="b"/>
              <a:pathLst>
                <a:path w="6240780" h="7619">
                  <a:moveTo>
                    <a:pt x="280720" y="0"/>
                  </a:moveTo>
                  <a:lnTo>
                    <a:pt x="8521" y="0"/>
                  </a:lnTo>
                  <a:lnTo>
                    <a:pt x="8521" y="635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271830" y="7620"/>
                  </a:lnTo>
                  <a:lnTo>
                    <a:pt x="271830" y="6350"/>
                  </a:lnTo>
                  <a:lnTo>
                    <a:pt x="280720" y="6350"/>
                  </a:lnTo>
                  <a:lnTo>
                    <a:pt x="280720" y="0"/>
                  </a:lnTo>
                  <a:close/>
                </a:path>
                <a:path w="6240780" h="7619">
                  <a:moveTo>
                    <a:pt x="6240462" y="6350"/>
                  </a:moveTo>
                  <a:lnTo>
                    <a:pt x="6231877" y="6350"/>
                  </a:lnTo>
                  <a:lnTo>
                    <a:pt x="6231877" y="0"/>
                  </a:lnTo>
                  <a:lnTo>
                    <a:pt x="5958992" y="0"/>
                  </a:lnTo>
                  <a:lnTo>
                    <a:pt x="5958992" y="6350"/>
                  </a:lnTo>
                  <a:lnTo>
                    <a:pt x="5967793" y="6350"/>
                  </a:lnTo>
                  <a:lnTo>
                    <a:pt x="5967793" y="7620"/>
                  </a:lnTo>
                  <a:lnTo>
                    <a:pt x="6240462" y="7620"/>
                  </a:lnTo>
                  <a:lnTo>
                    <a:pt x="6240462" y="6350"/>
                  </a:lnTo>
                  <a:close/>
                </a:path>
              </a:pathLst>
            </a:custGeom>
            <a:solidFill>
              <a:srgbClr val="4CBB4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2216810" y="2205989"/>
              <a:ext cx="6264910" cy="6350"/>
            </a:xfrm>
            <a:custGeom>
              <a:avLst/>
              <a:gdLst/>
              <a:ahLst/>
              <a:cxnLst/>
              <a:rect l="l" t="t" r="r" b="b"/>
              <a:pathLst>
                <a:path w="6264909" h="6350">
                  <a:moveTo>
                    <a:pt x="282549" y="0"/>
                  </a:moveTo>
                  <a:lnTo>
                    <a:pt x="11087" y="0"/>
                  </a:lnTo>
                  <a:lnTo>
                    <a:pt x="0" y="6350"/>
                  </a:lnTo>
                  <a:lnTo>
                    <a:pt x="267728" y="6350"/>
                  </a:lnTo>
                  <a:lnTo>
                    <a:pt x="282549" y="0"/>
                  </a:lnTo>
                  <a:close/>
                </a:path>
                <a:path w="6264909" h="6350">
                  <a:moveTo>
                    <a:pt x="6264846" y="6350"/>
                  </a:moveTo>
                  <a:lnTo>
                    <a:pt x="6253759" y="0"/>
                  </a:lnTo>
                  <a:lnTo>
                    <a:pt x="5981458" y="0"/>
                  </a:lnTo>
                  <a:lnTo>
                    <a:pt x="5996127" y="6350"/>
                  </a:lnTo>
                  <a:lnTo>
                    <a:pt x="6264846" y="6350"/>
                  </a:lnTo>
                  <a:close/>
                </a:path>
              </a:pathLst>
            </a:custGeom>
            <a:solidFill>
              <a:srgbClr val="4DBC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2203513" y="2212339"/>
              <a:ext cx="6291580" cy="7620"/>
            </a:xfrm>
            <a:custGeom>
              <a:avLst/>
              <a:gdLst/>
              <a:ahLst/>
              <a:cxnLst/>
              <a:rect l="l" t="t" r="r" b="b"/>
              <a:pathLst>
                <a:path w="6291580" h="7619">
                  <a:moveTo>
                    <a:pt x="281025" y="0"/>
                  </a:moveTo>
                  <a:lnTo>
                    <a:pt x="13296" y="0"/>
                  </a:lnTo>
                  <a:lnTo>
                    <a:pt x="0" y="7620"/>
                  </a:lnTo>
                  <a:lnTo>
                    <a:pt x="263245" y="7620"/>
                  </a:lnTo>
                  <a:lnTo>
                    <a:pt x="281025" y="0"/>
                  </a:lnTo>
                  <a:close/>
                </a:path>
                <a:path w="6291580" h="7619">
                  <a:moveTo>
                    <a:pt x="6291440" y="7620"/>
                  </a:moveTo>
                  <a:lnTo>
                    <a:pt x="6278143" y="0"/>
                  </a:lnTo>
                  <a:lnTo>
                    <a:pt x="6009424" y="0"/>
                  </a:lnTo>
                  <a:lnTo>
                    <a:pt x="6027039" y="7620"/>
                  </a:lnTo>
                  <a:lnTo>
                    <a:pt x="6291440" y="7620"/>
                  </a:lnTo>
                  <a:close/>
                </a:path>
              </a:pathLst>
            </a:custGeom>
            <a:solidFill>
              <a:srgbClr val="4EBC4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2192439" y="2219959"/>
              <a:ext cx="6313805" cy="7620"/>
            </a:xfrm>
            <a:custGeom>
              <a:avLst/>
              <a:gdLst/>
              <a:ahLst/>
              <a:cxnLst/>
              <a:rect l="l" t="t" r="r" b="b"/>
              <a:pathLst>
                <a:path w="6313805" h="7619">
                  <a:moveTo>
                    <a:pt x="268389" y="0"/>
                  </a:moveTo>
                  <a:lnTo>
                    <a:pt x="6642" y="0"/>
                  </a:lnTo>
                  <a:lnTo>
                    <a:pt x="6642" y="5080"/>
                  </a:lnTo>
                  <a:lnTo>
                    <a:pt x="0" y="5080"/>
                  </a:lnTo>
                  <a:lnTo>
                    <a:pt x="0" y="7620"/>
                  </a:lnTo>
                  <a:lnTo>
                    <a:pt x="260223" y="7620"/>
                  </a:lnTo>
                  <a:lnTo>
                    <a:pt x="260223" y="5080"/>
                  </a:lnTo>
                  <a:lnTo>
                    <a:pt x="268389" y="5080"/>
                  </a:lnTo>
                  <a:lnTo>
                    <a:pt x="268389" y="0"/>
                  </a:lnTo>
                  <a:close/>
                </a:path>
                <a:path w="6313805" h="7619">
                  <a:moveTo>
                    <a:pt x="6313589" y="5080"/>
                  </a:moveTo>
                  <a:lnTo>
                    <a:pt x="6306947" y="5080"/>
                  </a:lnTo>
                  <a:lnTo>
                    <a:pt x="6306947" y="0"/>
                  </a:lnTo>
                  <a:lnTo>
                    <a:pt x="6043981" y="0"/>
                  </a:lnTo>
                  <a:lnTo>
                    <a:pt x="6043981" y="5080"/>
                  </a:lnTo>
                  <a:lnTo>
                    <a:pt x="6052096" y="5080"/>
                  </a:lnTo>
                  <a:lnTo>
                    <a:pt x="6052096" y="7620"/>
                  </a:lnTo>
                  <a:lnTo>
                    <a:pt x="6313589" y="7620"/>
                  </a:lnTo>
                  <a:lnTo>
                    <a:pt x="6313589" y="5080"/>
                  </a:lnTo>
                  <a:close/>
                </a:path>
              </a:pathLst>
            </a:custGeom>
            <a:solidFill>
              <a:srgbClr val="50BD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2179142" y="2227579"/>
              <a:ext cx="6340475" cy="6350"/>
            </a:xfrm>
            <a:custGeom>
              <a:avLst/>
              <a:gdLst/>
              <a:ahLst/>
              <a:cxnLst/>
              <a:rect l="l" t="t" r="r" b="b"/>
              <a:pathLst>
                <a:path w="6340475" h="6350">
                  <a:moveTo>
                    <a:pt x="271272" y="0"/>
                  </a:moveTo>
                  <a:lnTo>
                    <a:pt x="11074" y="0"/>
                  </a:lnTo>
                  <a:lnTo>
                    <a:pt x="0" y="6350"/>
                  </a:lnTo>
                  <a:lnTo>
                    <a:pt x="260057" y="6350"/>
                  </a:lnTo>
                  <a:lnTo>
                    <a:pt x="271272" y="0"/>
                  </a:lnTo>
                  <a:close/>
                </a:path>
                <a:path w="6340475" h="6350">
                  <a:moveTo>
                    <a:pt x="6340183" y="6350"/>
                  </a:moveTo>
                  <a:lnTo>
                    <a:pt x="6329108" y="0"/>
                  </a:lnTo>
                  <a:lnTo>
                    <a:pt x="6067641" y="0"/>
                  </a:lnTo>
                  <a:lnTo>
                    <a:pt x="6078855" y="6350"/>
                  </a:lnTo>
                  <a:lnTo>
                    <a:pt x="6340183" y="6350"/>
                  </a:lnTo>
                  <a:close/>
                </a:path>
              </a:pathLst>
            </a:custGeom>
            <a:solidFill>
              <a:srgbClr val="51BD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2165845" y="2233929"/>
              <a:ext cx="6367145" cy="7620"/>
            </a:xfrm>
            <a:custGeom>
              <a:avLst/>
              <a:gdLst/>
              <a:ahLst/>
              <a:cxnLst/>
              <a:rect l="l" t="t" r="r" b="b"/>
              <a:pathLst>
                <a:path w="6367145" h="7619">
                  <a:moveTo>
                    <a:pt x="273354" y="0"/>
                  </a:moveTo>
                  <a:lnTo>
                    <a:pt x="13296" y="0"/>
                  </a:lnTo>
                  <a:lnTo>
                    <a:pt x="0" y="7620"/>
                  </a:lnTo>
                  <a:lnTo>
                    <a:pt x="259905" y="7620"/>
                  </a:lnTo>
                  <a:lnTo>
                    <a:pt x="273354" y="0"/>
                  </a:lnTo>
                  <a:close/>
                </a:path>
                <a:path w="6367145" h="7619">
                  <a:moveTo>
                    <a:pt x="6366777" y="7620"/>
                  </a:moveTo>
                  <a:lnTo>
                    <a:pt x="6353480" y="0"/>
                  </a:lnTo>
                  <a:lnTo>
                    <a:pt x="6092152" y="0"/>
                  </a:lnTo>
                  <a:lnTo>
                    <a:pt x="6105601" y="7620"/>
                  </a:lnTo>
                  <a:lnTo>
                    <a:pt x="6366777" y="7620"/>
                  </a:lnTo>
                  <a:close/>
                </a:path>
              </a:pathLst>
            </a:custGeom>
            <a:solidFill>
              <a:srgbClr val="52BE5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2152548" y="2241549"/>
              <a:ext cx="6393815" cy="7620"/>
            </a:xfrm>
            <a:custGeom>
              <a:avLst/>
              <a:gdLst/>
              <a:ahLst/>
              <a:cxnLst/>
              <a:rect l="l" t="t" r="r" b="b"/>
              <a:pathLst>
                <a:path w="6393815" h="7619">
                  <a:moveTo>
                    <a:pt x="273202" y="0"/>
                  </a:moveTo>
                  <a:lnTo>
                    <a:pt x="13296" y="0"/>
                  </a:lnTo>
                  <a:lnTo>
                    <a:pt x="0" y="7620"/>
                  </a:lnTo>
                  <a:lnTo>
                    <a:pt x="259740" y="7620"/>
                  </a:lnTo>
                  <a:lnTo>
                    <a:pt x="273202" y="0"/>
                  </a:lnTo>
                  <a:close/>
                </a:path>
                <a:path w="6393815" h="7619">
                  <a:moveTo>
                    <a:pt x="6393370" y="7620"/>
                  </a:moveTo>
                  <a:lnTo>
                    <a:pt x="6380073" y="0"/>
                  </a:lnTo>
                  <a:lnTo>
                    <a:pt x="6118898" y="0"/>
                  </a:lnTo>
                  <a:lnTo>
                    <a:pt x="6132360" y="7620"/>
                  </a:lnTo>
                  <a:lnTo>
                    <a:pt x="6393370" y="7620"/>
                  </a:lnTo>
                  <a:close/>
                </a:path>
              </a:pathLst>
            </a:custGeom>
            <a:solidFill>
              <a:srgbClr val="54BE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141461" y="2249169"/>
              <a:ext cx="6416040" cy="6350"/>
            </a:xfrm>
            <a:custGeom>
              <a:avLst/>
              <a:gdLst/>
              <a:ahLst/>
              <a:cxnLst/>
              <a:rect l="l" t="t" r="r" b="b"/>
              <a:pathLst>
                <a:path w="6416040" h="6350">
                  <a:moveTo>
                    <a:pt x="270827" y="0"/>
                  </a:moveTo>
                  <a:lnTo>
                    <a:pt x="11087" y="0"/>
                  </a:lnTo>
                  <a:lnTo>
                    <a:pt x="0" y="6350"/>
                  </a:lnTo>
                  <a:lnTo>
                    <a:pt x="259613" y="6350"/>
                  </a:lnTo>
                  <a:lnTo>
                    <a:pt x="270827" y="0"/>
                  </a:lnTo>
                  <a:close/>
                </a:path>
                <a:path w="6416040" h="6350">
                  <a:moveTo>
                    <a:pt x="6415545" y="6350"/>
                  </a:moveTo>
                  <a:lnTo>
                    <a:pt x="6404457" y="0"/>
                  </a:lnTo>
                  <a:lnTo>
                    <a:pt x="6143447" y="0"/>
                  </a:lnTo>
                  <a:lnTo>
                    <a:pt x="6154661" y="6350"/>
                  </a:lnTo>
                  <a:lnTo>
                    <a:pt x="6415545" y="6350"/>
                  </a:lnTo>
                  <a:close/>
                </a:path>
              </a:pathLst>
            </a:custGeom>
            <a:solidFill>
              <a:srgbClr val="55BF5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128164" y="2255519"/>
              <a:ext cx="6442710" cy="7620"/>
            </a:xfrm>
            <a:custGeom>
              <a:avLst/>
              <a:gdLst/>
              <a:ahLst/>
              <a:cxnLst/>
              <a:rect l="l" t="t" r="r" b="b"/>
              <a:pathLst>
                <a:path w="6442709" h="7619">
                  <a:moveTo>
                    <a:pt x="272910" y="0"/>
                  </a:moveTo>
                  <a:lnTo>
                    <a:pt x="13296" y="0"/>
                  </a:lnTo>
                  <a:lnTo>
                    <a:pt x="0" y="7620"/>
                  </a:lnTo>
                  <a:lnTo>
                    <a:pt x="259461" y="7620"/>
                  </a:lnTo>
                  <a:lnTo>
                    <a:pt x="272910" y="0"/>
                  </a:lnTo>
                  <a:close/>
                </a:path>
                <a:path w="6442709" h="7619">
                  <a:moveTo>
                    <a:pt x="6442138" y="7620"/>
                  </a:moveTo>
                  <a:lnTo>
                    <a:pt x="6428841" y="0"/>
                  </a:lnTo>
                  <a:lnTo>
                    <a:pt x="6167958" y="0"/>
                  </a:lnTo>
                  <a:lnTo>
                    <a:pt x="6181407" y="7620"/>
                  </a:lnTo>
                  <a:lnTo>
                    <a:pt x="6442138" y="7620"/>
                  </a:lnTo>
                  <a:close/>
                </a:path>
              </a:pathLst>
            </a:custGeom>
            <a:solidFill>
              <a:srgbClr val="56BF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2116239" y="2263139"/>
              <a:ext cx="6466205" cy="7620"/>
            </a:xfrm>
            <a:custGeom>
              <a:avLst/>
              <a:gdLst/>
              <a:ahLst/>
              <a:cxnLst/>
              <a:rect l="l" t="t" r="r" b="b"/>
              <a:pathLst>
                <a:path w="6466205" h="7619">
                  <a:moveTo>
                    <a:pt x="265772" y="0"/>
                  </a:moveTo>
                  <a:lnTo>
                    <a:pt x="6388" y="0"/>
                  </a:lnTo>
                  <a:lnTo>
                    <a:pt x="6388" y="635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259041" y="7620"/>
                  </a:lnTo>
                  <a:lnTo>
                    <a:pt x="259041" y="6350"/>
                  </a:lnTo>
                  <a:lnTo>
                    <a:pt x="265772" y="6350"/>
                  </a:lnTo>
                  <a:lnTo>
                    <a:pt x="265772" y="0"/>
                  </a:lnTo>
                  <a:close/>
                </a:path>
                <a:path w="6466205" h="7619">
                  <a:moveTo>
                    <a:pt x="6465989" y="6350"/>
                  </a:moveTo>
                  <a:lnTo>
                    <a:pt x="6459601" y="6350"/>
                  </a:lnTo>
                  <a:lnTo>
                    <a:pt x="6459601" y="0"/>
                  </a:lnTo>
                  <a:lnTo>
                    <a:pt x="6198946" y="0"/>
                  </a:lnTo>
                  <a:lnTo>
                    <a:pt x="6198946" y="6350"/>
                  </a:lnTo>
                  <a:lnTo>
                    <a:pt x="6205677" y="6350"/>
                  </a:lnTo>
                  <a:lnTo>
                    <a:pt x="6205677" y="7620"/>
                  </a:lnTo>
                  <a:lnTo>
                    <a:pt x="6465989" y="7620"/>
                  </a:lnTo>
                  <a:lnTo>
                    <a:pt x="6465989" y="6350"/>
                  </a:lnTo>
                  <a:close/>
                </a:path>
              </a:pathLst>
            </a:custGeom>
            <a:solidFill>
              <a:srgbClr val="57C05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2106930" y="2270759"/>
              <a:ext cx="6484620" cy="6350"/>
            </a:xfrm>
            <a:custGeom>
              <a:avLst/>
              <a:gdLst/>
              <a:ahLst/>
              <a:cxnLst/>
              <a:rect l="l" t="t" r="r" b="b"/>
              <a:pathLst>
                <a:path w="6484620" h="6350">
                  <a:moveTo>
                    <a:pt x="267233" y="0"/>
                  </a:moveTo>
                  <a:lnTo>
                    <a:pt x="8458" y="0"/>
                  </a:lnTo>
                  <a:lnTo>
                    <a:pt x="0" y="6350"/>
                  </a:lnTo>
                  <a:lnTo>
                    <a:pt x="256019" y="6350"/>
                  </a:lnTo>
                  <a:lnTo>
                    <a:pt x="267233" y="0"/>
                  </a:lnTo>
                  <a:close/>
                </a:path>
                <a:path w="6484620" h="6350">
                  <a:moveTo>
                    <a:pt x="6484620" y="6350"/>
                  </a:moveTo>
                  <a:lnTo>
                    <a:pt x="6476149" y="0"/>
                  </a:lnTo>
                  <a:lnTo>
                    <a:pt x="6216104" y="0"/>
                  </a:lnTo>
                  <a:lnTo>
                    <a:pt x="6227318" y="6350"/>
                  </a:lnTo>
                  <a:lnTo>
                    <a:pt x="6484620" y="6350"/>
                  </a:lnTo>
                  <a:close/>
                </a:path>
              </a:pathLst>
            </a:custGeom>
            <a:solidFill>
              <a:srgbClr val="59C0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2096770" y="2277109"/>
              <a:ext cx="6504940" cy="7620"/>
            </a:xfrm>
            <a:custGeom>
              <a:avLst/>
              <a:gdLst/>
              <a:ahLst/>
              <a:cxnLst/>
              <a:rect l="l" t="t" r="r" b="b"/>
              <a:pathLst>
                <a:path w="6504940" h="7619">
                  <a:moveTo>
                    <a:pt x="266179" y="0"/>
                  </a:moveTo>
                  <a:lnTo>
                    <a:pt x="10147" y="0"/>
                  </a:lnTo>
                  <a:lnTo>
                    <a:pt x="0" y="7620"/>
                  </a:lnTo>
                  <a:lnTo>
                    <a:pt x="252730" y="7620"/>
                  </a:lnTo>
                  <a:lnTo>
                    <a:pt x="266179" y="0"/>
                  </a:lnTo>
                  <a:close/>
                </a:path>
                <a:path w="6504940" h="7619">
                  <a:moveTo>
                    <a:pt x="6504940" y="7620"/>
                  </a:moveTo>
                  <a:lnTo>
                    <a:pt x="6494780" y="0"/>
                  </a:lnTo>
                  <a:lnTo>
                    <a:pt x="6237478" y="0"/>
                  </a:lnTo>
                  <a:lnTo>
                    <a:pt x="6250940" y="7620"/>
                  </a:lnTo>
                  <a:lnTo>
                    <a:pt x="6504940" y="7620"/>
                  </a:lnTo>
                  <a:close/>
                </a:path>
              </a:pathLst>
            </a:custGeom>
            <a:solidFill>
              <a:srgbClr val="5AC1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2086610" y="2284729"/>
              <a:ext cx="6525259" cy="7620"/>
            </a:xfrm>
            <a:custGeom>
              <a:avLst/>
              <a:gdLst/>
              <a:ahLst/>
              <a:cxnLst/>
              <a:rect l="l" t="t" r="r" b="b"/>
              <a:pathLst>
                <a:path w="6525259" h="7619">
                  <a:moveTo>
                    <a:pt x="262890" y="0"/>
                  </a:moveTo>
                  <a:lnTo>
                    <a:pt x="10160" y="0"/>
                  </a:lnTo>
                  <a:lnTo>
                    <a:pt x="0" y="7620"/>
                  </a:lnTo>
                  <a:lnTo>
                    <a:pt x="252818" y="7620"/>
                  </a:lnTo>
                  <a:lnTo>
                    <a:pt x="262890" y="0"/>
                  </a:lnTo>
                  <a:close/>
                </a:path>
                <a:path w="6525259" h="7619">
                  <a:moveTo>
                    <a:pt x="6525260" y="7620"/>
                  </a:moveTo>
                  <a:lnTo>
                    <a:pt x="6515100" y="0"/>
                  </a:lnTo>
                  <a:lnTo>
                    <a:pt x="6261100" y="0"/>
                  </a:lnTo>
                  <a:lnTo>
                    <a:pt x="6271158" y="7620"/>
                  </a:lnTo>
                  <a:lnTo>
                    <a:pt x="6525260" y="7620"/>
                  </a:lnTo>
                  <a:close/>
                </a:path>
              </a:pathLst>
            </a:custGeom>
            <a:solidFill>
              <a:srgbClr val="5BC1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2078139" y="2292349"/>
              <a:ext cx="6542405" cy="6350"/>
            </a:xfrm>
            <a:custGeom>
              <a:avLst/>
              <a:gdLst/>
              <a:ahLst/>
              <a:cxnLst/>
              <a:rect l="l" t="t" r="r" b="b"/>
              <a:pathLst>
                <a:path w="6542405" h="6350">
                  <a:moveTo>
                    <a:pt x="261289" y="0"/>
                  </a:moveTo>
                  <a:lnTo>
                    <a:pt x="8458" y="0"/>
                  </a:lnTo>
                  <a:lnTo>
                    <a:pt x="0" y="6350"/>
                  </a:lnTo>
                  <a:lnTo>
                    <a:pt x="252907" y="6350"/>
                  </a:lnTo>
                  <a:lnTo>
                    <a:pt x="261289" y="0"/>
                  </a:lnTo>
                  <a:close/>
                </a:path>
                <a:path w="6542405" h="6350">
                  <a:moveTo>
                    <a:pt x="6542189" y="6350"/>
                  </a:moveTo>
                  <a:lnTo>
                    <a:pt x="6533718" y="0"/>
                  </a:lnTo>
                  <a:lnTo>
                    <a:pt x="6279629" y="0"/>
                  </a:lnTo>
                  <a:lnTo>
                    <a:pt x="6288011" y="6350"/>
                  </a:lnTo>
                  <a:lnTo>
                    <a:pt x="6542189" y="6350"/>
                  </a:lnTo>
                  <a:close/>
                </a:path>
              </a:pathLst>
            </a:custGeom>
            <a:solidFill>
              <a:srgbClr val="5DC2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2069896" y="2298699"/>
              <a:ext cx="6558915" cy="7620"/>
            </a:xfrm>
            <a:custGeom>
              <a:avLst/>
              <a:gdLst/>
              <a:ahLst/>
              <a:cxnLst/>
              <a:rect l="l" t="t" r="r" b="b"/>
              <a:pathLst>
                <a:path w="6558915" h="7619">
                  <a:moveTo>
                    <a:pt x="257810" y="0"/>
                  </a:moveTo>
                  <a:lnTo>
                    <a:pt x="4851" y="0"/>
                  </a:lnTo>
                  <a:lnTo>
                    <a:pt x="4851" y="5080"/>
                  </a:lnTo>
                  <a:lnTo>
                    <a:pt x="0" y="5080"/>
                  </a:lnTo>
                  <a:lnTo>
                    <a:pt x="0" y="7620"/>
                  </a:lnTo>
                  <a:lnTo>
                    <a:pt x="252768" y="7620"/>
                  </a:lnTo>
                  <a:lnTo>
                    <a:pt x="252768" y="5080"/>
                  </a:lnTo>
                  <a:lnTo>
                    <a:pt x="257810" y="5080"/>
                  </a:lnTo>
                  <a:lnTo>
                    <a:pt x="257810" y="0"/>
                  </a:lnTo>
                  <a:close/>
                </a:path>
                <a:path w="6558915" h="7619">
                  <a:moveTo>
                    <a:pt x="6558674" y="5080"/>
                  </a:moveTo>
                  <a:lnTo>
                    <a:pt x="6553822" y="5080"/>
                  </a:lnTo>
                  <a:lnTo>
                    <a:pt x="6553822" y="0"/>
                  </a:lnTo>
                  <a:lnTo>
                    <a:pt x="6299606" y="0"/>
                  </a:lnTo>
                  <a:lnTo>
                    <a:pt x="6299606" y="5080"/>
                  </a:lnTo>
                  <a:lnTo>
                    <a:pt x="6304635" y="5080"/>
                  </a:lnTo>
                  <a:lnTo>
                    <a:pt x="6304635" y="7620"/>
                  </a:lnTo>
                  <a:lnTo>
                    <a:pt x="6558674" y="7620"/>
                  </a:lnTo>
                  <a:lnTo>
                    <a:pt x="6558674" y="5080"/>
                  </a:lnTo>
                  <a:close/>
                </a:path>
              </a:pathLst>
            </a:custGeom>
            <a:solidFill>
              <a:srgbClr val="5EC2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059635" y="2306319"/>
              <a:ext cx="6579234" cy="7620"/>
            </a:xfrm>
            <a:custGeom>
              <a:avLst/>
              <a:gdLst/>
              <a:ahLst/>
              <a:cxnLst/>
              <a:rect l="l" t="t" r="r" b="b"/>
              <a:pathLst>
                <a:path w="6579234" h="7619">
                  <a:moveTo>
                    <a:pt x="261353" y="0"/>
                  </a:moveTo>
                  <a:lnTo>
                    <a:pt x="8801" y="0"/>
                  </a:lnTo>
                  <a:lnTo>
                    <a:pt x="0" y="7620"/>
                  </a:lnTo>
                  <a:lnTo>
                    <a:pt x="251294" y="7620"/>
                  </a:lnTo>
                  <a:lnTo>
                    <a:pt x="261353" y="0"/>
                  </a:lnTo>
                  <a:close/>
                </a:path>
                <a:path w="6579234" h="7619">
                  <a:moveTo>
                    <a:pt x="6579197" y="7620"/>
                  </a:moveTo>
                  <a:lnTo>
                    <a:pt x="6570396" y="0"/>
                  </a:lnTo>
                  <a:lnTo>
                    <a:pt x="6316573" y="0"/>
                  </a:lnTo>
                  <a:lnTo>
                    <a:pt x="6326632" y="7620"/>
                  </a:lnTo>
                  <a:lnTo>
                    <a:pt x="6579197" y="7620"/>
                  </a:lnTo>
                  <a:close/>
                </a:path>
              </a:pathLst>
            </a:custGeom>
            <a:solidFill>
              <a:srgbClr val="5FC3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2054517" y="2313939"/>
              <a:ext cx="6590030" cy="6350"/>
            </a:xfrm>
            <a:custGeom>
              <a:avLst/>
              <a:gdLst/>
              <a:ahLst/>
              <a:cxnLst/>
              <a:rect l="l" t="t" r="r" b="b"/>
              <a:pathLst>
                <a:path w="6590030" h="6350">
                  <a:moveTo>
                    <a:pt x="254749" y="0"/>
                  </a:moveTo>
                  <a:lnTo>
                    <a:pt x="3657" y="0"/>
                  </a:lnTo>
                  <a:lnTo>
                    <a:pt x="3657" y="2540"/>
                  </a:lnTo>
                  <a:lnTo>
                    <a:pt x="0" y="2540"/>
                  </a:lnTo>
                  <a:lnTo>
                    <a:pt x="0" y="6350"/>
                  </a:lnTo>
                  <a:lnTo>
                    <a:pt x="251015" y="6350"/>
                  </a:lnTo>
                  <a:lnTo>
                    <a:pt x="251015" y="2540"/>
                  </a:lnTo>
                  <a:lnTo>
                    <a:pt x="254749" y="2540"/>
                  </a:lnTo>
                  <a:lnTo>
                    <a:pt x="254749" y="0"/>
                  </a:lnTo>
                  <a:close/>
                </a:path>
                <a:path w="6590030" h="6350">
                  <a:moveTo>
                    <a:pt x="6589433" y="2540"/>
                  </a:moveTo>
                  <a:lnTo>
                    <a:pt x="6585775" y="2540"/>
                  </a:lnTo>
                  <a:lnTo>
                    <a:pt x="6585775" y="0"/>
                  </a:lnTo>
                  <a:lnTo>
                    <a:pt x="6333426" y="0"/>
                  </a:lnTo>
                  <a:lnTo>
                    <a:pt x="6333426" y="2540"/>
                  </a:lnTo>
                  <a:lnTo>
                    <a:pt x="6337236" y="2540"/>
                  </a:lnTo>
                  <a:lnTo>
                    <a:pt x="6337236" y="6350"/>
                  </a:lnTo>
                  <a:lnTo>
                    <a:pt x="6589433" y="6350"/>
                  </a:lnTo>
                  <a:lnTo>
                    <a:pt x="6589433" y="2540"/>
                  </a:lnTo>
                  <a:close/>
                </a:path>
              </a:pathLst>
            </a:custGeom>
            <a:solidFill>
              <a:srgbClr val="61C3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2043519" y="2320289"/>
              <a:ext cx="6611620" cy="7620"/>
            </a:xfrm>
            <a:custGeom>
              <a:avLst/>
              <a:gdLst/>
              <a:ahLst/>
              <a:cxnLst/>
              <a:rect l="l" t="t" r="r" b="b"/>
              <a:pathLst>
                <a:path w="6611620" h="7619">
                  <a:moveTo>
                    <a:pt x="259943" y="0"/>
                  </a:moveTo>
                  <a:lnTo>
                    <a:pt x="8801" y="0"/>
                  </a:lnTo>
                  <a:lnTo>
                    <a:pt x="0" y="7620"/>
                  </a:lnTo>
                  <a:lnTo>
                    <a:pt x="251714" y="7620"/>
                  </a:lnTo>
                  <a:lnTo>
                    <a:pt x="259943" y="0"/>
                  </a:lnTo>
                  <a:close/>
                </a:path>
                <a:path w="6611620" h="7619">
                  <a:moveTo>
                    <a:pt x="6611429" y="7620"/>
                  </a:moveTo>
                  <a:lnTo>
                    <a:pt x="6602641" y="0"/>
                  </a:lnTo>
                  <a:lnTo>
                    <a:pt x="6350355" y="0"/>
                  </a:lnTo>
                  <a:lnTo>
                    <a:pt x="6358903" y="7620"/>
                  </a:lnTo>
                  <a:lnTo>
                    <a:pt x="6611429" y="7620"/>
                  </a:lnTo>
                  <a:close/>
                </a:path>
              </a:pathLst>
            </a:custGeom>
            <a:solidFill>
              <a:srgbClr val="62C4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2034730" y="2327909"/>
              <a:ext cx="6629400" cy="7620"/>
            </a:xfrm>
            <a:custGeom>
              <a:avLst/>
              <a:gdLst/>
              <a:ahLst/>
              <a:cxnLst/>
              <a:rect l="l" t="t" r="r" b="b"/>
              <a:pathLst>
                <a:path w="6629400" h="7619">
                  <a:moveTo>
                    <a:pt x="260502" y="0"/>
                  </a:moveTo>
                  <a:lnTo>
                    <a:pt x="8788" y="0"/>
                  </a:lnTo>
                  <a:lnTo>
                    <a:pt x="0" y="7620"/>
                  </a:lnTo>
                  <a:lnTo>
                    <a:pt x="252272" y="7620"/>
                  </a:lnTo>
                  <a:lnTo>
                    <a:pt x="260502" y="0"/>
                  </a:lnTo>
                  <a:close/>
                </a:path>
                <a:path w="6629400" h="7619">
                  <a:moveTo>
                    <a:pt x="6629006" y="7620"/>
                  </a:moveTo>
                  <a:lnTo>
                    <a:pt x="6620218" y="0"/>
                  </a:lnTo>
                  <a:lnTo>
                    <a:pt x="6367691" y="0"/>
                  </a:lnTo>
                  <a:lnTo>
                    <a:pt x="6376225" y="7620"/>
                  </a:lnTo>
                  <a:lnTo>
                    <a:pt x="6629006" y="7620"/>
                  </a:lnTo>
                  <a:close/>
                </a:path>
              </a:pathLst>
            </a:custGeom>
            <a:solidFill>
              <a:srgbClr val="63C4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022919" y="2335529"/>
              <a:ext cx="6652895" cy="13970"/>
            </a:xfrm>
            <a:custGeom>
              <a:avLst/>
              <a:gdLst/>
              <a:ahLst/>
              <a:cxnLst/>
              <a:rect l="l" t="t" r="r" b="b"/>
              <a:pathLst>
                <a:path w="6652895" h="13969">
                  <a:moveTo>
                    <a:pt x="263398" y="0"/>
                  </a:moveTo>
                  <a:lnTo>
                    <a:pt x="11074" y="0"/>
                  </a:lnTo>
                  <a:lnTo>
                    <a:pt x="11074" y="1270"/>
                  </a:lnTo>
                  <a:lnTo>
                    <a:pt x="7620" y="1270"/>
                  </a:lnTo>
                  <a:lnTo>
                    <a:pt x="7620" y="7620"/>
                  </a:lnTo>
                  <a:lnTo>
                    <a:pt x="2730" y="7620"/>
                  </a:lnTo>
                  <a:lnTo>
                    <a:pt x="2730" y="12700"/>
                  </a:lnTo>
                  <a:lnTo>
                    <a:pt x="0" y="12700"/>
                  </a:lnTo>
                  <a:lnTo>
                    <a:pt x="0" y="13970"/>
                  </a:lnTo>
                  <a:lnTo>
                    <a:pt x="249783" y="13970"/>
                  </a:lnTo>
                  <a:lnTo>
                    <a:pt x="249783" y="12700"/>
                  </a:lnTo>
                  <a:lnTo>
                    <a:pt x="253111" y="12700"/>
                  </a:lnTo>
                  <a:lnTo>
                    <a:pt x="253111" y="7620"/>
                  </a:lnTo>
                  <a:lnTo>
                    <a:pt x="259283" y="7620"/>
                  </a:lnTo>
                  <a:lnTo>
                    <a:pt x="259283" y="1270"/>
                  </a:lnTo>
                  <a:lnTo>
                    <a:pt x="263398" y="1270"/>
                  </a:lnTo>
                  <a:lnTo>
                    <a:pt x="263398" y="0"/>
                  </a:lnTo>
                  <a:close/>
                </a:path>
                <a:path w="6652895" h="13969">
                  <a:moveTo>
                    <a:pt x="6652628" y="12700"/>
                  </a:moveTo>
                  <a:lnTo>
                    <a:pt x="6649898" y="12700"/>
                  </a:lnTo>
                  <a:lnTo>
                    <a:pt x="6649898" y="7620"/>
                  </a:lnTo>
                  <a:lnTo>
                    <a:pt x="6645008" y="7620"/>
                  </a:lnTo>
                  <a:lnTo>
                    <a:pt x="6645008" y="1270"/>
                  </a:lnTo>
                  <a:lnTo>
                    <a:pt x="6641554" y="1270"/>
                  </a:lnTo>
                  <a:lnTo>
                    <a:pt x="6641554" y="0"/>
                  </a:lnTo>
                  <a:lnTo>
                    <a:pt x="6388748" y="0"/>
                  </a:lnTo>
                  <a:lnTo>
                    <a:pt x="6388748" y="1270"/>
                  </a:lnTo>
                  <a:lnTo>
                    <a:pt x="6393015" y="1270"/>
                  </a:lnTo>
                  <a:lnTo>
                    <a:pt x="6393015" y="7620"/>
                  </a:lnTo>
                  <a:lnTo>
                    <a:pt x="6399416" y="7620"/>
                  </a:lnTo>
                  <a:lnTo>
                    <a:pt x="6399416" y="12700"/>
                  </a:lnTo>
                  <a:lnTo>
                    <a:pt x="6402819" y="12700"/>
                  </a:lnTo>
                  <a:lnTo>
                    <a:pt x="6402819" y="13970"/>
                  </a:lnTo>
                  <a:lnTo>
                    <a:pt x="6652628" y="13970"/>
                  </a:lnTo>
                  <a:lnTo>
                    <a:pt x="6652628" y="12700"/>
                  </a:lnTo>
                  <a:close/>
                </a:path>
              </a:pathLst>
            </a:custGeom>
            <a:solidFill>
              <a:srgbClr val="66C5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2015845" y="2349499"/>
              <a:ext cx="6666865" cy="7620"/>
            </a:xfrm>
            <a:custGeom>
              <a:avLst/>
              <a:gdLst/>
              <a:ahLst/>
              <a:cxnLst/>
              <a:rect l="l" t="t" r="r" b="b"/>
              <a:pathLst>
                <a:path w="6666865" h="7619">
                  <a:moveTo>
                    <a:pt x="256286" y="0"/>
                  </a:moveTo>
                  <a:lnTo>
                    <a:pt x="6527" y="0"/>
                  </a:lnTo>
                  <a:lnTo>
                    <a:pt x="0" y="7620"/>
                  </a:lnTo>
                  <a:lnTo>
                    <a:pt x="249262" y="7620"/>
                  </a:lnTo>
                  <a:lnTo>
                    <a:pt x="256286" y="0"/>
                  </a:lnTo>
                  <a:close/>
                </a:path>
                <a:path w="6666865" h="7619">
                  <a:moveTo>
                    <a:pt x="6666776" y="7620"/>
                  </a:moveTo>
                  <a:lnTo>
                    <a:pt x="6660248" y="0"/>
                  </a:lnTo>
                  <a:lnTo>
                    <a:pt x="6410452" y="0"/>
                  </a:lnTo>
                  <a:lnTo>
                    <a:pt x="6417157" y="7620"/>
                  </a:lnTo>
                  <a:lnTo>
                    <a:pt x="6666776" y="7620"/>
                  </a:lnTo>
                  <a:close/>
                </a:path>
              </a:pathLst>
            </a:custGeom>
            <a:solidFill>
              <a:srgbClr val="67C5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2009317" y="2357119"/>
              <a:ext cx="6680200" cy="7620"/>
            </a:xfrm>
            <a:custGeom>
              <a:avLst/>
              <a:gdLst/>
              <a:ahLst/>
              <a:cxnLst/>
              <a:rect l="l" t="t" r="r" b="b"/>
              <a:pathLst>
                <a:path w="6680200" h="7619">
                  <a:moveTo>
                    <a:pt x="255790" y="0"/>
                  </a:moveTo>
                  <a:lnTo>
                    <a:pt x="6527" y="0"/>
                  </a:lnTo>
                  <a:lnTo>
                    <a:pt x="0" y="7620"/>
                  </a:lnTo>
                  <a:lnTo>
                    <a:pt x="248780" y="7620"/>
                  </a:lnTo>
                  <a:lnTo>
                    <a:pt x="255790" y="0"/>
                  </a:lnTo>
                  <a:close/>
                </a:path>
                <a:path w="6680200" h="7619">
                  <a:moveTo>
                    <a:pt x="6679832" y="7620"/>
                  </a:moveTo>
                  <a:lnTo>
                    <a:pt x="6673304" y="0"/>
                  </a:lnTo>
                  <a:lnTo>
                    <a:pt x="6423685" y="0"/>
                  </a:lnTo>
                  <a:lnTo>
                    <a:pt x="6430391" y="7620"/>
                  </a:lnTo>
                  <a:lnTo>
                    <a:pt x="6679832" y="7620"/>
                  </a:lnTo>
                  <a:close/>
                </a:path>
              </a:pathLst>
            </a:custGeom>
            <a:solidFill>
              <a:srgbClr val="68C6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2003869" y="2364739"/>
              <a:ext cx="6690995" cy="6350"/>
            </a:xfrm>
            <a:custGeom>
              <a:avLst/>
              <a:gdLst/>
              <a:ahLst/>
              <a:cxnLst/>
              <a:rect l="l" t="t" r="r" b="b"/>
              <a:pathLst>
                <a:path w="6690995" h="6350">
                  <a:moveTo>
                    <a:pt x="254228" y="0"/>
                  </a:moveTo>
                  <a:lnTo>
                    <a:pt x="5448" y="0"/>
                  </a:lnTo>
                  <a:lnTo>
                    <a:pt x="0" y="6350"/>
                  </a:lnTo>
                  <a:lnTo>
                    <a:pt x="248386" y="6350"/>
                  </a:lnTo>
                  <a:lnTo>
                    <a:pt x="254228" y="0"/>
                  </a:lnTo>
                  <a:close/>
                </a:path>
                <a:path w="6690995" h="6350">
                  <a:moveTo>
                    <a:pt x="6690728" y="6350"/>
                  </a:moveTo>
                  <a:lnTo>
                    <a:pt x="6685280" y="0"/>
                  </a:lnTo>
                  <a:lnTo>
                    <a:pt x="6435839" y="0"/>
                  </a:lnTo>
                  <a:lnTo>
                    <a:pt x="6441427" y="6350"/>
                  </a:lnTo>
                  <a:lnTo>
                    <a:pt x="6690728" y="6350"/>
                  </a:lnTo>
                  <a:close/>
                </a:path>
              </a:pathLst>
            </a:custGeom>
            <a:solidFill>
              <a:srgbClr val="6AC6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2000973" y="2371089"/>
              <a:ext cx="6696709" cy="7620"/>
            </a:xfrm>
            <a:custGeom>
              <a:avLst/>
              <a:gdLst/>
              <a:ahLst/>
              <a:cxnLst/>
              <a:rect l="l" t="t" r="r" b="b"/>
              <a:pathLst>
                <a:path w="6696709" h="7619">
                  <a:moveTo>
                    <a:pt x="250698" y="0"/>
                  </a:moveTo>
                  <a:lnTo>
                    <a:pt x="2349" y="0"/>
                  </a:lnTo>
                  <a:lnTo>
                    <a:pt x="2349" y="1270"/>
                  </a:lnTo>
                  <a:lnTo>
                    <a:pt x="0" y="1270"/>
                  </a:lnTo>
                  <a:lnTo>
                    <a:pt x="0" y="7620"/>
                  </a:lnTo>
                  <a:lnTo>
                    <a:pt x="247205" y="7620"/>
                  </a:lnTo>
                  <a:lnTo>
                    <a:pt x="247205" y="1270"/>
                  </a:lnTo>
                  <a:lnTo>
                    <a:pt x="250698" y="1270"/>
                  </a:lnTo>
                  <a:lnTo>
                    <a:pt x="250698" y="0"/>
                  </a:lnTo>
                  <a:close/>
                </a:path>
                <a:path w="6696709" h="7619">
                  <a:moveTo>
                    <a:pt x="6696519" y="1270"/>
                  </a:moveTo>
                  <a:lnTo>
                    <a:pt x="6694170" y="1270"/>
                  </a:lnTo>
                  <a:lnTo>
                    <a:pt x="6694170" y="0"/>
                  </a:lnTo>
                  <a:lnTo>
                    <a:pt x="6444869" y="0"/>
                  </a:lnTo>
                  <a:lnTo>
                    <a:pt x="6444869" y="1270"/>
                  </a:lnTo>
                  <a:lnTo>
                    <a:pt x="6448222" y="1270"/>
                  </a:lnTo>
                  <a:lnTo>
                    <a:pt x="6448222" y="7620"/>
                  </a:lnTo>
                  <a:lnTo>
                    <a:pt x="6696519" y="7620"/>
                  </a:lnTo>
                  <a:lnTo>
                    <a:pt x="6696519" y="1270"/>
                  </a:lnTo>
                  <a:close/>
                </a:path>
              </a:pathLst>
            </a:custGeom>
            <a:solidFill>
              <a:srgbClr val="6BC7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1996617" y="2378709"/>
              <a:ext cx="6705600" cy="7620"/>
            </a:xfrm>
            <a:custGeom>
              <a:avLst/>
              <a:gdLst/>
              <a:ahLst/>
              <a:cxnLst/>
              <a:rect l="l" t="t" r="r" b="b"/>
              <a:pathLst>
                <a:path w="6705600" h="7619">
                  <a:moveTo>
                    <a:pt x="248056" y="0"/>
                  </a:moveTo>
                  <a:lnTo>
                    <a:pt x="2171" y="0"/>
                  </a:lnTo>
                  <a:lnTo>
                    <a:pt x="2171" y="1270"/>
                  </a:lnTo>
                  <a:lnTo>
                    <a:pt x="0" y="1270"/>
                  </a:lnTo>
                  <a:lnTo>
                    <a:pt x="0" y="7620"/>
                  </a:lnTo>
                  <a:lnTo>
                    <a:pt x="245630" y="7620"/>
                  </a:lnTo>
                  <a:lnTo>
                    <a:pt x="245630" y="1270"/>
                  </a:lnTo>
                  <a:lnTo>
                    <a:pt x="248056" y="1270"/>
                  </a:lnTo>
                  <a:lnTo>
                    <a:pt x="248056" y="0"/>
                  </a:lnTo>
                  <a:close/>
                </a:path>
                <a:path w="6705600" h="7619">
                  <a:moveTo>
                    <a:pt x="6705232" y="1270"/>
                  </a:moveTo>
                  <a:lnTo>
                    <a:pt x="6703060" y="1270"/>
                  </a:lnTo>
                  <a:lnTo>
                    <a:pt x="6703060" y="0"/>
                  </a:lnTo>
                  <a:lnTo>
                    <a:pt x="6455943" y="0"/>
                  </a:lnTo>
                  <a:lnTo>
                    <a:pt x="6455943" y="1270"/>
                  </a:lnTo>
                  <a:lnTo>
                    <a:pt x="6458445" y="1270"/>
                  </a:lnTo>
                  <a:lnTo>
                    <a:pt x="6458445" y="7620"/>
                  </a:lnTo>
                  <a:lnTo>
                    <a:pt x="6705232" y="7620"/>
                  </a:lnTo>
                  <a:lnTo>
                    <a:pt x="6705232" y="1270"/>
                  </a:lnTo>
                  <a:close/>
                </a:path>
              </a:pathLst>
            </a:custGeom>
            <a:solidFill>
              <a:srgbClr val="6CC7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1991169" y="2386329"/>
              <a:ext cx="6716395" cy="6350"/>
            </a:xfrm>
            <a:custGeom>
              <a:avLst/>
              <a:gdLst/>
              <a:ahLst/>
              <a:cxnLst/>
              <a:rect l="l" t="t" r="r" b="b"/>
              <a:pathLst>
                <a:path w="6716395" h="6350">
                  <a:moveTo>
                    <a:pt x="249250" y="0"/>
                  </a:moveTo>
                  <a:lnTo>
                    <a:pt x="3632" y="0"/>
                  </a:lnTo>
                  <a:lnTo>
                    <a:pt x="0" y="6350"/>
                  </a:lnTo>
                  <a:lnTo>
                    <a:pt x="245592" y="6350"/>
                  </a:lnTo>
                  <a:lnTo>
                    <a:pt x="249250" y="0"/>
                  </a:lnTo>
                  <a:close/>
                </a:path>
                <a:path w="6716395" h="6350">
                  <a:moveTo>
                    <a:pt x="6716128" y="6350"/>
                  </a:moveTo>
                  <a:lnTo>
                    <a:pt x="6712496" y="0"/>
                  </a:lnTo>
                  <a:lnTo>
                    <a:pt x="6465849" y="0"/>
                  </a:lnTo>
                  <a:lnTo>
                    <a:pt x="6469761" y="6350"/>
                  </a:lnTo>
                  <a:lnTo>
                    <a:pt x="6716128" y="6350"/>
                  </a:lnTo>
                  <a:close/>
                </a:path>
              </a:pathLst>
            </a:custGeom>
            <a:solidFill>
              <a:srgbClr val="6EC86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1986813" y="2392679"/>
              <a:ext cx="6725284" cy="7620"/>
            </a:xfrm>
            <a:custGeom>
              <a:avLst/>
              <a:gdLst/>
              <a:ahLst/>
              <a:cxnLst/>
              <a:rect l="l" t="t" r="r" b="b"/>
              <a:pathLst>
                <a:path w="6725284" h="7619">
                  <a:moveTo>
                    <a:pt x="249948" y="0"/>
                  </a:moveTo>
                  <a:lnTo>
                    <a:pt x="4356" y="0"/>
                  </a:lnTo>
                  <a:lnTo>
                    <a:pt x="0" y="7620"/>
                  </a:lnTo>
                  <a:lnTo>
                    <a:pt x="245541" y="7620"/>
                  </a:lnTo>
                  <a:lnTo>
                    <a:pt x="249948" y="0"/>
                  </a:lnTo>
                  <a:close/>
                </a:path>
                <a:path w="6725284" h="7619">
                  <a:moveTo>
                    <a:pt x="6724840" y="7620"/>
                  </a:moveTo>
                  <a:lnTo>
                    <a:pt x="6720484" y="0"/>
                  </a:lnTo>
                  <a:lnTo>
                    <a:pt x="6474117" y="0"/>
                  </a:lnTo>
                  <a:lnTo>
                    <a:pt x="6478803" y="7620"/>
                  </a:lnTo>
                  <a:lnTo>
                    <a:pt x="6724840" y="7620"/>
                  </a:lnTo>
                  <a:close/>
                </a:path>
              </a:pathLst>
            </a:custGeom>
            <a:solidFill>
              <a:srgbClr val="6FC8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1982470" y="2400299"/>
              <a:ext cx="6733540" cy="7620"/>
            </a:xfrm>
            <a:custGeom>
              <a:avLst/>
              <a:gdLst/>
              <a:ahLst/>
              <a:cxnLst/>
              <a:rect l="l" t="t" r="r" b="b"/>
              <a:pathLst>
                <a:path w="6733540" h="7619">
                  <a:moveTo>
                    <a:pt x="249885" y="0"/>
                  </a:moveTo>
                  <a:lnTo>
                    <a:pt x="4343" y="0"/>
                  </a:lnTo>
                  <a:lnTo>
                    <a:pt x="0" y="7620"/>
                  </a:lnTo>
                  <a:lnTo>
                    <a:pt x="245491" y="7620"/>
                  </a:lnTo>
                  <a:lnTo>
                    <a:pt x="249885" y="0"/>
                  </a:lnTo>
                  <a:close/>
                </a:path>
                <a:path w="6733540" h="7619">
                  <a:moveTo>
                    <a:pt x="6733540" y="7620"/>
                  </a:moveTo>
                  <a:lnTo>
                    <a:pt x="6729184" y="0"/>
                  </a:lnTo>
                  <a:lnTo>
                    <a:pt x="6483147" y="0"/>
                  </a:lnTo>
                  <a:lnTo>
                    <a:pt x="6487833" y="7620"/>
                  </a:lnTo>
                  <a:lnTo>
                    <a:pt x="6733540" y="7620"/>
                  </a:lnTo>
                  <a:close/>
                </a:path>
              </a:pathLst>
            </a:custGeom>
            <a:solidFill>
              <a:srgbClr val="70C9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1980222" y="2407919"/>
              <a:ext cx="6738620" cy="6350"/>
            </a:xfrm>
            <a:custGeom>
              <a:avLst/>
              <a:gdLst/>
              <a:ahLst/>
              <a:cxnLst/>
              <a:rect l="l" t="t" r="r" b="b"/>
              <a:pathLst>
                <a:path w="6738620" h="6350">
                  <a:moveTo>
                    <a:pt x="246278" y="0"/>
                  </a:moveTo>
                  <a:lnTo>
                    <a:pt x="1244" y="0"/>
                  </a:lnTo>
                  <a:lnTo>
                    <a:pt x="1244" y="5080"/>
                  </a:lnTo>
                  <a:lnTo>
                    <a:pt x="0" y="5080"/>
                  </a:lnTo>
                  <a:lnTo>
                    <a:pt x="0" y="6350"/>
                  </a:lnTo>
                  <a:lnTo>
                    <a:pt x="244563" y="6350"/>
                  </a:lnTo>
                  <a:lnTo>
                    <a:pt x="244563" y="5080"/>
                  </a:lnTo>
                  <a:lnTo>
                    <a:pt x="246278" y="5080"/>
                  </a:lnTo>
                  <a:lnTo>
                    <a:pt x="246278" y="0"/>
                  </a:lnTo>
                  <a:close/>
                </a:path>
                <a:path w="6738620" h="6350">
                  <a:moveTo>
                    <a:pt x="6738023" y="5080"/>
                  </a:moveTo>
                  <a:lnTo>
                    <a:pt x="6736778" y="5080"/>
                  </a:lnTo>
                  <a:lnTo>
                    <a:pt x="6736778" y="0"/>
                  </a:lnTo>
                  <a:lnTo>
                    <a:pt x="6491643" y="0"/>
                  </a:lnTo>
                  <a:lnTo>
                    <a:pt x="6491643" y="5080"/>
                  </a:lnTo>
                  <a:lnTo>
                    <a:pt x="6493434" y="5080"/>
                  </a:lnTo>
                  <a:lnTo>
                    <a:pt x="6493434" y="6350"/>
                  </a:lnTo>
                  <a:lnTo>
                    <a:pt x="6738023" y="6350"/>
                  </a:lnTo>
                  <a:lnTo>
                    <a:pt x="6738023" y="5080"/>
                  </a:lnTo>
                  <a:close/>
                </a:path>
              </a:pathLst>
            </a:custGeom>
            <a:solidFill>
              <a:srgbClr val="72C9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1976970" y="2414269"/>
              <a:ext cx="6744970" cy="7620"/>
            </a:xfrm>
            <a:custGeom>
              <a:avLst/>
              <a:gdLst/>
              <a:ahLst/>
              <a:cxnLst/>
              <a:rect l="l" t="t" r="r" b="b"/>
              <a:pathLst>
                <a:path w="6744970" h="7619">
                  <a:moveTo>
                    <a:pt x="247573" y="0"/>
                  </a:moveTo>
                  <a:lnTo>
                    <a:pt x="2997" y="0"/>
                  </a:lnTo>
                  <a:lnTo>
                    <a:pt x="0" y="7620"/>
                  </a:lnTo>
                  <a:lnTo>
                    <a:pt x="244640" y="7620"/>
                  </a:lnTo>
                  <a:lnTo>
                    <a:pt x="247573" y="0"/>
                  </a:lnTo>
                  <a:close/>
                </a:path>
                <a:path w="6744970" h="7619">
                  <a:moveTo>
                    <a:pt x="6744525" y="7620"/>
                  </a:moveTo>
                  <a:lnTo>
                    <a:pt x="6741528" y="0"/>
                  </a:lnTo>
                  <a:lnTo>
                    <a:pt x="6496901" y="0"/>
                  </a:lnTo>
                  <a:lnTo>
                    <a:pt x="6499542" y="7620"/>
                  </a:lnTo>
                  <a:lnTo>
                    <a:pt x="6744525" y="7620"/>
                  </a:lnTo>
                  <a:close/>
                </a:path>
              </a:pathLst>
            </a:custGeom>
            <a:solidFill>
              <a:srgbClr val="73CA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973986" y="2421889"/>
              <a:ext cx="6750684" cy="7620"/>
            </a:xfrm>
            <a:custGeom>
              <a:avLst/>
              <a:gdLst/>
              <a:ahLst/>
              <a:cxnLst/>
              <a:rect l="l" t="t" r="r" b="b"/>
              <a:pathLst>
                <a:path w="6750684" h="7619">
                  <a:moveTo>
                    <a:pt x="247624" y="0"/>
                  </a:moveTo>
                  <a:lnTo>
                    <a:pt x="2984" y="0"/>
                  </a:lnTo>
                  <a:lnTo>
                    <a:pt x="0" y="7620"/>
                  </a:lnTo>
                  <a:lnTo>
                    <a:pt x="244703" y="7620"/>
                  </a:lnTo>
                  <a:lnTo>
                    <a:pt x="247624" y="0"/>
                  </a:lnTo>
                  <a:close/>
                </a:path>
                <a:path w="6750684" h="7619">
                  <a:moveTo>
                    <a:pt x="6750494" y="7620"/>
                  </a:moveTo>
                  <a:lnTo>
                    <a:pt x="6747510" y="0"/>
                  </a:lnTo>
                  <a:lnTo>
                    <a:pt x="6502527" y="0"/>
                  </a:lnTo>
                  <a:lnTo>
                    <a:pt x="6505168" y="7620"/>
                  </a:lnTo>
                  <a:lnTo>
                    <a:pt x="6750494" y="7620"/>
                  </a:lnTo>
                  <a:close/>
                </a:path>
              </a:pathLst>
            </a:custGeom>
            <a:solidFill>
              <a:srgbClr val="74CA7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971484" y="2429509"/>
              <a:ext cx="6755765" cy="6350"/>
            </a:xfrm>
            <a:custGeom>
              <a:avLst/>
              <a:gdLst/>
              <a:ahLst/>
              <a:cxnLst/>
              <a:rect l="l" t="t" r="r" b="b"/>
              <a:pathLst>
                <a:path w="6755765" h="6350">
                  <a:moveTo>
                    <a:pt x="247205" y="0"/>
                  </a:moveTo>
                  <a:lnTo>
                    <a:pt x="2501" y="0"/>
                  </a:lnTo>
                  <a:lnTo>
                    <a:pt x="0" y="6350"/>
                  </a:lnTo>
                  <a:lnTo>
                    <a:pt x="244754" y="6350"/>
                  </a:lnTo>
                  <a:lnTo>
                    <a:pt x="247205" y="0"/>
                  </a:lnTo>
                  <a:close/>
                </a:path>
                <a:path w="6755765" h="6350">
                  <a:moveTo>
                    <a:pt x="6755498" y="6350"/>
                  </a:moveTo>
                  <a:lnTo>
                    <a:pt x="6752996" y="0"/>
                  </a:lnTo>
                  <a:lnTo>
                    <a:pt x="6507658" y="0"/>
                  </a:lnTo>
                  <a:lnTo>
                    <a:pt x="6509867" y="6350"/>
                  </a:lnTo>
                  <a:lnTo>
                    <a:pt x="6755498" y="6350"/>
                  </a:lnTo>
                  <a:close/>
                </a:path>
              </a:pathLst>
            </a:custGeom>
            <a:solidFill>
              <a:srgbClr val="76CC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1968500" y="2435859"/>
              <a:ext cx="6761480" cy="7620"/>
            </a:xfrm>
            <a:custGeom>
              <a:avLst/>
              <a:gdLst/>
              <a:ahLst/>
              <a:cxnLst/>
              <a:rect l="l" t="t" r="r" b="b"/>
              <a:pathLst>
                <a:path w="6761480" h="7619">
                  <a:moveTo>
                    <a:pt x="247738" y="0"/>
                  </a:moveTo>
                  <a:lnTo>
                    <a:pt x="2984" y="0"/>
                  </a:lnTo>
                  <a:lnTo>
                    <a:pt x="0" y="7620"/>
                  </a:lnTo>
                  <a:lnTo>
                    <a:pt x="244805" y="7620"/>
                  </a:lnTo>
                  <a:lnTo>
                    <a:pt x="247738" y="0"/>
                  </a:lnTo>
                  <a:close/>
                </a:path>
                <a:path w="6761480" h="7619">
                  <a:moveTo>
                    <a:pt x="6761480" y="7620"/>
                  </a:moveTo>
                  <a:lnTo>
                    <a:pt x="6758483" y="0"/>
                  </a:lnTo>
                  <a:lnTo>
                    <a:pt x="6512852" y="0"/>
                  </a:lnTo>
                  <a:lnTo>
                    <a:pt x="6515481" y="7620"/>
                  </a:lnTo>
                  <a:lnTo>
                    <a:pt x="6761480" y="7620"/>
                  </a:lnTo>
                  <a:close/>
                </a:path>
              </a:pathLst>
            </a:custGeom>
            <a:solidFill>
              <a:srgbClr val="77CC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1967966" y="2443479"/>
              <a:ext cx="6762750" cy="7620"/>
            </a:xfrm>
            <a:custGeom>
              <a:avLst/>
              <a:gdLst/>
              <a:ahLst/>
              <a:cxnLst/>
              <a:rect l="l" t="t" r="r" b="b"/>
              <a:pathLst>
                <a:path w="6762750" h="7619">
                  <a:moveTo>
                    <a:pt x="244856" y="0"/>
                  </a:moveTo>
                  <a:lnTo>
                    <a:pt x="393" y="0"/>
                  </a:lnTo>
                  <a:lnTo>
                    <a:pt x="393" y="2540"/>
                  </a:lnTo>
                  <a:lnTo>
                    <a:pt x="0" y="2540"/>
                  </a:lnTo>
                  <a:lnTo>
                    <a:pt x="0" y="7620"/>
                  </a:lnTo>
                  <a:lnTo>
                    <a:pt x="244182" y="7620"/>
                  </a:lnTo>
                  <a:lnTo>
                    <a:pt x="244182" y="2540"/>
                  </a:lnTo>
                  <a:lnTo>
                    <a:pt x="244856" y="2540"/>
                  </a:lnTo>
                  <a:lnTo>
                    <a:pt x="244856" y="0"/>
                  </a:lnTo>
                  <a:close/>
                </a:path>
                <a:path w="6762750" h="7619">
                  <a:moveTo>
                    <a:pt x="6762534" y="2540"/>
                  </a:moveTo>
                  <a:lnTo>
                    <a:pt x="6762140" y="2540"/>
                  </a:lnTo>
                  <a:lnTo>
                    <a:pt x="6762140" y="0"/>
                  </a:lnTo>
                  <a:lnTo>
                    <a:pt x="6516459" y="0"/>
                  </a:lnTo>
                  <a:lnTo>
                    <a:pt x="6516459" y="2540"/>
                  </a:lnTo>
                  <a:lnTo>
                    <a:pt x="6517183" y="2540"/>
                  </a:lnTo>
                  <a:lnTo>
                    <a:pt x="6517183" y="7620"/>
                  </a:lnTo>
                  <a:lnTo>
                    <a:pt x="6762534" y="7620"/>
                  </a:lnTo>
                  <a:lnTo>
                    <a:pt x="6762534" y="2540"/>
                  </a:lnTo>
                  <a:close/>
                </a:path>
              </a:pathLst>
            </a:custGeom>
            <a:solidFill>
              <a:srgbClr val="78CC7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1967052" y="2451099"/>
              <a:ext cx="6764655" cy="6350"/>
            </a:xfrm>
            <a:custGeom>
              <a:avLst/>
              <a:gdLst/>
              <a:ahLst/>
              <a:cxnLst/>
              <a:rect l="l" t="t" r="r" b="b"/>
              <a:pathLst>
                <a:path w="6764655" h="6350">
                  <a:moveTo>
                    <a:pt x="244906" y="0"/>
                  </a:moveTo>
                  <a:lnTo>
                    <a:pt x="647" y="0"/>
                  </a:lnTo>
                  <a:lnTo>
                    <a:pt x="0" y="6350"/>
                  </a:lnTo>
                  <a:lnTo>
                    <a:pt x="244436" y="6350"/>
                  </a:lnTo>
                  <a:lnTo>
                    <a:pt x="244906" y="0"/>
                  </a:lnTo>
                  <a:close/>
                </a:path>
                <a:path w="6764655" h="6350">
                  <a:moveTo>
                    <a:pt x="6764363" y="6350"/>
                  </a:moveTo>
                  <a:lnTo>
                    <a:pt x="6763715" y="0"/>
                  </a:lnTo>
                  <a:lnTo>
                    <a:pt x="6518376" y="0"/>
                  </a:lnTo>
                  <a:lnTo>
                    <a:pt x="6519088" y="6350"/>
                  </a:lnTo>
                  <a:lnTo>
                    <a:pt x="6764363" y="6350"/>
                  </a:lnTo>
                  <a:close/>
                </a:path>
              </a:pathLst>
            </a:custGeom>
            <a:solidFill>
              <a:srgbClr val="79CC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1966264" y="2457449"/>
              <a:ext cx="6766559" cy="7620"/>
            </a:xfrm>
            <a:custGeom>
              <a:avLst/>
              <a:gdLst/>
              <a:ahLst/>
              <a:cxnLst/>
              <a:rect l="l" t="t" r="r" b="b"/>
              <a:pathLst>
                <a:path w="6766559" h="7619">
                  <a:moveTo>
                    <a:pt x="245224" y="0"/>
                  </a:moveTo>
                  <a:lnTo>
                    <a:pt x="787" y="0"/>
                  </a:lnTo>
                  <a:lnTo>
                    <a:pt x="0" y="7620"/>
                  </a:lnTo>
                  <a:lnTo>
                    <a:pt x="244652" y="7620"/>
                  </a:lnTo>
                  <a:lnTo>
                    <a:pt x="245224" y="0"/>
                  </a:lnTo>
                  <a:close/>
                </a:path>
                <a:path w="6766559" h="7619">
                  <a:moveTo>
                    <a:pt x="6765938" y="7620"/>
                  </a:moveTo>
                  <a:lnTo>
                    <a:pt x="6765150" y="0"/>
                  </a:lnTo>
                  <a:lnTo>
                    <a:pt x="6519875" y="0"/>
                  </a:lnTo>
                  <a:lnTo>
                    <a:pt x="6520713" y="7620"/>
                  </a:lnTo>
                  <a:lnTo>
                    <a:pt x="6765938" y="7620"/>
                  </a:lnTo>
                  <a:close/>
                </a:path>
              </a:pathLst>
            </a:custGeom>
            <a:solidFill>
              <a:srgbClr val="7BCD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1965477" y="2465069"/>
              <a:ext cx="6767830" cy="7620"/>
            </a:xfrm>
            <a:custGeom>
              <a:avLst/>
              <a:gdLst/>
              <a:ahLst/>
              <a:cxnLst/>
              <a:rect l="l" t="t" r="r" b="b"/>
              <a:pathLst>
                <a:path w="6767830" h="7619">
                  <a:moveTo>
                    <a:pt x="245440" y="0"/>
                  </a:moveTo>
                  <a:lnTo>
                    <a:pt x="787" y="0"/>
                  </a:lnTo>
                  <a:lnTo>
                    <a:pt x="0" y="7620"/>
                  </a:lnTo>
                  <a:lnTo>
                    <a:pt x="244881" y="7620"/>
                  </a:lnTo>
                  <a:lnTo>
                    <a:pt x="245440" y="0"/>
                  </a:lnTo>
                  <a:close/>
                </a:path>
                <a:path w="6767830" h="7619">
                  <a:moveTo>
                    <a:pt x="6767512" y="7620"/>
                  </a:moveTo>
                  <a:lnTo>
                    <a:pt x="6766725" y="0"/>
                  </a:lnTo>
                  <a:lnTo>
                    <a:pt x="6521501" y="0"/>
                  </a:lnTo>
                  <a:lnTo>
                    <a:pt x="6522352" y="7620"/>
                  </a:lnTo>
                  <a:lnTo>
                    <a:pt x="6767512" y="7620"/>
                  </a:lnTo>
                  <a:close/>
                </a:path>
              </a:pathLst>
            </a:custGeom>
            <a:solidFill>
              <a:srgbClr val="7CCD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1964690" y="2472689"/>
              <a:ext cx="6769100" cy="7620"/>
            </a:xfrm>
            <a:custGeom>
              <a:avLst/>
              <a:gdLst/>
              <a:ahLst/>
              <a:cxnLst/>
              <a:rect l="l" t="t" r="r" b="b"/>
              <a:pathLst>
                <a:path w="6769100" h="7619">
                  <a:moveTo>
                    <a:pt x="245668" y="0"/>
                  </a:moveTo>
                  <a:lnTo>
                    <a:pt x="787" y="0"/>
                  </a:lnTo>
                  <a:lnTo>
                    <a:pt x="0" y="7620"/>
                  </a:lnTo>
                  <a:lnTo>
                    <a:pt x="245110" y="7620"/>
                  </a:lnTo>
                  <a:lnTo>
                    <a:pt x="245668" y="0"/>
                  </a:lnTo>
                  <a:close/>
                </a:path>
                <a:path w="6769100" h="7619">
                  <a:moveTo>
                    <a:pt x="6769100" y="7620"/>
                  </a:moveTo>
                  <a:lnTo>
                    <a:pt x="6768300" y="0"/>
                  </a:lnTo>
                  <a:lnTo>
                    <a:pt x="6523139" y="0"/>
                  </a:lnTo>
                  <a:lnTo>
                    <a:pt x="6523990" y="7620"/>
                  </a:lnTo>
                  <a:lnTo>
                    <a:pt x="6769100" y="7620"/>
                  </a:lnTo>
                  <a:close/>
                </a:path>
              </a:pathLst>
            </a:custGeom>
            <a:solidFill>
              <a:srgbClr val="7DCE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1964690" y="2480309"/>
              <a:ext cx="6769100" cy="6350"/>
            </a:xfrm>
            <a:custGeom>
              <a:avLst/>
              <a:gdLst/>
              <a:ahLst/>
              <a:cxnLst/>
              <a:rect l="l" t="t" r="r" b="b"/>
              <a:pathLst>
                <a:path w="6769100" h="6350">
                  <a:moveTo>
                    <a:pt x="245592" y="6350"/>
                  </a:moveTo>
                  <a:lnTo>
                    <a:pt x="245110" y="0"/>
                  </a:lnTo>
                  <a:lnTo>
                    <a:pt x="0" y="0"/>
                  </a:lnTo>
                  <a:lnTo>
                    <a:pt x="698" y="6350"/>
                  </a:lnTo>
                  <a:lnTo>
                    <a:pt x="245592" y="6350"/>
                  </a:lnTo>
                  <a:close/>
                </a:path>
                <a:path w="6769100" h="6350">
                  <a:moveTo>
                    <a:pt x="6769100" y="0"/>
                  </a:moveTo>
                  <a:lnTo>
                    <a:pt x="6523990" y="0"/>
                  </a:lnTo>
                  <a:lnTo>
                    <a:pt x="6523253" y="6350"/>
                  </a:lnTo>
                  <a:lnTo>
                    <a:pt x="6768389" y="6350"/>
                  </a:lnTo>
                  <a:lnTo>
                    <a:pt x="6769100" y="0"/>
                  </a:lnTo>
                  <a:close/>
                </a:path>
              </a:pathLst>
            </a:custGeom>
            <a:solidFill>
              <a:srgbClr val="7FCE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1965388" y="2486659"/>
              <a:ext cx="6767830" cy="7620"/>
            </a:xfrm>
            <a:custGeom>
              <a:avLst/>
              <a:gdLst/>
              <a:ahLst/>
              <a:cxnLst/>
              <a:rect l="l" t="t" r="r" b="b"/>
              <a:pathLst>
                <a:path w="6767830" h="7619">
                  <a:moveTo>
                    <a:pt x="245478" y="7620"/>
                  </a:moveTo>
                  <a:lnTo>
                    <a:pt x="244894" y="0"/>
                  </a:lnTo>
                  <a:lnTo>
                    <a:pt x="0" y="0"/>
                  </a:lnTo>
                  <a:lnTo>
                    <a:pt x="850" y="7620"/>
                  </a:lnTo>
                  <a:lnTo>
                    <a:pt x="245478" y="7620"/>
                  </a:lnTo>
                  <a:close/>
                </a:path>
                <a:path w="6767830" h="7619">
                  <a:moveTo>
                    <a:pt x="6767690" y="0"/>
                  </a:moveTo>
                  <a:lnTo>
                    <a:pt x="6522555" y="0"/>
                  </a:lnTo>
                  <a:lnTo>
                    <a:pt x="6521678" y="7620"/>
                  </a:lnTo>
                  <a:lnTo>
                    <a:pt x="6766839" y="7620"/>
                  </a:lnTo>
                  <a:lnTo>
                    <a:pt x="6767690" y="0"/>
                  </a:lnTo>
                  <a:close/>
                </a:path>
              </a:pathLst>
            </a:custGeom>
            <a:solidFill>
              <a:srgbClr val="80C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1966239" y="2494279"/>
              <a:ext cx="6766559" cy="7620"/>
            </a:xfrm>
            <a:custGeom>
              <a:avLst/>
              <a:gdLst/>
              <a:ahLst/>
              <a:cxnLst/>
              <a:rect l="l" t="t" r="r" b="b"/>
              <a:pathLst>
                <a:path w="6766559" h="7619">
                  <a:moveTo>
                    <a:pt x="245211" y="7620"/>
                  </a:moveTo>
                  <a:lnTo>
                    <a:pt x="244627" y="0"/>
                  </a:lnTo>
                  <a:lnTo>
                    <a:pt x="0" y="0"/>
                  </a:lnTo>
                  <a:lnTo>
                    <a:pt x="838" y="7620"/>
                  </a:lnTo>
                  <a:lnTo>
                    <a:pt x="245211" y="7620"/>
                  </a:lnTo>
                  <a:close/>
                </a:path>
                <a:path w="6766559" h="7619">
                  <a:moveTo>
                    <a:pt x="6765988" y="0"/>
                  </a:moveTo>
                  <a:lnTo>
                    <a:pt x="6520828" y="0"/>
                  </a:lnTo>
                  <a:lnTo>
                    <a:pt x="6519939" y="7620"/>
                  </a:lnTo>
                  <a:lnTo>
                    <a:pt x="6765150" y="7620"/>
                  </a:lnTo>
                  <a:lnTo>
                    <a:pt x="6765988" y="0"/>
                  </a:lnTo>
                  <a:close/>
                </a:path>
              </a:pathLst>
            </a:custGeom>
            <a:solidFill>
              <a:srgbClr val="81CF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1967077" y="2501899"/>
              <a:ext cx="6764655" cy="6350"/>
            </a:xfrm>
            <a:custGeom>
              <a:avLst/>
              <a:gdLst/>
              <a:ahLst/>
              <a:cxnLst/>
              <a:rect l="l" t="t" r="r" b="b"/>
              <a:pathLst>
                <a:path w="6764655" h="6350">
                  <a:moveTo>
                    <a:pt x="244868" y="6350"/>
                  </a:moveTo>
                  <a:lnTo>
                    <a:pt x="244373" y="0"/>
                  </a:lnTo>
                  <a:lnTo>
                    <a:pt x="0" y="0"/>
                  </a:lnTo>
                  <a:lnTo>
                    <a:pt x="711" y="6350"/>
                  </a:lnTo>
                  <a:lnTo>
                    <a:pt x="244868" y="6350"/>
                  </a:lnTo>
                  <a:close/>
                </a:path>
                <a:path w="6764655" h="6350">
                  <a:moveTo>
                    <a:pt x="6764312" y="0"/>
                  </a:moveTo>
                  <a:lnTo>
                    <a:pt x="6519100" y="0"/>
                  </a:lnTo>
                  <a:lnTo>
                    <a:pt x="6518376" y="6350"/>
                  </a:lnTo>
                  <a:lnTo>
                    <a:pt x="6763601" y="6350"/>
                  </a:lnTo>
                  <a:lnTo>
                    <a:pt x="6764312" y="0"/>
                  </a:lnTo>
                  <a:close/>
                </a:path>
              </a:pathLst>
            </a:custGeom>
            <a:solidFill>
              <a:srgbClr val="83D0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1968068" y="2508249"/>
              <a:ext cx="6762750" cy="7620"/>
            </a:xfrm>
            <a:custGeom>
              <a:avLst/>
              <a:gdLst/>
              <a:ahLst/>
              <a:cxnLst/>
              <a:rect l="l" t="t" r="r" b="b"/>
              <a:pathLst>
                <a:path w="6762750" h="7619">
                  <a:moveTo>
                    <a:pt x="244995" y="6350"/>
                  </a:moveTo>
                  <a:lnTo>
                    <a:pt x="244513" y="6350"/>
                  </a:lnTo>
                  <a:lnTo>
                    <a:pt x="244513" y="5080"/>
                  </a:lnTo>
                  <a:lnTo>
                    <a:pt x="244068" y="5080"/>
                  </a:lnTo>
                  <a:lnTo>
                    <a:pt x="244068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355" y="5080"/>
                  </a:lnTo>
                  <a:lnTo>
                    <a:pt x="355" y="6350"/>
                  </a:lnTo>
                  <a:lnTo>
                    <a:pt x="660" y="6350"/>
                  </a:lnTo>
                  <a:lnTo>
                    <a:pt x="660" y="7620"/>
                  </a:lnTo>
                  <a:lnTo>
                    <a:pt x="244995" y="7620"/>
                  </a:lnTo>
                  <a:lnTo>
                    <a:pt x="244995" y="6350"/>
                  </a:lnTo>
                  <a:close/>
                </a:path>
                <a:path w="6762750" h="7619">
                  <a:moveTo>
                    <a:pt x="6762331" y="0"/>
                  </a:moveTo>
                  <a:lnTo>
                    <a:pt x="6517094" y="0"/>
                  </a:lnTo>
                  <a:lnTo>
                    <a:pt x="6517094" y="5080"/>
                  </a:lnTo>
                  <a:lnTo>
                    <a:pt x="6516573" y="5080"/>
                  </a:lnTo>
                  <a:lnTo>
                    <a:pt x="6516573" y="6350"/>
                  </a:lnTo>
                  <a:lnTo>
                    <a:pt x="6516141" y="6350"/>
                  </a:lnTo>
                  <a:lnTo>
                    <a:pt x="6516141" y="7620"/>
                  </a:lnTo>
                  <a:lnTo>
                    <a:pt x="6761670" y="7620"/>
                  </a:lnTo>
                  <a:lnTo>
                    <a:pt x="6761670" y="6350"/>
                  </a:lnTo>
                  <a:lnTo>
                    <a:pt x="6761975" y="6350"/>
                  </a:lnTo>
                  <a:lnTo>
                    <a:pt x="6761975" y="5080"/>
                  </a:lnTo>
                  <a:lnTo>
                    <a:pt x="6762331" y="5080"/>
                  </a:lnTo>
                  <a:lnTo>
                    <a:pt x="6762331" y="0"/>
                  </a:lnTo>
                  <a:close/>
                </a:path>
              </a:pathLst>
            </a:custGeom>
            <a:solidFill>
              <a:srgbClr val="84D0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1968957" y="2515869"/>
              <a:ext cx="6760845" cy="7620"/>
            </a:xfrm>
            <a:custGeom>
              <a:avLst/>
              <a:gdLst/>
              <a:ahLst/>
              <a:cxnLst/>
              <a:rect l="l" t="t" r="r" b="b"/>
              <a:pathLst>
                <a:path w="6760845" h="7619">
                  <a:moveTo>
                    <a:pt x="247281" y="7620"/>
                  </a:moveTo>
                  <a:lnTo>
                    <a:pt x="244348" y="0"/>
                  </a:lnTo>
                  <a:lnTo>
                    <a:pt x="0" y="0"/>
                  </a:lnTo>
                  <a:lnTo>
                    <a:pt x="2794" y="7620"/>
                  </a:lnTo>
                  <a:lnTo>
                    <a:pt x="247281" y="7620"/>
                  </a:lnTo>
                  <a:close/>
                </a:path>
                <a:path w="6760845" h="7619">
                  <a:moveTo>
                    <a:pt x="6760553" y="0"/>
                  </a:moveTo>
                  <a:lnTo>
                    <a:pt x="6515024" y="0"/>
                  </a:lnTo>
                  <a:lnTo>
                    <a:pt x="6512395" y="7620"/>
                  </a:lnTo>
                  <a:lnTo>
                    <a:pt x="6757759" y="7620"/>
                  </a:lnTo>
                  <a:lnTo>
                    <a:pt x="6760553" y="0"/>
                  </a:lnTo>
                  <a:close/>
                </a:path>
              </a:pathLst>
            </a:custGeom>
            <a:solidFill>
              <a:srgbClr val="85D1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1971751" y="2523489"/>
              <a:ext cx="6755130" cy="6350"/>
            </a:xfrm>
            <a:custGeom>
              <a:avLst/>
              <a:gdLst/>
              <a:ahLst/>
              <a:cxnLst/>
              <a:rect l="l" t="t" r="r" b="b"/>
              <a:pathLst>
                <a:path w="6755130" h="6350">
                  <a:moveTo>
                    <a:pt x="246938" y="6350"/>
                  </a:moveTo>
                  <a:lnTo>
                    <a:pt x="244487" y="0"/>
                  </a:lnTo>
                  <a:lnTo>
                    <a:pt x="0" y="0"/>
                  </a:lnTo>
                  <a:lnTo>
                    <a:pt x="2324" y="6350"/>
                  </a:lnTo>
                  <a:lnTo>
                    <a:pt x="246938" y="6350"/>
                  </a:lnTo>
                  <a:close/>
                </a:path>
                <a:path w="6755130" h="6350">
                  <a:moveTo>
                    <a:pt x="6754965" y="0"/>
                  </a:moveTo>
                  <a:lnTo>
                    <a:pt x="6509601" y="0"/>
                  </a:lnTo>
                  <a:lnTo>
                    <a:pt x="6507404" y="6350"/>
                  </a:lnTo>
                  <a:lnTo>
                    <a:pt x="6752628" y="6350"/>
                  </a:lnTo>
                  <a:lnTo>
                    <a:pt x="6754965" y="0"/>
                  </a:lnTo>
                  <a:close/>
                </a:path>
              </a:pathLst>
            </a:custGeom>
            <a:solidFill>
              <a:srgbClr val="87D1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1974088" y="2529839"/>
              <a:ext cx="6750684" cy="7620"/>
            </a:xfrm>
            <a:custGeom>
              <a:avLst/>
              <a:gdLst/>
              <a:ahLst/>
              <a:cxnLst/>
              <a:rect l="l" t="t" r="r" b="b"/>
              <a:pathLst>
                <a:path w="6750684" h="7619">
                  <a:moveTo>
                    <a:pt x="247523" y="7620"/>
                  </a:moveTo>
                  <a:lnTo>
                    <a:pt x="244602" y="0"/>
                  </a:lnTo>
                  <a:lnTo>
                    <a:pt x="0" y="0"/>
                  </a:lnTo>
                  <a:lnTo>
                    <a:pt x="2781" y="7620"/>
                  </a:lnTo>
                  <a:lnTo>
                    <a:pt x="247523" y="7620"/>
                  </a:lnTo>
                  <a:close/>
                </a:path>
                <a:path w="6750684" h="7619">
                  <a:moveTo>
                    <a:pt x="6750291" y="0"/>
                  </a:moveTo>
                  <a:lnTo>
                    <a:pt x="6505067" y="0"/>
                  </a:lnTo>
                  <a:lnTo>
                    <a:pt x="6502425" y="7620"/>
                  </a:lnTo>
                  <a:lnTo>
                    <a:pt x="6747510" y="7620"/>
                  </a:lnTo>
                  <a:lnTo>
                    <a:pt x="6750291" y="0"/>
                  </a:lnTo>
                  <a:close/>
                </a:path>
              </a:pathLst>
            </a:custGeom>
            <a:solidFill>
              <a:srgbClr val="88D2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1976882" y="2537459"/>
              <a:ext cx="6744970" cy="7620"/>
            </a:xfrm>
            <a:custGeom>
              <a:avLst/>
              <a:gdLst/>
              <a:ahLst/>
              <a:cxnLst/>
              <a:rect l="l" t="t" r="r" b="b"/>
              <a:pathLst>
                <a:path w="6744970" h="7619">
                  <a:moveTo>
                    <a:pt x="247662" y="7620"/>
                  </a:moveTo>
                  <a:lnTo>
                    <a:pt x="244729" y="0"/>
                  </a:lnTo>
                  <a:lnTo>
                    <a:pt x="0" y="0"/>
                  </a:lnTo>
                  <a:lnTo>
                    <a:pt x="2794" y="7620"/>
                  </a:lnTo>
                  <a:lnTo>
                    <a:pt x="247662" y="7620"/>
                  </a:lnTo>
                  <a:close/>
                </a:path>
                <a:path w="6744970" h="7619">
                  <a:moveTo>
                    <a:pt x="6744703" y="0"/>
                  </a:moveTo>
                  <a:lnTo>
                    <a:pt x="6499631" y="0"/>
                  </a:lnTo>
                  <a:lnTo>
                    <a:pt x="6496990" y="7620"/>
                  </a:lnTo>
                  <a:lnTo>
                    <a:pt x="6741922" y="7620"/>
                  </a:lnTo>
                  <a:lnTo>
                    <a:pt x="6744703" y="0"/>
                  </a:lnTo>
                  <a:close/>
                </a:path>
              </a:pathLst>
            </a:custGeom>
            <a:solidFill>
              <a:srgbClr val="89D2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1979904" y="2545079"/>
              <a:ext cx="6739255" cy="6350"/>
            </a:xfrm>
            <a:custGeom>
              <a:avLst/>
              <a:gdLst/>
              <a:ahLst/>
              <a:cxnLst/>
              <a:rect l="l" t="t" r="r" b="b"/>
              <a:pathLst>
                <a:path w="6739255" h="6350">
                  <a:moveTo>
                    <a:pt x="246646" y="1270"/>
                  </a:moveTo>
                  <a:lnTo>
                    <a:pt x="244881" y="1270"/>
                  </a:lnTo>
                  <a:lnTo>
                    <a:pt x="244881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1168" y="1270"/>
                  </a:lnTo>
                  <a:lnTo>
                    <a:pt x="1168" y="6350"/>
                  </a:lnTo>
                  <a:lnTo>
                    <a:pt x="246646" y="6350"/>
                  </a:lnTo>
                  <a:lnTo>
                    <a:pt x="246646" y="1270"/>
                  </a:lnTo>
                  <a:close/>
                </a:path>
                <a:path w="6739255" h="6350">
                  <a:moveTo>
                    <a:pt x="6738658" y="0"/>
                  </a:moveTo>
                  <a:lnTo>
                    <a:pt x="6493751" y="0"/>
                  </a:lnTo>
                  <a:lnTo>
                    <a:pt x="6493751" y="1270"/>
                  </a:lnTo>
                  <a:lnTo>
                    <a:pt x="6491910" y="1270"/>
                  </a:lnTo>
                  <a:lnTo>
                    <a:pt x="6491910" y="6350"/>
                  </a:lnTo>
                  <a:lnTo>
                    <a:pt x="6737502" y="6350"/>
                  </a:lnTo>
                  <a:lnTo>
                    <a:pt x="6737502" y="1270"/>
                  </a:lnTo>
                  <a:lnTo>
                    <a:pt x="6738658" y="1270"/>
                  </a:lnTo>
                  <a:lnTo>
                    <a:pt x="6738658" y="0"/>
                  </a:lnTo>
                  <a:close/>
                </a:path>
              </a:pathLst>
            </a:custGeom>
            <a:solidFill>
              <a:srgbClr val="8AD3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1982228" y="2551429"/>
              <a:ext cx="6734175" cy="7620"/>
            </a:xfrm>
            <a:custGeom>
              <a:avLst/>
              <a:gdLst/>
              <a:ahLst/>
              <a:cxnLst/>
              <a:rect l="l" t="t" r="r" b="b"/>
              <a:pathLst>
                <a:path w="6734175" h="7619">
                  <a:moveTo>
                    <a:pt x="248513" y="1270"/>
                  </a:moveTo>
                  <a:lnTo>
                    <a:pt x="246227" y="1270"/>
                  </a:lnTo>
                  <a:lnTo>
                    <a:pt x="246227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2120" y="1270"/>
                  </a:lnTo>
                  <a:lnTo>
                    <a:pt x="2120" y="7620"/>
                  </a:lnTo>
                  <a:lnTo>
                    <a:pt x="248513" y="7620"/>
                  </a:lnTo>
                  <a:lnTo>
                    <a:pt x="248513" y="1270"/>
                  </a:lnTo>
                  <a:close/>
                </a:path>
                <a:path w="6734175" h="7619">
                  <a:moveTo>
                    <a:pt x="6734010" y="0"/>
                  </a:moveTo>
                  <a:lnTo>
                    <a:pt x="6487541" y="0"/>
                  </a:lnTo>
                  <a:lnTo>
                    <a:pt x="6487541" y="1270"/>
                  </a:lnTo>
                  <a:lnTo>
                    <a:pt x="6485115" y="1270"/>
                  </a:lnTo>
                  <a:lnTo>
                    <a:pt x="6485115" y="7620"/>
                  </a:lnTo>
                  <a:lnTo>
                    <a:pt x="6731889" y="7620"/>
                  </a:lnTo>
                  <a:lnTo>
                    <a:pt x="6731889" y="1270"/>
                  </a:lnTo>
                  <a:lnTo>
                    <a:pt x="6734010" y="1270"/>
                  </a:lnTo>
                  <a:lnTo>
                    <a:pt x="6734010" y="0"/>
                  </a:lnTo>
                  <a:close/>
                </a:path>
              </a:pathLst>
            </a:custGeom>
            <a:solidFill>
              <a:srgbClr val="8CD3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1986229" y="2559049"/>
              <a:ext cx="6726555" cy="7620"/>
            </a:xfrm>
            <a:custGeom>
              <a:avLst/>
              <a:gdLst/>
              <a:ahLst/>
              <a:cxnLst/>
              <a:rect l="l" t="t" r="r" b="b"/>
              <a:pathLst>
                <a:path w="6726555" h="7619">
                  <a:moveTo>
                    <a:pt x="251002" y="7620"/>
                  </a:moveTo>
                  <a:lnTo>
                    <a:pt x="246418" y="0"/>
                  </a:lnTo>
                  <a:lnTo>
                    <a:pt x="0" y="0"/>
                  </a:lnTo>
                  <a:lnTo>
                    <a:pt x="4508" y="7620"/>
                  </a:lnTo>
                  <a:lnTo>
                    <a:pt x="251002" y="7620"/>
                  </a:lnTo>
                  <a:close/>
                </a:path>
                <a:path w="6726555" h="7619">
                  <a:moveTo>
                    <a:pt x="6726009" y="0"/>
                  </a:moveTo>
                  <a:lnTo>
                    <a:pt x="6479083" y="0"/>
                  </a:lnTo>
                  <a:lnTo>
                    <a:pt x="6474206" y="7620"/>
                  </a:lnTo>
                  <a:lnTo>
                    <a:pt x="6721500" y="7620"/>
                  </a:lnTo>
                  <a:lnTo>
                    <a:pt x="6726009" y="0"/>
                  </a:lnTo>
                  <a:close/>
                </a:path>
              </a:pathLst>
            </a:custGeom>
            <a:solidFill>
              <a:srgbClr val="8DD48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1990737" y="2566669"/>
              <a:ext cx="6717030" cy="6350"/>
            </a:xfrm>
            <a:custGeom>
              <a:avLst/>
              <a:gdLst/>
              <a:ahLst/>
              <a:cxnLst/>
              <a:rect l="l" t="t" r="r" b="b"/>
              <a:pathLst>
                <a:path w="6717030" h="6350">
                  <a:moveTo>
                    <a:pt x="250291" y="6350"/>
                  </a:moveTo>
                  <a:lnTo>
                    <a:pt x="246494" y="0"/>
                  </a:lnTo>
                  <a:lnTo>
                    <a:pt x="0" y="0"/>
                  </a:lnTo>
                  <a:lnTo>
                    <a:pt x="3771" y="6350"/>
                  </a:lnTo>
                  <a:lnTo>
                    <a:pt x="250291" y="6350"/>
                  </a:lnTo>
                  <a:close/>
                </a:path>
                <a:path w="6717030" h="6350">
                  <a:moveTo>
                    <a:pt x="6716992" y="0"/>
                  </a:moveTo>
                  <a:lnTo>
                    <a:pt x="6469685" y="0"/>
                  </a:lnTo>
                  <a:lnTo>
                    <a:pt x="6465633" y="6350"/>
                  </a:lnTo>
                  <a:lnTo>
                    <a:pt x="6713220" y="6350"/>
                  </a:lnTo>
                  <a:lnTo>
                    <a:pt x="6716992" y="0"/>
                  </a:lnTo>
                  <a:close/>
                </a:path>
              </a:pathLst>
            </a:custGeom>
            <a:solidFill>
              <a:srgbClr val="8ED48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1996008" y="2573019"/>
              <a:ext cx="6706870" cy="7620"/>
            </a:xfrm>
            <a:custGeom>
              <a:avLst/>
              <a:gdLst/>
              <a:ahLst/>
              <a:cxnLst/>
              <a:rect l="l" t="t" r="r" b="b"/>
              <a:pathLst>
                <a:path w="6706870" h="7619">
                  <a:moveTo>
                    <a:pt x="249161" y="5080"/>
                  </a:moveTo>
                  <a:lnTo>
                    <a:pt x="246545" y="5080"/>
                  </a:lnTo>
                  <a:lnTo>
                    <a:pt x="246545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2260" y="5080"/>
                  </a:lnTo>
                  <a:lnTo>
                    <a:pt x="2260" y="7620"/>
                  </a:lnTo>
                  <a:lnTo>
                    <a:pt x="249161" y="7620"/>
                  </a:lnTo>
                  <a:lnTo>
                    <a:pt x="249161" y="5080"/>
                  </a:lnTo>
                  <a:close/>
                </a:path>
                <a:path w="6706870" h="7619">
                  <a:moveTo>
                    <a:pt x="6706451" y="0"/>
                  </a:moveTo>
                  <a:lnTo>
                    <a:pt x="6458737" y="0"/>
                  </a:lnTo>
                  <a:lnTo>
                    <a:pt x="6458737" y="5080"/>
                  </a:lnTo>
                  <a:lnTo>
                    <a:pt x="6456070" y="5080"/>
                  </a:lnTo>
                  <a:lnTo>
                    <a:pt x="6456070" y="7620"/>
                  </a:lnTo>
                  <a:lnTo>
                    <a:pt x="6704190" y="7620"/>
                  </a:lnTo>
                  <a:lnTo>
                    <a:pt x="6704190" y="5080"/>
                  </a:lnTo>
                  <a:lnTo>
                    <a:pt x="6706451" y="5080"/>
                  </a:lnTo>
                  <a:lnTo>
                    <a:pt x="6706451" y="0"/>
                  </a:lnTo>
                  <a:close/>
                </a:path>
              </a:pathLst>
            </a:custGeom>
            <a:solidFill>
              <a:srgbClr val="90D5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2000897" y="2580639"/>
              <a:ext cx="6696709" cy="7620"/>
            </a:xfrm>
            <a:custGeom>
              <a:avLst/>
              <a:gdLst/>
              <a:ahLst/>
              <a:cxnLst/>
              <a:rect l="l" t="t" r="r" b="b"/>
              <a:pathLst>
                <a:path w="6696709" h="7619">
                  <a:moveTo>
                    <a:pt x="251294" y="6350"/>
                  </a:moveTo>
                  <a:lnTo>
                    <a:pt x="248056" y="6350"/>
                  </a:lnTo>
                  <a:lnTo>
                    <a:pt x="248056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2425" y="6350"/>
                  </a:lnTo>
                  <a:lnTo>
                    <a:pt x="2425" y="7620"/>
                  </a:lnTo>
                  <a:lnTo>
                    <a:pt x="251294" y="7620"/>
                  </a:lnTo>
                  <a:lnTo>
                    <a:pt x="251294" y="6350"/>
                  </a:lnTo>
                  <a:close/>
                </a:path>
                <a:path w="6696709" h="7619">
                  <a:moveTo>
                    <a:pt x="6696672" y="0"/>
                  </a:moveTo>
                  <a:lnTo>
                    <a:pt x="6447561" y="0"/>
                  </a:lnTo>
                  <a:lnTo>
                    <a:pt x="6447561" y="6350"/>
                  </a:lnTo>
                  <a:lnTo>
                    <a:pt x="6444450" y="6350"/>
                  </a:lnTo>
                  <a:lnTo>
                    <a:pt x="6444450" y="7620"/>
                  </a:lnTo>
                  <a:lnTo>
                    <a:pt x="6694246" y="7620"/>
                  </a:lnTo>
                  <a:lnTo>
                    <a:pt x="6694246" y="6350"/>
                  </a:lnTo>
                  <a:lnTo>
                    <a:pt x="6696672" y="6350"/>
                  </a:lnTo>
                  <a:lnTo>
                    <a:pt x="6696672" y="0"/>
                  </a:lnTo>
                  <a:close/>
                </a:path>
              </a:pathLst>
            </a:custGeom>
            <a:solidFill>
              <a:srgbClr val="91D5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2003869" y="2588259"/>
              <a:ext cx="6690995" cy="6350"/>
            </a:xfrm>
            <a:custGeom>
              <a:avLst/>
              <a:gdLst/>
              <a:ahLst/>
              <a:cxnLst/>
              <a:rect l="l" t="t" r="r" b="b"/>
              <a:pathLst>
                <a:path w="6690995" h="6350">
                  <a:moveTo>
                    <a:pt x="254279" y="6350"/>
                  </a:moveTo>
                  <a:lnTo>
                    <a:pt x="248869" y="0"/>
                  </a:lnTo>
                  <a:lnTo>
                    <a:pt x="0" y="0"/>
                  </a:lnTo>
                  <a:lnTo>
                    <a:pt x="5448" y="6350"/>
                  </a:lnTo>
                  <a:lnTo>
                    <a:pt x="254279" y="6350"/>
                  </a:lnTo>
                  <a:close/>
                </a:path>
                <a:path w="6690995" h="6350">
                  <a:moveTo>
                    <a:pt x="6690728" y="0"/>
                  </a:moveTo>
                  <a:lnTo>
                    <a:pt x="6440970" y="0"/>
                  </a:lnTo>
                  <a:lnTo>
                    <a:pt x="6435788" y="6350"/>
                  </a:lnTo>
                  <a:lnTo>
                    <a:pt x="6685280" y="6350"/>
                  </a:lnTo>
                  <a:lnTo>
                    <a:pt x="6690728" y="0"/>
                  </a:lnTo>
                  <a:close/>
                </a:path>
              </a:pathLst>
            </a:custGeom>
            <a:solidFill>
              <a:srgbClr val="92D6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2009317" y="2594609"/>
              <a:ext cx="6680200" cy="7620"/>
            </a:xfrm>
            <a:custGeom>
              <a:avLst/>
              <a:gdLst/>
              <a:ahLst/>
              <a:cxnLst/>
              <a:rect l="l" t="t" r="r" b="b"/>
              <a:pathLst>
                <a:path w="6680200" h="7619">
                  <a:moveTo>
                    <a:pt x="255320" y="7620"/>
                  </a:moveTo>
                  <a:lnTo>
                    <a:pt x="248831" y="0"/>
                  </a:lnTo>
                  <a:lnTo>
                    <a:pt x="0" y="0"/>
                  </a:lnTo>
                  <a:lnTo>
                    <a:pt x="6527" y="7620"/>
                  </a:lnTo>
                  <a:lnTo>
                    <a:pt x="255320" y="7620"/>
                  </a:lnTo>
                  <a:close/>
                </a:path>
                <a:path w="6680200" h="7619">
                  <a:moveTo>
                    <a:pt x="6679832" y="0"/>
                  </a:moveTo>
                  <a:lnTo>
                    <a:pt x="6430340" y="0"/>
                  </a:lnTo>
                  <a:lnTo>
                    <a:pt x="6424130" y="7620"/>
                  </a:lnTo>
                  <a:lnTo>
                    <a:pt x="6673304" y="7620"/>
                  </a:lnTo>
                  <a:lnTo>
                    <a:pt x="6679832" y="0"/>
                  </a:lnTo>
                  <a:close/>
                </a:path>
              </a:pathLst>
            </a:custGeom>
            <a:solidFill>
              <a:srgbClr val="94D69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2015845" y="2602229"/>
              <a:ext cx="6666865" cy="7620"/>
            </a:xfrm>
            <a:custGeom>
              <a:avLst/>
              <a:gdLst/>
              <a:ahLst/>
              <a:cxnLst/>
              <a:rect l="l" t="t" r="r" b="b"/>
              <a:pathLst>
                <a:path w="6666865" h="7619">
                  <a:moveTo>
                    <a:pt x="255282" y="7620"/>
                  </a:moveTo>
                  <a:lnTo>
                    <a:pt x="248793" y="0"/>
                  </a:lnTo>
                  <a:lnTo>
                    <a:pt x="0" y="0"/>
                  </a:lnTo>
                  <a:lnTo>
                    <a:pt x="6527" y="7620"/>
                  </a:lnTo>
                  <a:lnTo>
                    <a:pt x="255282" y="7620"/>
                  </a:lnTo>
                  <a:close/>
                </a:path>
                <a:path w="6666865" h="7619">
                  <a:moveTo>
                    <a:pt x="6666776" y="0"/>
                  </a:moveTo>
                  <a:lnTo>
                    <a:pt x="6417602" y="0"/>
                  </a:lnTo>
                  <a:lnTo>
                    <a:pt x="6411392" y="7620"/>
                  </a:lnTo>
                  <a:lnTo>
                    <a:pt x="6660248" y="7620"/>
                  </a:lnTo>
                  <a:lnTo>
                    <a:pt x="6666776" y="0"/>
                  </a:lnTo>
                  <a:close/>
                </a:path>
              </a:pathLst>
            </a:custGeom>
            <a:solidFill>
              <a:srgbClr val="95D7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2023465" y="2609849"/>
              <a:ext cx="6651625" cy="6350"/>
            </a:xfrm>
            <a:custGeom>
              <a:avLst/>
              <a:gdLst/>
              <a:ahLst/>
              <a:cxnLst/>
              <a:rect l="l" t="t" r="r" b="b"/>
              <a:pathLst>
                <a:path w="6651625" h="6350">
                  <a:moveTo>
                    <a:pt x="251879" y="2540"/>
                  </a:moveTo>
                  <a:lnTo>
                    <a:pt x="248742" y="2540"/>
                  </a:lnTo>
                  <a:lnTo>
                    <a:pt x="248742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2717" y="2540"/>
                  </a:lnTo>
                  <a:lnTo>
                    <a:pt x="2717" y="6350"/>
                  </a:lnTo>
                  <a:lnTo>
                    <a:pt x="251879" y="6350"/>
                  </a:lnTo>
                  <a:lnTo>
                    <a:pt x="251879" y="2540"/>
                  </a:lnTo>
                  <a:close/>
                </a:path>
                <a:path w="6651625" h="6350">
                  <a:moveTo>
                    <a:pt x="6651536" y="0"/>
                  </a:moveTo>
                  <a:lnTo>
                    <a:pt x="6402743" y="0"/>
                  </a:lnTo>
                  <a:lnTo>
                    <a:pt x="6402743" y="2540"/>
                  </a:lnTo>
                  <a:lnTo>
                    <a:pt x="6399581" y="2540"/>
                  </a:lnTo>
                  <a:lnTo>
                    <a:pt x="6399581" y="6350"/>
                  </a:lnTo>
                  <a:lnTo>
                    <a:pt x="6648818" y="6350"/>
                  </a:lnTo>
                  <a:lnTo>
                    <a:pt x="6648818" y="2540"/>
                  </a:lnTo>
                  <a:lnTo>
                    <a:pt x="6651536" y="2540"/>
                  </a:lnTo>
                  <a:lnTo>
                    <a:pt x="6651536" y="0"/>
                  </a:lnTo>
                  <a:close/>
                </a:path>
              </a:pathLst>
            </a:custGeom>
            <a:solidFill>
              <a:srgbClr val="96D7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2030539" y="2616199"/>
              <a:ext cx="6637655" cy="15240"/>
            </a:xfrm>
            <a:custGeom>
              <a:avLst/>
              <a:gdLst/>
              <a:ahLst/>
              <a:cxnLst/>
              <a:rect l="l" t="t" r="r" b="b"/>
              <a:pathLst>
                <a:path w="6637655" h="15239">
                  <a:moveTo>
                    <a:pt x="263321" y="15240"/>
                  </a:moveTo>
                  <a:lnTo>
                    <a:pt x="255104" y="7620"/>
                  </a:lnTo>
                  <a:lnTo>
                    <a:pt x="254406" y="7620"/>
                  </a:lnTo>
                  <a:lnTo>
                    <a:pt x="254406" y="6350"/>
                  </a:lnTo>
                  <a:lnTo>
                    <a:pt x="250304" y="6350"/>
                  </a:lnTo>
                  <a:lnTo>
                    <a:pt x="250304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3429" y="6350"/>
                  </a:lnTo>
                  <a:lnTo>
                    <a:pt x="3429" y="7620"/>
                  </a:lnTo>
                  <a:lnTo>
                    <a:pt x="4140" y="7620"/>
                  </a:lnTo>
                  <a:lnTo>
                    <a:pt x="12598" y="15240"/>
                  </a:lnTo>
                  <a:lnTo>
                    <a:pt x="263321" y="15240"/>
                  </a:lnTo>
                  <a:close/>
                </a:path>
                <a:path w="6637655" h="15239">
                  <a:moveTo>
                    <a:pt x="6637388" y="0"/>
                  </a:moveTo>
                  <a:lnTo>
                    <a:pt x="6386817" y="0"/>
                  </a:lnTo>
                  <a:lnTo>
                    <a:pt x="6386817" y="6350"/>
                  </a:lnTo>
                  <a:lnTo>
                    <a:pt x="6382550" y="6350"/>
                  </a:lnTo>
                  <a:lnTo>
                    <a:pt x="6382550" y="7620"/>
                  </a:lnTo>
                  <a:lnTo>
                    <a:pt x="6381839" y="7620"/>
                  </a:lnTo>
                  <a:lnTo>
                    <a:pt x="6373304" y="15240"/>
                  </a:lnTo>
                  <a:lnTo>
                    <a:pt x="6624790" y="15240"/>
                  </a:lnTo>
                  <a:lnTo>
                    <a:pt x="6633248" y="7620"/>
                  </a:lnTo>
                  <a:lnTo>
                    <a:pt x="6633959" y="7620"/>
                  </a:lnTo>
                  <a:lnTo>
                    <a:pt x="6633959" y="6350"/>
                  </a:lnTo>
                  <a:lnTo>
                    <a:pt x="6637388" y="6350"/>
                  </a:lnTo>
                  <a:lnTo>
                    <a:pt x="6637388" y="0"/>
                  </a:lnTo>
                  <a:close/>
                </a:path>
              </a:pathLst>
            </a:custGeom>
            <a:solidFill>
              <a:srgbClr val="99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2043138" y="2631439"/>
              <a:ext cx="6612255" cy="6350"/>
            </a:xfrm>
            <a:custGeom>
              <a:avLst/>
              <a:gdLst/>
              <a:ahLst/>
              <a:cxnLst/>
              <a:rect l="l" t="t" r="r" b="b"/>
              <a:pathLst>
                <a:path w="6612255" h="6350">
                  <a:moveTo>
                    <a:pt x="257581" y="6350"/>
                  </a:moveTo>
                  <a:lnTo>
                    <a:pt x="250736" y="0"/>
                  </a:lnTo>
                  <a:lnTo>
                    <a:pt x="0" y="0"/>
                  </a:lnTo>
                  <a:lnTo>
                    <a:pt x="7061" y="6350"/>
                  </a:lnTo>
                  <a:lnTo>
                    <a:pt x="257581" y="6350"/>
                  </a:lnTo>
                  <a:close/>
                </a:path>
                <a:path w="6612255" h="6350">
                  <a:moveTo>
                    <a:pt x="6612191" y="0"/>
                  </a:moveTo>
                  <a:lnTo>
                    <a:pt x="6360706" y="0"/>
                  </a:lnTo>
                  <a:lnTo>
                    <a:pt x="6353594" y="6350"/>
                  </a:lnTo>
                  <a:lnTo>
                    <a:pt x="6605130" y="6350"/>
                  </a:lnTo>
                  <a:lnTo>
                    <a:pt x="6612191" y="0"/>
                  </a:lnTo>
                  <a:close/>
                </a:path>
              </a:pathLst>
            </a:custGeom>
            <a:solidFill>
              <a:srgbClr val="9AD8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2053729" y="2637789"/>
              <a:ext cx="6591300" cy="7620"/>
            </a:xfrm>
            <a:custGeom>
              <a:avLst/>
              <a:gdLst/>
              <a:ahLst/>
              <a:cxnLst/>
              <a:rect l="l" t="t" r="r" b="b"/>
              <a:pathLst>
                <a:path w="6591300" h="7619">
                  <a:moveTo>
                    <a:pt x="254723" y="6350"/>
                  </a:moveTo>
                  <a:lnTo>
                    <a:pt x="250431" y="6350"/>
                  </a:lnTo>
                  <a:lnTo>
                    <a:pt x="250431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4229" y="6350"/>
                  </a:lnTo>
                  <a:lnTo>
                    <a:pt x="4229" y="7620"/>
                  </a:lnTo>
                  <a:lnTo>
                    <a:pt x="254723" y="7620"/>
                  </a:lnTo>
                  <a:lnTo>
                    <a:pt x="254723" y="6350"/>
                  </a:lnTo>
                  <a:close/>
                </a:path>
                <a:path w="6591300" h="7619">
                  <a:moveTo>
                    <a:pt x="6591008" y="0"/>
                  </a:moveTo>
                  <a:lnTo>
                    <a:pt x="6339446" y="0"/>
                  </a:lnTo>
                  <a:lnTo>
                    <a:pt x="6339446" y="6350"/>
                  </a:lnTo>
                  <a:lnTo>
                    <a:pt x="6335014" y="6350"/>
                  </a:lnTo>
                  <a:lnTo>
                    <a:pt x="6335014" y="7620"/>
                  </a:lnTo>
                  <a:lnTo>
                    <a:pt x="6586779" y="7620"/>
                  </a:lnTo>
                  <a:lnTo>
                    <a:pt x="6586779" y="6350"/>
                  </a:lnTo>
                  <a:lnTo>
                    <a:pt x="6591008" y="6350"/>
                  </a:lnTo>
                  <a:lnTo>
                    <a:pt x="6591008" y="0"/>
                  </a:lnTo>
                  <a:close/>
                </a:path>
              </a:pathLst>
            </a:custGeom>
            <a:solidFill>
              <a:srgbClr val="9BD99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2058670" y="2645409"/>
              <a:ext cx="6581140" cy="7620"/>
            </a:xfrm>
            <a:custGeom>
              <a:avLst/>
              <a:gdLst/>
              <a:ahLst/>
              <a:cxnLst/>
              <a:rect l="l" t="t" r="r" b="b"/>
              <a:pathLst>
                <a:path w="6581140" h="7619">
                  <a:moveTo>
                    <a:pt x="261137" y="7620"/>
                  </a:moveTo>
                  <a:lnTo>
                    <a:pt x="250659" y="0"/>
                  </a:lnTo>
                  <a:lnTo>
                    <a:pt x="0" y="0"/>
                  </a:lnTo>
                  <a:lnTo>
                    <a:pt x="8458" y="7620"/>
                  </a:lnTo>
                  <a:lnTo>
                    <a:pt x="261137" y="7620"/>
                  </a:lnTo>
                  <a:close/>
                </a:path>
                <a:path w="6581140" h="7619">
                  <a:moveTo>
                    <a:pt x="6581127" y="0"/>
                  </a:moveTo>
                  <a:lnTo>
                    <a:pt x="6329197" y="0"/>
                  </a:lnTo>
                  <a:lnTo>
                    <a:pt x="6318720" y="7620"/>
                  </a:lnTo>
                  <a:lnTo>
                    <a:pt x="6572669" y="7620"/>
                  </a:lnTo>
                  <a:lnTo>
                    <a:pt x="6581127" y="0"/>
                  </a:lnTo>
                  <a:close/>
                </a:path>
              </a:pathLst>
            </a:custGeom>
            <a:solidFill>
              <a:srgbClr val="9DD99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2069249" y="2653029"/>
              <a:ext cx="6560184" cy="6350"/>
            </a:xfrm>
            <a:custGeom>
              <a:avLst/>
              <a:gdLst/>
              <a:ahLst/>
              <a:cxnLst/>
              <a:rect l="l" t="t" r="r" b="b"/>
              <a:pathLst>
                <a:path w="6560184" h="6350">
                  <a:moveTo>
                    <a:pt x="257543" y="3810"/>
                  </a:moveTo>
                  <a:lnTo>
                    <a:pt x="253174" y="3810"/>
                  </a:lnTo>
                  <a:lnTo>
                    <a:pt x="253174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3873" y="3810"/>
                  </a:lnTo>
                  <a:lnTo>
                    <a:pt x="3873" y="6350"/>
                  </a:lnTo>
                  <a:lnTo>
                    <a:pt x="257543" y="6350"/>
                  </a:lnTo>
                  <a:lnTo>
                    <a:pt x="257543" y="3810"/>
                  </a:lnTo>
                  <a:close/>
                </a:path>
                <a:path w="6560184" h="6350">
                  <a:moveTo>
                    <a:pt x="6559969" y="0"/>
                  </a:moveTo>
                  <a:lnTo>
                    <a:pt x="6305524" y="0"/>
                  </a:lnTo>
                  <a:lnTo>
                    <a:pt x="6305524" y="3810"/>
                  </a:lnTo>
                  <a:lnTo>
                    <a:pt x="6301156" y="3810"/>
                  </a:lnTo>
                  <a:lnTo>
                    <a:pt x="6301156" y="6350"/>
                  </a:lnTo>
                  <a:lnTo>
                    <a:pt x="6556095" y="6350"/>
                  </a:lnTo>
                  <a:lnTo>
                    <a:pt x="6556095" y="3810"/>
                  </a:lnTo>
                  <a:lnTo>
                    <a:pt x="6559969" y="3810"/>
                  </a:lnTo>
                  <a:lnTo>
                    <a:pt x="6559969" y="0"/>
                  </a:lnTo>
                  <a:close/>
                </a:path>
              </a:pathLst>
            </a:custGeom>
            <a:solidFill>
              <a:srgbClr val="9ED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2074875" y="2659379"/>
              <a:ext cx="6548755" cy="7620"/>
            </a:xfrm>
            <a:custGeom>
              <a:avLst/>
              <a:gdLst/>
              <a:ahLst/>
              <a:cxnLst/>
              <a:rect l="l" t="t" r="r" b="b"/>
              <a:pathLst>
                <a:path w="6548755" h="7619">
                  <a:moveTo>
                    <a:pt x="264147" y="7620"/>
                  </a:moveTo>
                  <a:lnTo>
                    <a:pt x="253657" y="0"/>
                  </a:lnTo>
                  <a:lnTo>
                    <a:pt x="0" y="0"/>
                  </a:lnTo>
                  <a:lnTo>
                    <a:pt x="10553" y="7620"/>
                  </a:lnTo>
                  <a:lnTo>
                    <a:pt x="264147" y="7620"/>
                  </a:lnTo>
                  <a:close/>
                </a:path>
                <a:path w="6548755" h="7619">
                  <a:moveTo>
                    <a:pt x="6548717" y="0"/>
                  </a:moveTo>
                  <a:lnTo>
                    <a:pt x="6293790" y="0"/>
                  </a:lnTo>
                  <a:lnTo>
                    <a:pt x="6283312" y="7620"/>
                  </a:lnTo>
                  <a:lnTo>
                    <a:pt x="6538163" y="7620"/>
                  </a:lnTo>
                  <a:lnTo>
                    <a:pt x="6548717" y="0"/>
                  </a:lnTo>
                  <a:close/>
                </a:path>
              </a:pathLst>
            </a:custGeom>
            <a:solidFill>
              <a:srgbClr val="9FDA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2085428" y="2666999"/>
              <a:ext cx="6527800" cy="7620"/>
            </a:xfrm>
            <a:custGeom>
              <a:avLst/>
              <a:gdLst/>
              <a:ahLst/>
              <a:cxnLst/>
              <a:rect l="l" t="t" r="r" b="b"/>
              <a:pathLst>
                <a:path w="6527800" h="7619">
                  <a:moveTo>
                    <a:pt x="264071" y="7620"/>
                  </a:moveTo>
                  <a:lnTo>
                    <a:pt x="253580" y="0"/>
                  </a:lnTo>
                  <a:lnTo>
                    <a:pt x="0" y="0"/>
                  </a:lnTo>
                  <a:lnTo>
                    <a:pt x="10553" y="7620"/>
                  </a:lnTo>
                  <a:lnTo>
                    <a:pt x="264071" y="7620"/>
                  </a:lnTo>
                  <a:close/>
                </a:path>
                <a:path w="6527800" h="7619">
                  <a:moveTo>
                    <a:pt x="6527609" y="0"/>
                  </a:moveTo>
                  <a:lnTo>
                    <a:pt x="6272758" y="0"/>
                  </a:lnTo>
                  <a:lnTo>
                    <a:pt x="6262281" y="7620"/>
                  </a:lnTo>
                  <a:lnTo>
                    <a:pt x="6517056" y="7620"/>
                  </a:lnTo>
                  <a:lnTo>
                    <a:pt x="6527609" y="0"/>
                  </a:lnTo>
                  <a:close/>
                </a:path>
              </a:pathLst>
            </a:custGeom>
            <a:solidFill>
              <a:srgbClr val="A1DB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2095982" y="2674619"/>
              <a:ext cx="6506845" cy="6350"/>
            </a:xfrm>
            <a:custGeom>
              <a:avLst/>
              <a:gdLst/>
              <a:ahLst/>
              <a:cxnLst/>
              <a:rect l="l" t="t" r="r" b="b"/>
              <a:pathLst>
                <a:path w="6506845" h="6350">
                  <a:moveTo>
                    <a:pt x="264718" y="6350"/>
                  </a:moveTo>
                  <a:lnTo>
                    <a:pt x="253517" y="0"/>
                  </a:lnTo>
                  <a:lnTo>
                    <a:pt x="0" y="0"/>
                  </a:lnTo>
                  <a:lnTo>
                    <a:pt x="8788" y="6350"/>
                  </a:lnTo>
                  <a:lnTo>
                    <a:pt x="264718" y="6350"/>
                  </a:lnTo>
                  <a:close/>
                </a:path>
                <a:path w="6506845" h="6350">
                  <a:moveTo>
                    <a:pt x="6506502" y="0"/>
                  </a:moveTo>
                  <a:lnTo>
                    <a:pt x="6251727" y="0"/>
                  </a:lnTo>
                  <a:lnTo>
                    <a:pt x="6240513" y="6350"/>
                  </a:lnTo>
                  <a:lnTo>
                    <a:pt x="6497714" y="6350"/>
                  </a:lnTo>
                  <a:lnTo>
                    <a:pt x="6506502" y="0"/>
                  </a:lnTo>
                  <a:close/>
                </a:path>
              </a:pathLst>
            </a:custGeom>
            <a:solidFill>
              <a:srgbClr val="A2DB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2104771" y="2680969"/>
              <a:ext cx="6489065" cy="7620"/>
            </a:xfrm>
            <a:custGeom>
              <a:avLst/>
              <a:gdLst/>
              <a:ahLst/>
              <a:cxnLst/>
              <a:rect l="l" t="t" r="r" b="b"/>
              <a:pathLst>
                <a:path w="6489065" h="7619">
                  <a:moveTo>
                    <a:pt x="269392" y="7620"/>
                  </a:moveTo>
                  <a:lnTo>
                    <a:pt x="255930" y="0"/>
                  </a:lnTo>
                  <a:lnTo>
                    <a:pt x="0" y="0"/>
                  </a:lnTo>
                  <a:lnTo>
                    <a:pt x="10553" y="7620"/>
                  </a:lnTo>
                  <a:lnTo>
                    <a:pt x="269392" y="7620"/>
                  </a:lnTo>
                  <a:close/>
                </a:path>
                <a:path w="6489065" h="7619">
                  <a:moveTo>
                    <a:pt x="6488925" y="0"/>
                  </a:moveTo>
                  <a:lnTo>
                    <a:pt x="6231725" y="0"/>
                  </a:lnTo>
                  <a:lnTo>
                    <a:pt x="6218263" y="7620"/>
                  </a:lnTo>
                  <a:lnTo>
                    <a:pt x="6478371" y="7620"/>
                  </a:lnTo>
                  <a:lnTo>
                    <a:pt x="6488925" y="0"/>
                  </a:lnTo>
                  <a:close/>
                </a:path>
              </a:pathLst>
            </a:custGeom>
            <a:solidFill>
              <a:srgbClr val="A3DC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2116201" y="2688589"/>
              <a:ext cx="6466205" cy="7620"/>
            </a:xfrm>
            <a:custGeom>
              <a:avLst/>
              <a:gdLst/>
              <a:ahLst/>
              <a:cxnLst/>
              <a:rect l="l" t="t" r="r" b="b"/>
              <a:pathLst>
                <a:path w="6466205" h="7619">
                  <a:moveTo>
                    <a:pt x="265811" y="1270"/>
                  </a:moveTo>
                  <a:lnTo>
                    <a:pt x="259080" y="1270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6426" y="1270"/>
                  </a:lnTo>
                  <a:lnTo>
                    <a:pt x="6426" y="7620"/>
                  </a:lnTo>
                  <a:lnTo>
                    <a:pt x="265811" y="7620"/>
                  </a:lnTo>
                  <a:lnTo>
                    <a:pt x="265811" y="1270"/>
                  </a:lnTo>
                  <a:close/>
                </a:path>
                <a:path w="6466205" h="7619">
                  <a:moveTo>
                    <a:pt x="6466065" y="0"/>
                  </a:moveTo>
                  <a:lnTo>
                    <a:pt x="6205715" y="0"/>
                  </a:lnTo>
                  <a:lnTo>
                    <a:pt x="6205715" y="1270"/>
                  </a:lnTo>
                  <a:lnTo>
                    <a:pt x="6198984" y="1270"/>
                  </a:lnTo>
                  <a:lnTo>
                    <a:pt x="6198984" y="7620"/>
                  </a:lnTo>
                  <a:lnTo>
                    <a:pt x="6459639" y="7620"/>
                  </a:lnTo>
                  <a:lnTo>
                    <a:pt x="6459639" y="1270"/>
                  </a:lnTo>
                  <a:lnTo>
                    <a:pt x="6466065" y="1270"/>
                  </a:lnTo>
                  <a:lnTo>
                    <a:pt x="6466065" y="0"/>
                  </a:lnTo>
                  <a:close/>
                </a:path>
              </a:pathLst>
            </a:custGeom>
            <a:solidFill>
              <a:srgbClr val="A5DC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2128164" y="2696209"/>
              <a:ext cx="6442710" cy="6350"/>
            </a:xfrm>
            <a:custGeom>
              <a:avLst/>
              <a:gdLst/>
              <a:ahLst/>
              <a:cxnLst/>
              <a:rect l="l" t="t" r="r" b="b"/>
              <a:pathLst>
                <a:path w="6442709" h="6350">
                  <a:moveTo>
                    <a:pt x="270675" y="6350"/>
                  </a:moveTo>
                  <a:lnTo>
                    <a:pt x="259461" y="0"/>
                  </a:lnTo>
                  <a:lnTo>
                    <a:pt x="0" y="0"/>
                  </a:lnTo>
                  <a:lnTo>
                    <a:pt x="11087" y="6350"/>
                  </a:lnTo>
                  <a:lnTo>
                    <a:pt x="270675" y="6350"/>
                  </a:lnTo>
                  <a:close/>
                </a:path>
                <a:path w="6442709" h="6350">
                  <a:moveTo>
                    <a:pt x="6442138" y="0"/>
                  </a:moveTo>
                  <a:lnTo>
                    <a:pt x="6181407" y="0"/>
                  </a:lnTo>
                  <a:lnTo>
                    <a:pt x="6170193" y="6350"/>
                  </a:lnTo>
                  <a:lnTo>
                    <a:pt x="6431051" y="6350"/>
                  </a:lnTo>
                  <a:lnTo>
                    <a:pt x="6442138" y="0"/>
                  </a:lnTo>
                  <a:close/>
                </a:path>
              </a:pathLst>
            </a:custGeom>
            <a:solidFill>
              <a:srgbClr val="A6DD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2139251" y="2702559"/>
              <a:ext cx="6420485" cy="7620"/>
            </a:xfrm>
            <a:custGeom>
              <a:avLst/>
              <a:gdLst/>
              <a:ahLst/>
              <a:cxnLst/>
              <a:rect l="l" t="t" r="r" b="b"/>
              <a:pathLst>
                <a:path w="6420484" h="7619">
                  <a:moveTo>
                    <a:pt x="273037" y="7620"/>
                  </a:moveTo>
                  <a:lnTo>
                    <a:pt x="259588" y="0"/>
                  </a:lnTo>
                  <a:lnTo>
                    <a:pt x="0" y="0"/>
                  </a:lnTo>
                  <a:lnTo>
                    <a:pt x="13296" y="7620"/>
                  </a:lnTo>
                  <a:lnTo>
                    <a:pt x="273037" y="7620"/>
                  </a:lnTo>
                  <a:close/>
                </a:path>
                <a:path w="6420484" h="7619">
                  <a:moveTo>
                    <a:pt x="6419964" y="0"/>
                  </a:moveTo>
                  <a:lnTo>
                    <a:pt x="6159106" y="0"/>
                  </a:lnTo>
                  <a:lnTo>
                    <a:pt x="6145657" y="7620"/>
                  </a:lnTo>
                  <a:lnTo>
                    <a:pt x="6406667" y="7620"/>
                  </a:lnTo>
                  <a:lnTo>
                    <a:pt x="6419964" y="0"/>
                  </a:lnTo>
                  <a:close/>
                </a:path>
              </a:pathLst>
            </a:custGeom>
            <a:solidFill>
              <a:srgbClr val="A7DD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2152548" y="2710179"/>
              <a:ext cx="6393815" cy="7620"/>
            </a:xfrm>
            <a:custGeom>
              <a:avLst/>
              <a:gdLst/>
              <a:ahLst/>
              <a:cxnLst/>
              <a:rect l="l" t="t" r="r" b="b"/>
              <a:pathLst>
                <a:path w="6393815" h="7619">
                  <a:moveTo>
                    <a:pt x="273202" y="7620"/>
                  </a:moveTo>
                  <a:lnTo>
                    <a:pt x="259740" y="0"/>
                  </a:lnTo>
                  <a:lnTo>
                    <a:pt x="0" y="0"/>
                  </a:lnTo>
                  <a:lnTo>
                    <a:pt x="13296" y="7620"/>
                  </a:lnTo>
                  <a:lnTo>
                    <a:pt x="273202" y="7620"/>
                  </a:lnTo>
                  <a:close/>
                </a:path>
                <a:path w="6393815" h="7619">
                  <a:moveTo>
                    <a:pt x="6393370" y="0"/>
                  </a:moveTo>
                  <a:lnTo>
                    <a:pt x="6132360" y="0"/>
                  </a:lnTo>
                  <a:lnTo>
                    <a:pt x="6118898" y="7620"/>
                  </a:lnTo>
                  <a:lnTo>
                    <a:pt x="6380073" y="7620"/>
                  </a:lnTo>
                  <a:lnTo>
                    <a:pt x="6393370" y="0"/>
                  </a:lnTo>
                  <a:close/>
                </a:path>
              </a:pathLst>
            </a:custGeom>
            <a:solidFill>
              <a:srgbClr val="A9DEA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2165845" y="2717799"/>
              <a:ext cx="6367145" cy="7620"/>
            </a:xfrm>
            <a:custGeom>
              <a:avLst/>
              <a:gdLst/>
              <a:ahLst/>
              <a:cxnLst/>
              <a:rect l="l" t="t" r="r" b="b"/>
              <a:pathLst>
                <a:path w="6367145" h="7619">
                  <a:moveTo>
                    <a:pt x="273354" y="7620"/>
                  </a:moveTo>
                  <a:lnTo>
                    <a:pt x="259905" y="0"/>
                  </a:lnTo>
                  <a:lnTo>
                    <a:pt x="0" y="0"/>
                  </a:lnTo>
                  <a:lnTo>
                    <a:pt x="13296" y="7620"/>
                  </a:lnTo>
                  <a:lnTo>
                    <a:pt x="273354" y="7620"/>
                  </a:lnTo>
                  <a:close/>
                </a:path>
                <a:path w="6367145" h="7619">
                  <a:moveTo>
                    <a:pt x="6366777" y="0"/>
                  </a:moveTo>
                  <a:lnTo>
                    <a:pt x="6105601" y="0"/>
                  </a:lnTo>
                  <a:lnTo>
                    <a:pt x="6092152" y="7620"/>
                  </a:lnTo>
                  <a:lnTo>
                    <a:pt x="6353480" y="7620"/>
                  </a:lnTo>
                  <a:lnTo>
                    <a:pt x="6366777" y="0"/>
                  </a:lnTo>
                  <a:close/>
                </a:path>
              </a:pathLst>
            </a:custGeom>
            <a:solidFill>
              <a:srgbClr val="AADE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2179142" y="2725419"/>
              <a:ext cx="6340475" cy="6350"/>
            </a:xfrm>
            <a:custGeom>
              <a:avLst/>
              <a:gdLst/>
              <a:ahLst/>
              <a:cxnLst/>
              <a:rect l="l" t="t" r="r" b="b"/>
              <a:pathLst>
                <a:path w="6340475" h="6350">
                  <a:moveTo>
                    <a:pt x="271272" y="6350"/>
                  </a:moveTo>
                  <a:lnTo>
                    <a:pt x="260057" y="0"/>
                  </a:lnTo>
                  <a:lnTo>
                    <a:pt x="0" y="0"/>
                  </a:lnTo>
                  <a:lnTo>
                    <a:pt x="11074" y="6350"/>
                  </a:lnTo>
                  <a:lnTo>
                    <a:pt x="271272" y="6350"/>
                  </a:lnTo>
                  <a:close/>
                </a:path>
                <a:path w="6340475" h="6350">
                  <a:moveTo>
                    <a:pt x="6340183" y="0"/>
                  </a:moveTo>
                  <a:lnTo>
                    <a:pt x="6078855" y="0"/>
                  </a:lnTo>
                  <a:lnTo>
                    <a:pt x="6067641" y="6350"/>
                  </a:lnTo>
                  <a:lnTo>
                    <a:pt x="6329108" y="6350"/>
                  </a:lnTo>
                  <a:lnTo>
                    <a:pt x="6340183" y="0"/>
                  </a:lnTo>
                  <a:close/>
                </a:path>
              </a:pathLst>
            </a:custGeom>
            <a:solidFill>
              <a:srgbClr val="ABDFA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2192439" y="2731769"/>
              <a:ext cx="6313805" cy="7620"/>
            </a:xfrm>
            <a:custGeom>
              <a:avLst/>
              <a:gdLst/>
              <a:ahLst/>
              <a:cxnLst/>
              <a:rect l="l" t="t" r="r" b="b"/>
              <a:pathLst>
                <a:path w="6313805" h="7619">
                  <a:moveTo>
                    <a:pt x="268389" y="2540"/>
                  </a:moveTo>
                  <a:lnTo>
                    <a:pt x="260223" y="2540"/>
                  </a:lnTo>
                  <a:lnTo>
                    <a:pt x="260223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6642" y="2540"/>
                  </a:lnTo>
                  <a:lnTo>
                    <a:pt x="6642" y="7620"/>
                  </a:lnTo>
                  <a:lnTo>
                    <a:pt x="268389" y="7620"/>
                  </a:lnTo>
                  <a:lnTo>
                    <a:pt x="268389" y="2540"/>
                  </a:lnTo>
                  <a:close/>
                </a:path>
                <a:path w="6313805" h="7619">
                  <a:moveTo>
                    <a:pt x="6313589" y="0"/>
                  </a:moveTo>
                  <a:lnTo>
                    <a:pt x="6052096" y="0"/>
                  </a:lnTo>
                  <a:lnTo>
                    <a:pt x="6052096" y="2540"/>
                  </a:lnTo>
                  <a:lnTo>
                    <a:pt x="6043981" y="2540"/>
                  </a:lnTo>
                  <a:lnTo>
                    <a:pt x="6043981" y="7620"/>
                  </a:lnTo>
                  <a:lnTo>
                    <a:pt x="6306947" y="7620"/>
                  </a:lnTo>
                  <a:lnTo>
                    <a:pt x="6306947" y="2540"/>
                  </a:lnTo>
                  <a:lnTo>
                    <a:pt x="6313589" y="2540"/>
                  </a:lnTo>
                  <a:lnTo>
                    <a:pt x="6313589" y="0"/>
                  </a:lnTo>
                  <a:close/>
                </a:path>
              </a:pathLst>
            </a:custGeom>
            <a:solidFill>
              <a:srgbClr val="ACDF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2203513" y="2739389"/>
              <a:ext cx="6291580" cy="7620"/>
            </a:xfrm>
            <a:custGeom>
              <a:avLst/>
              <a:gdLst/>
              <a:ahLst/>
              <a:cxnLst/>
              <a:rect l="l" t="t" r="r" b="b"/>
              <a:pathLst>
                <a:path w="6291580" h="7619">
                  <a:moveTo>
                    <a:pt x="281025" y="7620"/>
                  </a:moveTo>
                  <a:lnTo>
                    <a:pt x="263245" y="0"/>
                  </a:lnTo>
                  <a:lnTo>
                    <a:pt x="0" y="0"/>
                  </a:lnTo>
                  <a:lnTo>
                    <a:pt x="13296" y="7620"/>
                  </a:lnTo>
                  <a:lnTo>
                    <a:pt x="281025" y="7620"/>
                  </a:lnTo>
                  <a:close/>
                </a:path>
                <a:path w="6291580" h="7619">
                  <a:moveTo>
                    <a:pt x="6291440" y="0"/>
                  </a:moveTo>
                  <a:lnTo>
                    <a:pt x="6027039" y="0"/>
                  </a:lnTo>
                  <a:lnTo>
                    <a:pt x="6009424" y="7620"/>
                  </a:lnTo>
                  <a:lnTo>
                    <a:pt x="6278143" y="7620"/>
                  </a:lnTo>
                  <a:lnTo>
                    <a:pt x="6291440" y="0"/>
                  </a:lnTo>
                  <a:close/>
                </a:path>
              </a:pathLst>
            </a:custGeom>
            <a:solidFill>
              <a:srgbClr val="AEE0A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2216810" y="2747009"/>
              <a:ext cx="6264910" cy="6350"/>
            </a:xfrm>
            <a:custGeom>
              <a:avLst/>
              <a:gdLst/>
              <a:ahLst/>
              <a:cxnLst/>
              <a:rect l="l" t="t" r="r" b="b"/>
              <a:pathLst>
                <a:path w="6264909" h="6350">
                  <a:moveTo>
                    <a:pt x="282549" y="6350"/>
                  </a:moveTo>
                  <a:lnTo>
                    <a:pt x="267728" y="0"/>
                  </a:lnTo>
                  <a:lnTo>
                    <a:pt x="0" y="0"/>
                  </a:lnTo>
                  <a:lnTo>
                    <a:pt x="11087" y="6350"/>
                  </a:lnTo>
                  <a:lnTo>
                    <a:pt x="282549" y="6350"/>
                  </a:lnTo>
                  <a:close/>
                </a:path>
                <a:path w="6264909" h="6350">
                  <a:moveTo>
                    <a:pt x="6264846" y="0"/>
                  </a:moveTo>
                  <a:lnTo>
                    <a:pt x="5996127" y="0"/>
                  </a:lnTo>
                  <a:lnTo>
                    <a:pt x="5981458" y="6350"/>
                  </a:lnTo>
                  <a:lnTo>
                    <a:pt x="6253759" y="6350"/>
                  </a:lnTo>
                  <a:lnTo>
                    <a:pt x="6264846" y="0"/>
                  </a:lnTo>
                  <a:close/>
                </a:path>
              </a:pathLst>
            </a:custGeom>
            <a:solidFill>
              <a:srgbClr val="AFE0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2229002" y="2753359"/>
              <a:ext cx="6240780" cy="7620"/>
            </a:xfrm>
            <a:custGeom>
              <a:avLst/>
              <a:gdLst/>
              <a:ahLst/>
              <a:cxnLst/>
              <a:rect l="l" t="t" r="r" b="b"/>
              <a:pathLst>
                <a:path w="6240780" h="7619">
                  <a:moveTo>
                    <a:pt x="280720" y="1270"/>
                  </a:moveTo>
                  <a:lnTo>
                    <a:pt x="271830" y="1270"/>
                  </a:lnTo>
                  <a:lnTo>
                    <a:pt x="271830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8369" y="1270"/>
                  </a:lnTo>
                  <a:lnTo>
                    <a:pt x="8369" y="7620"/>
                  </a:lnTo>
                  <a:lnTo>
                    <a:pt x="280720" y="7620"/>
                  </a:lnTo>
                  <a:lnTo>
                    <a:pt x="280720" y="1270"/>
                  </a:lnTo>
                  <a:close/>
                </a:path>
                <a:path w="6240780" h="7619">
                  <a:moveTo>
                    <a:pt x="6240462" y="0"/>
                  </a:moveTo>
                  <a:lnTo>
                    <a:pt x="5967793" y="0"/>
                  </a:lnTo>
                  <a:lnTo>
                    <a:pt x="5967793" y="1270"/>
                  </a:lnTo>
                  <a:lnTo>
                    <a:pt x="5958992" y="1270"/>
                  </a:lnTo>
                  <a:lnTo>
                    <a:pt x="5958992" y="7620"/>
                  </a:lnTo>
                  <a:lnTo>
                    <a:pt x="6232029" y="7620"/>
                  </a:lnTo>
                  <a:lnTo>
                    <a:pt x="6232029" y="1270"/>
                  </a:lnTo>
                  <a:lnTo>
                    <a:pt x="6240462" y="1270"/>
                  </a:lnTo>
                  <a:lnTo>
                    <a:pt x="6240462" y="0"/>
                  </a:lnTo>
                  <a:close/>
                </a:path>
              </a:pathLst>
            </a:custGeom>
            <a:solidFill>
              <a:srgbClr val="B0E1B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2244623" y="2760979"/>
              <a:ext cx="6209665" cy="7620"/>
            </a:xfrm>
            <a:custGeom>
              <a:avLst/>
              <a:gdLst/>
              <a:ahLst/>
              <a:cxnLst/>
              <a:rect l="l" t="t" r="r" b="b"/>
              <a:pathLst>
                <a:path w="6209665" h="7619">
                  <a:moveTo>
                    <a:pt x="290296" y="7620"/>
                  </a:moveTo>
                  <a:lnTo>
                    <a:pt x="272503" y="0"/>
                  </a:lnTo>
                  <a:lnTo>
                    <a:pt x="0" y="0"/>
                  </a:lnTo>
                  <a:lnTo>
                    <a:pt x="17424" y="7620"/>
                  </a:lnTo>
                  <a:lnTo>
                    <a:pt x="290296" y="7620"/>
                  </a:lnTo>
                  <a:close/>
                </a:path>
                <a:path w="6209665" h="7619">
                  <a:moveTo>
                    <a:pt x="6209081" y="0"/>
                  </a:moveTo>
                  <a:lnTo>
                    <a:pt x="5936031" y="0"/>
                  </a:lnTo>
                  <a:lnTo>
                    <a:pt x="5918428" y="7620"/>
                  </a:lnTo>
                  <a:lnTo>
                    <a:pt x="6191516" y="7620"/>
                  </a:lnTo>
                  <a:lnTo>
                    <a:pt x="6209081" y="0"/>
                  </a:lnTo>
                  <a:close/>
                </a:path>
              </a:pathLst>
            </a:custGeom>
            <a:solidFill>
              <a:srgbClr val="B2E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2262047" y="2768599"/>
              <a:ext cx="6174105" cy="6350"/>
            </a:xfrm>
            <a:custGeom>
              <a:avLst/>
              <a:gdLst/>
              <a:ahLst/>
              <a:cxnLst/>
              <a:rect l="l" t="t" r="r" b="b"/>
              <a:pathLst>
                <a:path w="6174105" h="6350">
                  <a:moveTo>
                    <a:pt x="287680" y="6350"/>
                  </a:moveTo>
                  <a:lnTo>
                    <a:pt x="272859" y="0"/>
                  </a:lnTo>
                  <a:lnTo>
                    <a:pt x="0" y="0"/>
                  </a:lnTo>
                  <a:lnTo>
                    <a:pt x="14516" y="6350"/>
                  </a:lnTo>
                  <a:lnTo>
                    <a:pt x="287680" y="6350"/>
                  </a:lnTo>
                  <a:close/>
                </a:path>
                <a:path w="6174105" h="6350">
                  <a:moveTo>
                    <a:pt x="6174092" y="0"/>
                  </a:moveTo>
                  <a:lnTo>
                    <a:pt x="5901004" y="0"/>
                  </a:lnTo>
                  <a:lnTo>
                    <a:pt x="5886323" y="6350"/>
                  </a:lnTo>
                  <a:lnTo>
                    <a:pt x="6159449" y="6350"/>
                  </a:lnTo>
                  <a:lnTo>
                    <a:pt x="6174092" y="0"/>
                  </a:lnTo>
                  <a:close/>
                </a:path>
              </a:pathLst>
            </a:custGeom>
            <a:solidFill>
              <a:srgbClr val="B3E2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2276563" y="2774949"/>
              <a:ext cx="6145530" cy="7620"/>
            </a:xfrm>
            <a:custGeom>
              <a:avLst/>
              <a:gdLst/>
              <a:ahLst/>
              <a:cxnLst/>
              <a:rect l="l" t="t" r="r" b="b"/>
              <a:pathLst>
                <a:path w="6145530" h="7619">
                  <a:moveTo>
                    <a:pt x="290944" y="7620"/>
                  </a:moveTo>
                  <a:lnTo>
                    <a:pt x="273164" y="0"/>
                  </a:lnTo>
                  <a:lnTo>
                    <a:pt x="0" y="0"/>
                  </a:lnTo>
                  <a:lnTo>
                    <a:pt x="17411" y="7620"/>
                  </a:lnTo>
                  <a:lnTo>
                    <a:pt x="290944" y="7620"/>
                  </a:lnTo>
                  <a:close/>
                </a:path>
                <a:path w="6145530" h="7619">
                  <a:moveTo>
                    <a:pt x="6144933" y="0"/>
                  </a:moveTo>
                  <a:lnTo>
                    <a:pt x="5871807" y="0"/>
                  </a:lnTo>
                  <a:lnTo>
                    <a:pt x="5854192" y="7620"/>
                  </a:lnTo>
                  <a:lnTo>
                    <a:pt x="6127356" y="7620"/>
                  </a:lnTo>
                  <a:lnTo>
                    <a:pt x="6144933" y="0"/>
                  </a:lnTo>
                  <a:close/>
                </a:path>
              </a:pathLst>
            </a:custGeom>
            <a:solidFill>
              <a:srgbClr val="B4E2B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2293975" y="2782569"/>
              <a:ext cx="6109970" cy="7620"/>
            </a:xfrm>
            <a:custGeom>
              <a:avLst/>
              <a:gdLst/>
              <a:ahLst/>
              <a:cxnLst/>
              <a:rect l="l" t="t" r="r" b="b"/>
              <a:pathLst>
                <a:path w="6109970" h="7619">
                  <a:moveTo>
                    <a:pt x="291312" y="7620"/>
                  </a:moveTo>
                  <a:lnTo>
                    <a:pt x="273532" y="0"/>
                  </a:lnTo>
                  <a:lnTo>
                    <a:pt x="0" y="0"/>
                  </a:lnTo>
                  <a:lnTo>
                    <a:pt x="17424" y="7620"/>
                  </a:lnTo>
                  <a:lnTo>
                    <a:pt x="291312" y="7620"/>
                  </a:lnTo>
                  <a:close/>
                </a:path>
                <a:path w="6109970" h="7619">
                  <a:moveTo>
                    <a:pt x="6109944" y="0"/>
                  </a:moveTo>
                  <a:lnTo>
                    <a:pt x="5836780" y="0"/>
                  </a:lnTo>
                  <a:lnTo>
                    <a:pt x="5819178" y="7620"/>
                  </a:lnTo>
                  <a:lnTo>
                    <a:pt x="6092368" y="7620"/>
                  </a:lnTo>
                  <a:lnTo>
                    <a:pt x="6109944" y="0"/>
                  </a:lnTo>
                  <a:close/>
                </a:path>
              </a:pathLst>
            </a:custGeom>
            <a:solidFill>
              <a:srgbClr val="B6E3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2312847" y="2790189"/>
              <a:ext cx="6072505" cy="6350"/>
            </a:xfrm>
            <a:custGeom>
              <a:avLst/>
              <a:gdLst/>
              <a:ahLst/>
              <a:cxnLst/>
              <a:rect l="l" t="t" r="r" b="b"/>
              <a:pathLst>
                <a:path w="6072505" h="6350">
                  <a:moveTo>
                    <a:pt x="282841" y="1270"/>
                  </a:moveTo>
                  <a:lnTo>
                    <a:pt x="273926" y="1270"/>
                  </a:lnTo>
                  <a:lnTo>
                    <a:pt x="273926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7251" y="1270"/>
                  </a:lnTo>
                  <a:lnTo>
                    <a:pt x="7251" y="6350"/>
                  </a:lnTo>
                  <a:lnTo>
                    <a:pt x="282841" y="6350"/>
                  </a:lnTo>
                  <a:lnTo>
                    <a:pt x="282841" y="1270"/>
                  </a:lnTo>
                  <a:close/>
                </a:path>
                <a:path w="6072505" h="6350">
                  <a:moveTo>
                    <a:pt x="6072035" y="0"/>
                  </a:moveTo>
                  <a:lnTo>
                    <a:pt x="5798832" y="0"/>
                  </a:lnTo>
                  <a:lnTo>
                    <a:pt x="5798832" y="1270"/>
                  </a:lnTo>
                  <a:lnTo>
                    <a:pt x="5789866" y="1270"/>
                  </a:lnTo>
                  <a:lnTo>
                    <a:pt x="5789866" y="6350"/>
                  </a:lnTo>
                  <a:lnTo>
                    <a:pt x="6064720" y="6350"/>
                  </a:lnTo>
                  <a:lnTo>
                    <a:pt x="6064720" y="1270"/>
                  </a:lnTo>
                  <a:lnTo>
                    <a:pt x="6072035" y="1270"/>
                  </a:lnTo>
                  <a:lnTo>
                    <a:pt x="6072035" y="0"/>
                  </a:lnTo>
                  <a:close/>
                </a:path>
              </a:pathLst>
            </a:custGeom>
            <a:solidFill>
              <a:srgbClr val="B7E3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2325903" y="2796539"/>
              <a:ext cx="6045835" cy="7620"/>
            </a:xfrm>
            <a:custGeom>
              <a:avLst/>
              <a:gdLst/>
              <a:ahLst/>
              <a:cxnLst/>
              <a:rect l="l" t="t" r="r" b="b"/>
              <a:pathLst>
                <a:path w="6045834" h="7619">
                  <a:moveTo>
                    <a:pt x="299542" y="7620"/>
                  </a:moveTo>
                  <a:lnTo>
                    <a:pt x="277228" y="0"/>
                  </a:lnTo>
                  <a:lnTo>
                    <a:pt x="0" y="0"/>
                  </a:lnTo>
                  <a:lnTo>
                    <a:pt x="17424" y="7620"/>
                  </a:lnTo>
                  <a:lnTo>
                    <a:pt x="299542" y="7620"/>
                  </a:lnTo>
                  <a:close/>
                </a:path>
                <a:path w="6045834" h="7619">
                  <a:moveTo>
                    <a:pt x="6045797" y="0"/>
                  </a:moveTo>
                  <a:lnTo>
                    <a:pt x="5769318" y="0"/>
                  </a:lnTo>
                  <a:lnTo>
                    <a:pt x="5746813" y="7620"/>
                  </a:lnTo>
                  <a:lnTo>
                    <a:pt x="6028233" y="7620"/>
                  </a:lnTo>
                  <a:lnTo>
                    <a:pt x="6045797" y="0"/>
                  </a:lnTo>
                  <a:close/>
                </a:path>
              </a:pathLst>
            </a:custGeom>
            <a:solidFill>
              <a:srgbClr val="B8E4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2343327" y="2804159"/>
              <a:ext cx="6010910" cy="7620"/>
            </a:xfrm>
            <a:custGeom>
              <a:avLst/>
              <a:gdLst/>
              <a:ahLst/>
              <a:cxnLst/>
              <a:rect l="l" t="t" r="r" b="b"/>
              <a:pathLst>
                <a:path w="6010909" h="7619">
                  <a:moveTo>
                    <a:pt x="304431" y="7620"/>
                  </a:moveTo>
                  <a:lnTo>
                    <a:pt x="282117" y="0"/>
                  </a:lnTo>
                  <a:lnTo>
                    <a:pt x="0" y="0"/>
                  </a:lnTo>
                  <a:lnTo>
                    <a:pt x="17411" y="7620"/>
                  </a:lnTo>
                  <a:lnTo>
                    <a:pt x="304431" y="7620"/>
                  </a:lnTo>
                  <a:close/>
                </a:path>
                <a:path w="6010909" h="7619">
                  <a:moveTo>
                    <a:pt x="6010808" y="0"/>
                  </a:moveTo>
                  <a:lnTo>
                    <a:pt x="5729389" y="0"/>
                  </a:lnTo>
                  <a:lnTo>
                    <a:pt x="5706897" y="7620"/>
                  </a:lnTo>
                  <a:lnTo>
                    <a:pt x="5993231" y="7620"/>
                  </a:lnTo>
                  <a:lnTo>
                    <a:pt x="6010808" y="0"/>
                  </a:lnTo>
                  <a:close/>
                </a:path>
              </a:pathLst>
            </a:custGeom>
            <a:solidFill>
              <a:srgbClr val="BAE4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2366543" y="2811779"/>
              <a:ext cx="5964555" cy="6350"/>
            </a:xfrm>
            <a:custGeom>
              <a:avLst/>
              <a:gdLst/>
              <a:ahLst/>
              <a:cxnLst/>
              <a:rect l="l" t="t" r="r" b="b"/>
              <a:pathLst>
                <a:path w="5964555" h="6350">
                  <a:moveTo>
                    <a:pt x="297954" y="5080"/>
                  </a:moveTo>
                  <a:lnTo>
                    <a:pt x="288658" y="5080"/>
                  </a:lnTo>
                  <a:lnTo>
                    <a:pt x="288658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7658" y="5080"/>
                  </a:lnTo>
                  <a:lnTo>
                    <a:pt x="7658" y="6350"/>
                  </a:lnTo>
                  <a:lnTo>
                    <a:pt x="297954" y="6350"/>
                  </a:lnTo>
                  <a:lnTo>
                    <a:pt x="297954" y="5080"/>
                  </a:lnTo>
                  <a:close/>
                </a:path>
                <a:path w="5964555" h="6350">
                  <a:moveTo>
                    <a:pt x="5964161" y="0"/>
                  </a:moveTo>
                  <a:lnTo>
                    <a:pt x="5676176" y="0"/>
                  </a:lnTo>
                  <a:lnTo>
                    <a:pt x="5676176" y="5080"/>
                  </a:lnTo>
                  <a:lnTo>
                    <a:pt x="5666803" y="5080"/>
                  </a:lnTo>
                  <a:lnTo>
                    <a:pt x="5666803" y="6350"/>
                  </a:lnTo>
                  <a:lnTo>
                    <a:pt x="5956465" y="6350"/>
                  </a:lnTo>
                  <a:lnTo>
                    <a:pt x="5956465" y="5080"/>
                  </a:lnTo>
                  <a:lnTo>
                    <a:pt x="5964161" y="5080"/>
                  </a:lnTo>
                  <a:lnTo>
                    <a:pt x="5964161" y="0"/>
                  </a:lnTo>
                  <a:close/>
                </a:path>
              </a:pathLst>
            </a:custGeom>
            <a:solidFill>
              <a:srgbClr val="BBE5B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2376055" y="2818129"/>
              <a:ext cx="5945505" cy="7620"/>
            </a:xfrm>
            <a:custGeom>
              <a:avLst/>
              <a:gdLst/>
              <a:ahLst/>
              <a:cxnLst/>
              <a:rect l="l" t="t" r="r" b="b"/>
              <a:pathLst>
                <a:path w="5945505" h="7619">
                  <a:moveTo>
                    <a:pt x="312623" y="7620"/>
                  </a:moveTo>
                  <a:lnTo>
                    <a:pt x="290296" y="0"/>
                  </a:lnTo>
                  <a:lnTo>
                    <a:pt x="0" y="0"/>
                  </a:lnTo>
                  <a:lnTo>
                    <a:pt x="22199" y="7620"/>
                  </a:lnTo>
                  <a:lnTo>
                    <a:pt x="312623" y="7620"/>
                  </a:lnTo>
                  <a:close/>
                </a:path>
                <a:path w="5945505" h="7619">
                  <a:moveTo>
                    <a:pt x="5945111" y="0"/>
                  </a:moveTo>
                  <a:lnTo>
                    <a:pt x="5655424" y="0"/>
                  </a:lnTo>
                  <a:lnTo>
                    <a:pt x="5632920" y="7620"/>
                  </a:lnTo>
                  <a:lnTo>
                    <a:pt x="5923089" y="7620"/>
                  </a:lnTo>
                  <a:lnTo>
                    <a:pt x="5945111" y="0"/>
                  </a:lnTo>
                  <a:close/>
                </a:path>
              </a:pathLst>
            </a:custGeom>
            <a:solidFill>
              <a:srgbClr val="BCE5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2398255" y="2825749"/>
              <a:ext cx="5901055" cy="7620"/>
            </a:xfrm>
            <a:custGeom>
              <a:avLst/>
              <a:gdLst/>
              <a:ahLst/>
              <a:cxnLst/>
              <a:rect l="l" t="t" r="r" b="b"/>
              <a:pathLst>
                <a:path w="5901055" h="7619">
                  <a:moveTo>
                    <a:pt x="312737" y="7620"/>
                  </a:moveTo>
                  <a:lnTo>
                    <a:pt x="290423" y="0"/>
                  </a:lnTo>
                  <a:lnTo>
                    <a:pt x="0" y="0"/>
                  </a:lnTo>
                  <a:lnTo>
                    <a:pt x="22186" y="7620"/>
                  </a:lnTo>
                  <a:lnTo>
                    <a:pt x="312737" y="7620"/>
                  </a:lnTo>
                  <a:close/>
                </a:path>
                <a:path w="5901055" h="7619">
                  <a:moveTo>
                    <a:pt x="5900890" y="0"/>
                  </a:moveTo>
                  <a:lnTo>
                    <a:pt x="5610720" y="0"/>
                  </a:lnTo>
                  <a:lnTo>
                    <a:pt x="5588228" y="7620"/>
                  </a:lnTo>
                  <a:lnTo>
                    <a:pt x="5878855" y="7620"/>
                  </a:lnTo>
                  <a:lnTo>
                    <a:pt x="5900890" y="0"/>
                  </a:lnTo>
                  <a:close/>
                </a:path>
              </a:pathLst>
            </a:custGeom>
            <a:solidFill>
              <a:srgbClr val="BDE6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2420442" y="2833369"/>
              <a:ext cx="5857240" cy="6350"/>
            </a:xfrm>
            <a:custGeom>
              <a:avLst/>
              <a:gdLst/>
              <a:ahLst/>
              <a:cxnLst/>
              <a:rect l="l" t="t" r="r" b="b"/>
              <a:pathLst>
                <a:path w="5857240" h="6350">
                  <a:moveTo>
                    <a:pt x="309143" y="6350"/>
                  </a:moveTo>
                  <a:lnTo>
                    <a:pt x="290550" y="0"/>
                  </a:lnTo>
                  <a:lnTo>
                    <a:pt x="0" y="0"/>
                  </a:lnTo>
                  <a:lnTo>
                    <a:pt x="18503" y="6350"/>
                  </a:lnTo>
                  <a:lnTo>
                    <a:pt x="309143" y="6350"/>
                  </a:lnTo>
                  <a:close/>
                </a:path>
                <a:path w="5857240" h="6350">
                  <a:moveTo>
                    <a:pt x="5856668" y="0"/>
                  </a:moveTo>
                  <a:lnTo>
                    <a:pt x="5566041" y="0"/>
                  </a:lnTo>
                  <a:lnTo>
                    <a:pt x="5547284" y="6350"/>
                  </a:lnTo>
                  <a:lnTo>
                    <a:pt x="5838304" y="6350"/>
                  </a:lnTo>
                  <a:lnTo>
                    <a:pt x="5856668" y="0"/>
                  </a:lnTo>
                  <a:close/>
                </a:path>
              </a:pathLst>
            </a:custGeom>
            <a:solidFill>
              <a:srgbClr val="BFE6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2446350" y="2839719"/>
              <a:ext cx="5805170" cy="7620"/>
            </a:xfrm>
            <a:custGeom>
              <a:avLst/>
              <a:gdLst/>
              <a:ahLst/>
              <a:cxnLst/>
              <a:rect l="l" t="t" r="r" b="b"/>
              <a:pathLst>
                <a:path w="5805170" h="7619">
                  <a:moveTo>
                    <a:pt x="303034" y="5080"/>
                  </a:moveTo>
                  <a:lnTo>
                    <a:pt x="290677" y="5080"/>
                  </a:lnTo>
                  <a:lnTo>
                    <a:pt x="29067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11099" y="5080"/>
                  </a:lnTo>
                  <a:lnTo>
                    <a:pt x="11099" y="7620"/>
                  </a:lnTo>
                  <a:lnTo>
                    <a:pt x="303034" y="7620"/>
                  </a:lnTo>
                  <a:lnTo>
                    <a:pt x="303034" y="5080"/>
                  </a:lnTo>
                  <a:close/>
                </a:path>
                <a:path w="5805170" h="7619">
                  <a:moveTo>
                    <a:pt x="5805055" y="0"/>
                  </a:moveTo>
                  <a:lnTo>
                    <a:pt x="5513883" y="0"/>
                  </a:lnTo>
                  <a:lnTo>
                    <a:pt x="5513883" y="5080"/>
                  </a:lnTo>
                  <a:lnTo>
                    <a:pt x="5501462" y="5080"/>
                  </a:lnTo>
                  <a:lnTo>
                    <a:pt x="5501462" y="7620"/>
                  </a:lnTo>
                  <a:lnTo>
                    <a:pt x="5794032" y="7620"/>
                  </a:lnTo>
                  <a:lnTo>
                    <a:pt x="5794032" y="5080"/>
                  </a:lnTo>
                  <a:lnTo>
                    <a:pt x="5805055" y="5080"/>
                  </a:lnTo>
                  <a:lnTo>
                    <a:pt x="5805055" y="0"/>
                  </a:lnTo>
                  <a:close/>
                </a:path>
              </a:pathLst>
            </a:custGeom>
            <a:solidFill>
              <a:srgbClr val="C0E7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2461145" y="2847339"/>
              <a:ext cx="5775960" cy="7620"/>
            </a:xfrm>
            <a:custGeom>
              <a:avLst/>
              <a:gdLst/>
              <a:ahLst/>
              <a:cxnLst/>
              <a:rect l="l" t="t" r="r" b="b"/>
              <a:pathLst>
                <a:path w="5775959" h="7619">
                  <a:moveTo>
                    <a:pt x="322656" y="7620"/>
                  </a:moveTo>
                  <a:lnTo>
                    <a:pt x="293154" y="0"/>
                  </a:lnTo>
                  <a:lnTo>
                    <a:pt x="0" y="0"/>
                  </a:lnTo>
                  <a:lnTo>
                    <a:pt x="22199" y="7620"/>
                  </a:lnTo>
                  <a:lnTo>
                    <a:pt x="322656" y="7620"/>
                  </a:lnTo>
                  <a:close/>
                </a:path>
                <a:path w="5775959" h="7619">
                  <a:moveTo>
                    <a:pt x="5775566" y="0"/>
                  </a:moveTo>
                  <a:lnTo>
                    <a:pt x="5481752" y="0"/>
                  </a:lnTo>
                  <a:lnTo>
                    <a:pt x="5452249" y="7620"/>
                  </a:lnTo>
                  <a:lnTo>
                    <a:pt x="5753544" y="7620"/>
                  </a:lnTo>
                  <a:lnTo>
                    <a:pt x="5775566" y="0"/>
                  </a:lnTo>
                  <a:close/>
                </a:path>
              </a:pathLst>
            </a:custGeom>
            <a:solidFill>
              <a:srgbClr val="C1E7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2483345" y="2854959"/>
              <a:ext cx="5731510" cy="6350"/>
            </a:xfrm>
            <a:custGeom>
              <a:avLst/>
              <a:gdLst/>
              <a:ahLst/>
              <a:cxnLst/>
              <a:rect l="l" t="t" r="r" b="b"/>
              <a:pathLst>
                <a:path w="5731509" h="6350">
                  <a:moveTo>
                    <a:pt x="325043" y="6350"/>
                  </a:moveTo>
                  <a:lnTo>
                    <a:pt x="300456" y="0"/>
                  </a:lnTo>
                  <a:lnTo>
                    <a:pt x="0" y="0"/>
                  </a:lnTo>
                  <a:lnTo>
                    <a:pt x="18491" y="6350"/>
                  </a:lnTo>
                  <a:lnTo>
                    <a:pt x="325043" y="6350"/>
                  </a:lnTo>
                  <a:close/>
                </a:path>
                <a:path w="5731509" h="6350">
                  <a:moveTo>
                    <a:pt x="5731345" y="0"/>
                  </a:moveTo>
                  <a:lnTo>
                    <a:pt x="5430050" y="0"/>
                  </a:lnTo>
                  <a:lnTo>
                    <a:pt x="5405463" y="6350"/>
                  </a:lnTo>
                  <a:lnTo>
                    <a:pt x="5712980" y="6350"/>
                  </a:lnTo>
                  <a:lnTo>
                    <a:pt x="5731345" y="0"/>
                  </a:lnTo>
                  <a:close/>
                </a:path>
              </a:pathLst>
            </a:custGeom>
            <a:solidFill>
              <a:srgbClr val="C3E8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2501836" y="2861309"/>
              <a:ext cx="5694680" cy="7620"/>
            </a:xfrm>
            <a:custGeom>
              <a:avLst/>
              <a:gdLst/>
              <a:ahLst/>
              <a:cxnLst/>
              <a:rect l="l" t="t" r="r" b="b"/>
              <a:pathLst>
                <a:path w="5694680" h="7619">
                  <a:moveTo>
                    <a:pt x="336054" y="7620"/>
                  </a:moveTo>
                  <a:lnTo>
                    <a:pt x="306552" y="0"/>
                  </a:lnTo>
                  <a:lnTo>
                    <a:pt x="0" y="0"/>
                  </a:lnTo>
                  <a:lnTo>
                    <a:pt x="22199" y="7620"/>
                  </a:lnTo>
                  <a:lnTo>
                    <a:pt x="336054" y="7620"/>
                  </a:lnTo>
                  <a:close/>
                </a:path>
                <a:path w="5694680" h="7619">
                  <a:moveTo>
                    <a:pt x="5694489" y="0"/>
                  </a:moveTo>
                  <a:lnTo>
                    <a:pt x="5386971" y="0"/>
                  </a:lnTo>
                  <a:lnTo>
                    <a:pt x="5357469" y="7620"/>
                  </a:lnTo>
                  <a:lnTo>
                    <a:pt x="5672455" y="7620"/>
                  </a:lnTo>
                  <a:lnTo>
                    <a:pt x="5694489" y="0"/>
                  </a:lnTo>
                  <a:close/>
                </a:path>
              </a:pathLst>
            </a:custGeom>
            <a:solidFill>
              <a:srgbClr val="C4E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2533281" y="2868929"/>
              <a:ext cx="5632450" cy="7620"/>
            </a:xfrm>
            <a:custGeom>
              <a:avLst/>
              <a:gdLst/>
              <a:ahLst/>
              <a:cxnLst/>
              <a:rect l="l" t="t" r="r" b="b"/>
              <a:pathLst>
                <a:path w="5632450" h="7619">
                  <a:moveTo>
                    <a:pt x="331647" y="6350"/>
                  </a:moveTo>
                  <a:lnTo>
                    <a:pt x="316903" y="6350"/>
                  </a:lnTo>
                  <a:lnTo>
                    <a:pt x="316903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11772" y="6350"/>
                  </a:lnTo>
                  <a:lnTo>
                    <a:pt x="11772" y="7620"/>
                  </a:lnTo>
                  <a:lnTo>
                    <a:pt x="331647" y="7620"/>
                  </a:lnTo>
                  <a:lnTo>
                    <a:pt x="331647" y="6350"/>
                  </a:lnTo>
                  <a:close/>
                </a:path>
                <a:path w="5632450" h="7619">
                  <a:moveTo>
                    <a:pt x="5631827" y="0"/>
                  </a:moveTo>
                  <a:lnTo>
                    <a:pt x="5313731" y="0"/>
                  </a:lnTo>
                  <a:lnTo>
                    <a:pt x="5313731" y="6350"/>
                  </a:lnTo>
                  <a:lnTo>
                    <a:pt x="5298986" y="6350"/>
                  </a:lnTo>
                  <a:lnTo>
                    <a:pt x="5298986" y="7620"/>
                  </a:lnTo>
                  <a:lnTo>
                    <a:pt x="5620131" y="7620"/>
                  </a:lnTo>
                  <a:lnTo>
                    <a:pt x="5620131" y="6350"/>
                  </a:lnTo>
                  <a:lnTo>
                    <a:pt x="5631827" y="6350"/>
                  </a:lnTo>
                  <a:lnTo>
                    <a:pt x="5631827" y="0"/>
                  </a:lnTo>
                  <a:close/>
                </a:path>
              </a:pathLst>
            </a:custGeom>
            <a:solidFill>
              <a:srgbClr val="C5E9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2547569" y="2876549"/>
              <a:ext cx="5603875" cy="6350"/>
            </a:xfrm>
            <a:custGeom>
              <a:avLst/>
              <a:gdLst/>
              <a:ahLst/>
              <a:cxnLst/>
              <a:rect l="l" t="t" r="r" b="b"/>
              <a:pathLst>
                <a:path w="5603875" h="6350">
                  <a:moveTo>
                    <a:pt x="344411" y="6350"/>
                  </a:moveTo>
                  <a:lnTo>
                    <a:pt x="319824" y="0"/>
                  </a:lnTo>
                  <a:lnTo>
                    <a:pt x="0" y="0"/>
                  </a:lnTo>
                  <a:lnTo>
                    <a:pt x="25171" y="6350"/>
                  </a:lnTo>
                  <a:lnTo>
                    <a:pt x="344411" y="6350"/>
                  </a:lnTo>
                  <a:close/>
                </a:path>
                <a:path w="5603875" h="6350">
                  <a:moveTo>
                    <a:pt x="5603329" y="0"/>
                  </a:moveTo>
                  <a:lnTo>
                    <a:pt x="5282235" y="0"/>
                  </a:lnTo>
                  <a:lnTo>
                    <a:pt x="5257647" y="6350"/>
                  </a:lnTo>
                  <a:lnTo>
                    <a:pt x="5578157" y="6350"/>
                  </a:lnTo>
                  <a:lnTo>
                    <a:pt x="5603329" y="0"/>
                  </a:lnTo>
                  <a:close/>
                </a:path>
              </a:pathLst>
            </a:custGeom>
            <a:solidFill>
              <a:srgbClr val="C7E9C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2572740" y="2882899"/>
              <a:ext cx="5553075" cy="7620"/>
            </a:xfrm>
            <a:custGeom>
              <a:avLst/>
              <a:gdLst/>
              <a:ahLst/>
              <a:cxnLst/>
              <a:rect l="l" t="t" r="r" b="b"/>
              <a:pathLst>
                <a:path w="5553075" h="7619">
                  <a:moveTo>
                    <a:pt x="348742" y="7620"/>
                  </a:moveTo>
                  <a:lnTo>
                    <a:pt x="319239" y="0"/>
                  </a:lnTo>
                  <a:lnTo>
                    <a:pt x="0" y="0"/>
                  </a:lnTo>
                  <a:lnTo>
                    <a:pt x="30200" y="7620"/>
                  </a:lnTo>
                  <a:lnTo>
                    <a:pt x="348742" y="7620"/>
                  </a:lnTo>
                  <a:close/>
                </a:path>
                <a:path w="5553075" h="7619">
                  <a:moveTo>
                    <a:pt x="5552986" y="0"/>
                  </a:moveTo>
                  <a:lnTo>
                    <a:pt x="5232476" y="0"/>
                  </a:lnTo>
                  <a:lnTo>
                    <a:pt x="5202974" y="7620"/>
                  </a:lnTo>
                  <a:lnTo>
                    <a:pt x="5522785" y="7620"/>
                  </a:lnTo>
                  <a:lnTo>
                    <a:pt x="5552986" y="0"/>
                  </a:lnTo>
                  <a:close/>
                </a:path>
              </a:pathLst>
            </a:custGeom>
            <a:solidFill>
              <a:srgbClr val="C8EAC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2602941" y="2890519"/>
              <a:ext cx="5492750" cy="7620"/>
            </a:xfrm>
            <a:custGeom>
              <a:avLst/>
              <a:gdLst/>
              <a:ahLst/>
              <a:cxnLst/>
              <a:rect l="l" t="t" r="r" b="b"/>
              <a:pathLst>
                <a:path w="5492750" h="7619">
                  <a:moveTo>
                    <a:pt x="348043" y="7620"/>
                  </a:moveTo>
                  <a:lnTo>
                    <a:pt x="318541" y="0"/>
                  </a:lnTo>
                  <a:lnTo>
                    <a:pt x="0" y="0"/>
                  </a:lnTo>
                  <a:lnTo>
                    <a:pt x="30200" y="7620"/>
                  </a:lnTo>
                  <a:lnTo>
                    <a:pt x="348043" y="7620"/>
                  </a:lnTo>
                  <a:close/>
                </a:path>
                <a:path w="5492750" h="7619">
                  <a:moveTo>
                    <a:pt x="5492585" y="0"/>
                  </a:moveTo>
                  <a:lnTo>
                    <a:pt x="5172773" y="0"/>
                  </a:lnTo>
                  <a:lnTo>
                    <a:pt x="5143271" y="7620"/>
                  </a:lnTo>
                  <a:lnTo>
                    <a:pt x="5462384" y="7620"/>
                  </a:lnTo>
                  <a:lnTo>
                    <a:pt x="5492585" y="0"/>
                  </a:lnTo>
                  <a:close/>
                </a:path>
              </a:pathLst>
            </a:custGeom>
            <a:solidFill>
              <a:srgbClr val="C9EA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2633141" y="2898139"/>
              <a:ext cx="5432425" cy="13970"/>
            </a:xfrm>
            <a:custGeom>
              <a:avLst/>
              <a:gdLst/>
              <a:ahLst/>
              <a:cxnLst/>
              <a:rect l="l" t="t" r="r" b="b"/>
              <a:pathLst>
                <a:path w="5432425" h="13969">
                  <a:moveTo>
                    <a:pt x="371932" y="13970"/>
                  </a:moveTo>
                  <a:lnTo>
                    <a:pt x="342430" y="6350"/>
                  </a:lnTo>
                  <a:lnTo>
                    <a:pt x="317842" y="0"/>
                  </a:lnTo>
                  <a:lnTo>
                    <a:pt x="0" y="0"/>
                  </a:lnTo>
                  <a:lnTo>
                    <a:pt x="25158" y="6350"/>
                  </a:lnTo>
                  <a:lnTo>
                    <a:pt x="55359" y="13970"/>
                  </a:lnTo>
                  <a:lnTo>
                    <a:pt x="371932" y="13970"/>
                  </a:lnTo>
                  <a:close/>
                </a:path>
                <a:path w="5432425" h="13969">
                  <a:moveTo>
                    <a:pt x="5432183" y="0"/>
                  </a:moveTo>
                  <a:lnTo>
                    <a:pt x="5113071" y="0"/>
                  </a:lnTo>
                  <a:lnTo>
                    <a:pt x="5088483" y="6350"/>
                  </a:lnTo>
                  <a:lnTo>
                    <a:pt x="5058981" y="13970"/>
                  </a:lnTo>
                  <a:lnTo>
                    <a:pt x="5376824" y="13970"/>
                  </a:lnTo>
                  <a:lnTo>
                    <a:pt x="5407025" y="6350"/>
                  </a:lnTo>
                  <a:lnTo>
                    <a:pt x="5432183" y="0"/>
                  </a:lnTo>
                  <a:close/>
                </a:path>
              </a:pathLst>
            </a:custGeom>
            <a:solidFill>
              <a:srgbClr val="CCEB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2688501" y="2912109"/>
              <a:ext cx="5321935" cy="7620"/>
            </a:xfrm>
            <a:custGeom>
              <a:avLst/>
              <a:gdLst/>
              <a:ahLst/>
              <a:cxnLst/>
              <a:rect l="l" t="t" r="r" b="b"/>
              <a:pathLst>
                <a:path w="5321934" h="7619">
                  <a:moveTo>
                    <a:pt x="346075" y="7620"/>
                  </a:moveTo>
                  <a:lnTo>
                    <a:pt x="316572" y="0"/>
                  </a:lnTo>
                  <a:lnTo>
                    <a:pt x="0" y="0"/>
                  </a:lnTo>
                  <a:lnTo>
                    <a:pt x="30200" y="7620"/>
                  </a:lnTo>
                  <a:lnTo>
                    <a:pt x="346075" y="7620"/>
                  </a:lnTo>
                  <a:close/>
                </a:path>
                <a:path w="5321934" h="7619">
                  <a:moveTo>
                    <a:pt x="5321465" y="0"/>
                  </a:moveTo>
                  <a:lnTo>
                    <a:pt x="5003622" y="0"/>
                  </a:lnTo>
                  <a:lnTo>
                    <a:pt x="4974120" y="7620"/>
                  </a:lnTo>
                  <a:lnTo>
                    <a:pt x="5291264" y="7620"/>
                  </a:lnTo>
                  <a:lnTo>
                    <a:pt x="5321465" y="0"/>
                  </a:lnTo>
                  <a:close/>
                </a:path>
              </a:pathLst>
            </a:custGeom>
            <a:solidFill>
              <a:srgbClr val="CDEB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2718701" y="2919729"/>
              <a:ext cx="5261610" cy="6350"/>
            </a:xfrm>
            <a:custGeom>
              <a:avLst/>
              <a:gdLst/>
              <a:ahLst/>
              <a:cxnLst/>
              <a:rect l="l" t="t" r="r" b="b"/>
              <a:pathLst>
                <a:path w="5261609" h="6350">
                  <a:moveTo>
                    <a:pt x="340461" y="6350"/>
                  </a:moveTo>
                  <a:lnTo>
                    <a:pt x="315874" y="0"/>
                  </a:lnTo>
                  <a:lnTo>
                    <a:pt x="0" y="0"/>
                  </a:lnTo>
                  <a:lnTo>
                    <a:pt x="25171" y="6350"/>
                  </a:lnTo>
                  <a:lnTo>
                    <a:pt x="340461" y="6350"/>
                  </a:lnTo>
                  <a:close/>
                </a:path>
                <a:path w="5261609" h="6350">
                  <a:moveTo>
                    <a:pt x="5261064" y="0"/>
                  </a:moveTo>
                  <a:lnTo>
                    <a:pt x="4943919" y="0"/>
                  </a:lnTo>
                  <a:lnTo>
                    <a:pt x="4919332" y="6350"/>
                  </a:lnTo>
                  <a:lnTo>
                    <a:pt x="5235892" y="6350"/>
                  </a:lnTo>
                  <a:lnTo>
                    <a:pt x="5261064" y="0"/>
                  </a:lnTo>
                  <a:close/>
                </a:path>
              </a:pathLst>
            </a:custGeom>
            <a:solidFill>
              <a:srgbClr val="CEEC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2743873" y="2926079"/>
              <a:ext cx="5210810" cy="7620"/>
            </a:xfrm>
            <a:custGeom>
              <a:avLst/>
              <a:gdLst/>
              <a:ahLst/>
              <a:cxnLst/>
              <a:rect l="l" t="t" r="r" b="b"/>
              <a:pathLst>
                <a:path w="5210809" h="7619">
                  <a:moveTo>
                    <a:pt x="344792" y="7620"/>
                  </a:moveTo>
                  <a:lnTo>
                    <a:pt x="315290" y="0"/>
                  </a:lnTo>
                  <a:lnTo>
                    <a:pt x="0" y="0"/>
                  </a:lnTo>
                  <a:lnTo>
                    <a:pt x="30200" y="7620"/>
                  </a:lnTo>
                  <a:lnTo>
                    <a:pt x="344792" y="7620"/>
                  </a:lnTo>
                  <a:close/>
                </a:path>
                <a:path w="5210809" h="7619">
                  <a:moveTo>
                    <a:pt x="5210721" y="0"/>
                  </a:moveTo>
                  <a:lnTo>
                    <a:pt x="4894161" y="0"/>
                  </a:lnTo>
                  <a:lnTo>
                    <a:pt x="4864659" y="7620"/>
                  </a:lnTo>
                  <a:lnTo>
                    <a:pt x="5180520" y="7620"/>
                  </a:lnTo>
                  <a:lnTo>
                    <a:pt x="5210721" y="0"/>
                  </a:lnTo>
                  <a:close/>
                </a:path>
              </a:pathLst>
            </a:custGeom>
            <a:solidFill>
              <a:srgbClr val="D0ECD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2774073" y="2933699"/>
              <a:ext cx="5150485" cy="7620"/>
            </a:xfrm>
            <a:custGeom>
              <a:avLst/>
              <a:gdLst/>
              <a:ahLst/>
              <a:cxnLst/>
              <a:rect l="l" t="t" r="r" b="b"/>
              <a:pathLst>
                <a:path w="5150484" h="7619">
                  <a:moveTo>
                    <a:pt x="344093" y="7620"/>
                  </a:moveTo>
                  <a:lnTo>
                    <a:pt x="314591" y="0"/>
                  </a:lnTo>
                  <a:lnTo>
                    <a:pt x="0" y="0"/>
                  </a:lnTo>
                  <a:lnTo>
                    <a:pt x="30200" y="7620"/>
                  </a:lnTo>
                  <a:lnTo>
                    <a:pt x="344093" y="7620"/>
                  </a:lnTo>
                  <a:close/>
                </a:path>
                <a:path w="5150484" h="7619">
                  <a:moveTo>
                    <a:pt x="5150320" y="0"/>
                  </a:moveTo>
                  <a:lnTo>
                    <a:pt x="4834458" y="0"/>
                  </a:lnTo>
                  <a:lnTo>
                    <a:pt x="4804956" y="7620"/>
                  </a:lnTo>
                  <a:lnTo>
                    <a:pt x="5120119" y="7620"/>
                  </a:lnTo>
                  <a:lnTo>
                    <a:pt x="5150320" y="0"/>
                  </a:lnTo>
                  <a:close/>
                </a:path>
              </a:pathLst>
            </a:custGeom>
            <a:solidFill>
              <a:srgbClr val="D1ED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2809316" y="2941319"/>
              <a:ext cx="5080000" cy="6350"/>
            </a:xfrm>
            <a:custGeom>
              <a:avLst/>
              <a:gdLst/>
              <a:ahLst/>
              <a:cxnLst/>
              <a:rect l="l" t="t" r="r" b="b"/>
              <a:pathLst>
                <a:path w="5080000" h="6350">
                  <a:moveTo>
                    <a:pt x="329958" y="2540"/>
                  </a:moveTo>
                  <a:lnTo>
                    <a:pt x="313766" y="2540"/>
                  </a:lnTo>
                  <a:lnTo>
                    <a:pt x="313766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12573" y="2540"/>
                  </a:lnTo>
                  <a:lnTo>
                    <a:pt x="12573" y="6350"/>
                  </a:lnTo>
                  <a:lnTo>
                    <a:pt x="329958" y="6350"/>
                  </a:lnTo>
                  <a:lnTo>
                    <a:pt x="329958" y="2540"/>
                  </a:lnTo>
                  <a:close/>
                </a:path>
                <a:path w="5080000" h="6350">
                  <a:moveTo>
                    <a:pt x="5079835" y="0"/>
                  </a:moveTo>
                  <a:lnTo>
                    <a:pt x="4764798" y="0"/>
                  </a:lnTo>
                  <a:lnTo>
                    <a:pt x="4764798" y="2540"/>
                  </a:lnTo>
                  <a:lnTo>
                    <a:pt x="4748631" y="2540"/>
                  </a:lnTo>
                  <a:lnTo>
                    <a:pt x="4748631" y="6350"/>
                  </a:lnTo>
                  <a:lnTo>
                    <a:pt x="5067262" y="6350"/>
                  </a:lnTo>
                  <a:lnTo>
                    <a:pt x="5067262" y="2540"/>
                  </a:lnTo>
                  <a:lnTo>
                    <a:pt x="5079835" y="2540"/>
                  </a:lnTo>
                  <a:lnTo>
                    <a:pt x="5079835" y="0"/>
                  </a:lnTo>
                  <a:close/>
                </a:path>
              </a:pathLst>
            </a:custGeom>
            <a:solidFill>
              <a:srgbClr val="D2ED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2829445" y="2947669"/>
              <a:ext cx="5039995" cy="7620"/>
            </a:xfrm>
            <a:custGeom>
              <a:avLst/>
              <a:gdLst/>
              <a:ahLst/>
              <a:cxnLst/>
              <a:rect l="l" t="t" r="r" b="b"/>
              <a:pathLst>
                <a:path w="5039995" h="7619">
                  <a:moveTo>
                    <a:pt x="366217" y="7620"/>
                  </a:moveTo>
                  <a:lnTo>
                    <a:pt x="321106" y="0"/>
                  </a:lnTo>
                  <a:lnTo>
                    <a:pt x="0" y="0"/>
                  </a:lnTo>
                  <a:lnTo>
                    <a:pt x="30200" y="7620"/>
                  </a:lnTo>
                  <a:lnTo>
                    <a:pt x="366217" y="7620"/>
                  </a:lnTo>
                  <a:close/>
                </a:path>
                <a:path w="5039995" h="7619">
                  <a:moveTo>
                    <a:pt x="5039576" y="0"/>
                  </a:moveTo>
                  <a:lnTo>
                    <a:pt x="4717262" y="0"/>
                  </a:lnTo>
                  <a:lnTo>
                    <a:pt x="4672279" y="7620"/>
                  </a:lnTo>
                  <a:lnTo>
                    <a:pt x="5009375" y="7620"/>
                  </a:lnTo>
                  <a:lnTo>
                    <a:pt x="5039576" y="0"/>
                  </a:lnTo>
                  <a:close/>
                </a:path>
              </a:pathLst>
            </a:custGeom>
            <a:solidFill>
              <a:srgbClr val="D4E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2859646" y="2955289"/>
              <a:ext cx="4979670" cy="7620"/>
            </a:xfrm>
            <a:custGeom>
              <a:avLst/>
              <a:gdLst/>
              <a:ahLst/>
              <a:cxnLst/>
              <a:rect l="l" t="t" r="r" b="b"/>
              <a:pathLst>
                <a:path w="4979670" h="7619">
                  <a:moveTo>
                    <a:pt x="381127" y="7620"/>
                  </a:moveTo>
                  <a:lnTo>
                    <a:pt x="336016" y="0"/>
                  </a:lnTo>
                  <a:lnTo>
                    <a:pt x="0" y="0"/>
                  </a:lnTo>
                  <a:lnTo>
                    <a:pt x="30200" y="7620"/>
                  </a:lnTo>
                  <a:lnTo>
                    <a:pt x="381127" y="7620"/>
                  </a:lnTo>
                  <a:close/>
                </a:path>
                <a:path w="4979670" h="7619">
                  <a:moveTo>
                    <a:pt x="4979174" y="0"/>
                  </a:moveTo>
                  <a:lnTo>
                    <a:pt x="4642078" y="0"/>
                  </a:lnTo>
                  <a:lnTo>
                    <a:pt x="4597095" y="7620"/>
                  </a:lnTo>
                  <a:lnTo>
                    <a:pt x="4948974" y="7620"/>
                  </a:lnTo>
                  <a:lnTo>
                    <a:pt x="4979174" y="0"/>
                  </a:lnTo>
                  <a:close/>
                </a:path>
              </a:pathLst>
            </a:custGeom>
            <a:solidFill>
              <a:srgbClr val="D5E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2889847" y="2962909"/>
              <a:ext cx="4919345" cy="7620"/>
            </a:xfrm>
            <a:custGeom>
              <a:avLst/>
              <a:gdLst/>
              <a:ahLst/>
              <a:cxnLst/>
              <a:rect l="l" t="t" r="r" b="b"/>
              <a:pathLst>
                <a:path w="4919345" h="7619">
                  <a:moveTo>
                    <a:pt x="396024" y="7620"/>
                  </a:moveTo>
                  <a:lnTo>
                    <a:pt x="350926" y="0"/>
                  </a:lnTo>
                  <a:lnTo>
                    <a:pt x="0" y="0"/>
                  </a:lnTo>
                  <a:lnTo>
                    <a:pt x="30200" y="7620"/>
                  </a:lnTo>
                  <a:lnTo>
                    <a:pt x="396024" y="7620"/>
                  </a:lnTo>
                  <a:close/>
                </a:path>
                <a:path w="4919345" h="7619">
                  <a:moveTo>
                    <a:pt x="4918773" y="0"/>
                  </a:moveTo>
                  <a:lnTo>
                    <a:pt x="4566894" y="0"/>
                  </a:lnTo>
                  <a:lnTo>
                    <a:pt x="4521911" y="7620"/>
                  </a:lnTo>
                  <a:lnTo>
                    <a:pt x="4888573" y="7620"/>
                  </a:lnTo>
                  <a:lnTo>
                    <a:pt x="4918773" y="0"/>
                  </a:lnTo>
                  <a:close/>
                </a:path>
              </a:pathLst>
            </a:custGeom>
            <a:solidFill>
              <a:srgbClr val="D6EF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2920047" y="2970529"/>
              <a:ext cx="4858385" cy="6350"/>
            </a:xfrm>
            <a:custGeom>
              <a:avLst/>
              <a:gdLst/>
              <a:ahLst/>
              <a:cxnLst/>
              <a:rect l="l" t="t" r="r" b="b"/>
              <a:pathLst>
                <a:path w="4858384" h="6350">
                  <a:moveTo>
                    <a:pt x="403415" y="6350"/>
                  </a:moveTo>
                  <a:lnTo>
                    <a:pt x="365823" y="0"/>
                  </a:lnTo>
                  <a:lnTo>
                    <a:pt x="0" y="0"/>
                  </a:lnTo>
                  <a:lnTo>
                    <a:pt x="25171" y="6350"/>
                  </a:lnTo>
                  <a:lnTo>
                    <a:pt x="403415" y="6350"/>
                  </a:lnTo>
                  <a:close/>
                </a:path>
                <a:path w="4858384" h="6350">
                  <a:moveTo>
                    <a:pt x="4858372" y="0"/>
                  </a:moveTo>
                  <a:lnTo>
                    <a:pt x="4491710" y="0"/>
                  </a:lnTo>
                  <a:lnTo>
                    <a:pt x="4454220" y="6350"/>
                  </a:lnTo>
                  <a:lnTo>
                    <a:pt x="4833201" y="6350"/>
                  </a:lnTo>
                  <a:lnTo>
                    <a:pt x="4858372" y="0"/>
                  </a:lnTo>
                  <a:close/>
                </a:path>
              </a:pathLst>
            </a:custGeom>
            <a:solidFill>
              <a:srgbClr val="D8EF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2950248" y="2976879"/>
              <a:ext cx="4798060" cy="7620"/>
            </a:xfrm>
            <a:custGeom>
              <a:avLst/>
              <a:gdLst/>
              <a:ahLst/>
              <a:cxnLst/>
              <a:rect l="l" t="t" r="r" b="b"/>
              <a:pathLst>
                <a:path w="4798059" h="7619">
                  <a:moveTo>
                    <a:pt x="403288" y="2540"/>
                  </a:moveTo>
                  <a:lnTo>
                    <a:pt x="380733" y="2540"/>
                  </a:lnTo>
                  <a:lnTo>
                    <a:pt x="380733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19786" y="2540"/>
                  </a:lnTo>
                  <a:lnTo>
                    <a:pt x="19786" y="7620"/>
                  </a:lnTo>
                  <a:lnTo>
                    <a:pt x="403288" y="7620"/>
                  </a:lnTo>
                  <a:lnTo>
                    <a:pt x="403288" y="2540"/>
                  </a:lnTo>
                  <a:close/>
                </a:path>
                <a:path w="4798059" h="7619">
                  <a:moveTo>
                    <a:pt x="4797971" y="0"/>
                  </a:moveTo>
                  <a:lnTo>
                    <a:pt x="4416526" y="0"/>
                  </a:lnTo>
                  <a:lnTo>
                    <a:pt x="4416526" y="2540"/>
                  </a:lnTo>
                  <a:lnTo>
                    <a:pt x="4394035" y="2540"/>
                  </a:lnTo>
                  <a:lnTo>
                    <a:pt x="4394035" y="7620"/>
                  </a:lnTo>
                  <a:lnTo>
                    <a:pt x="4778184" y="7620"/>
                  </a:lnTo>
                  <a:lnTo>
                    <a:pt x="4778184" y="2540"/>
                  </a:lnTo>
                  <a:lnTo>
                    <a:pt x="4797971" y="2540"/>
                  </a:lnTo>
                  <a:lnTo>
                    <a:pt x="4797971" y="0"/>
                  </a:lnTo>
                  <a:close/>
                </a:path>
              </a:pathLst>
            </a:custGeom>
            <a:solidFill>
              <a:srgbClr val="D9F0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/>
            <p:cNvSpPr/>
            <p:nvPr/>
          </p:nvSpPr>
          <p:spPr>
            <a:xfrm>
              <a:off x="2984792" y="2984499"/>
              <a:ext cx="4729480" cy="7620"/>
            </a:xfrm>
            <a:custGeom>
              <a:avLst/>
              <a:gdLst/>
              <a:ahLst/>
              <a:cxnLst/>
              <a:rect l="l" t="t" r="r" b="b"/>
              <a:pathLst>
                <a:path w="4729480" h="7619">
                  <a:moveTo>
                    <a:pt x="428879" y="7620"/>
                  </a:moveTo>
                  <a:lnTo>
                    <a:pt x="383768" y="0"/>
                  </a:lnTo>
                  <a:lnTo>
                    <a:pt x="0" y="0"/>
                  </a:lnTo>
                  <a:lnTo>
                    <a:pt x="44259" y="7620"/>
                  </a:lnTo>
                  <a:lnTo>
                    <a:pt x="428879" y="7620"/>
                  </a:lnTo>
                  <a:close/>
                </a:path>
                <a:path w="4729480" h="7619">
                  <a:moveTo>
                    <a:pt x="4728883" y="0"/>
                  </a:moveTo>
                  <a:lnTo>
                    <a:pt x="4344492" y="0"/>
                  </a:lnTo>
                  <a:lnTo>
                    <a:pt x="4299509" y="7620"/>
                  </a:lnTo>
                  <a:lnTo>
                    <a:pt x="4684623" y="7620"/>
                  </a:lnTo>
                  <a:lnTo>
                    <a:pt x="4728883" y="0"/>
                  </a:lnTo>
                  <a:close/>
                </a:path>
              </a:pathLst>
            </a:custGeom>
            <a:solidFill>
              <a:srgbClr val="DAF0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3029051" y="2992119"/>
              <a:ext cx="4640580" cy="6350"/>
            </a:xfrm>
            <a:custGeom>
              <a:avLst/>
              <a:gdLst/>
              <a:ahLst/>
              <a:cxnLst/>
              <a:rect l="l" t="t" r="r" b="b"/>
              <a:pathLst>
                <a:path w="4640580" h="6350">
                  <a:moveTo>
                    <a:pt x="422211" y="6350"/>
                  </a:moveTo>
                  <a:lnTo>
                    <a:pt x="384619" y="0"/>
                  </a:lnTo>
                  <a:lnTo>
                    <a:pt x="0" y="0"/>
                  </a:lnTo>
                  <a:lnTo>
                    <a:pt x="36893" y="6350"/>
                  </a:lnTo>
                  <a:lnTo>
                    <a:pt x="422211" y="6350"/>
                  </a:lnTo>
                  <a:close/>
                </a:path>
                <a:path w="4640580" h="6350">
                  <a:moveTo>
                    <a:pt x="4640364" y="0"/>
                  </a:moveTo>
                  <a:lnTo>
                    <a:pt x="4255249" y="0"/>
                  </a:lnTo>
                  <a:lnTo>
                    <a:pt x="4217771" y="6350"/>
                  </a:lnTo>
                  <a:lnTo>
                    <a:pt x="4603470" y="6350"/>
                  </a:lnTo>
                  <a:lnTo>
                    <a:pt x="4640364" y="0"/>
                  </a:lnTo>
                  <a:close/>
                </a:path>
              </a:pathLst>
            </a:custGeom>
            <a:solidFill>
              <a:srgbClr val="DCF1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3065945" y="2998469"/>
              <a:ext cx="4566920" cy="7620"/>
            </a:xfrm>
            <a:custGeom>
              <a:avLst/>
              <a:gdLst/>
              <a:ahLst/>
              <a:cxnLst/>
              <a:rect l="l" t="t" r="r" b="b"/>
              <a:pathLst>
                <a:path w="4566920" h="7619">
                  <a:moveTo>
                    <a:pt x="430415" y="7620"/>
                  </a:moveTo>
                  <a:lnTo>
                    <a:pt x="385318" y="0"/>
                  </a:lnTo>
                  <a:lnTo>
                    <a:pt x="0" y="0"/>
                  </a:lnTo>
                  <a:lnTo>
                    <a:pt x="44259" y="7620"/>
                  </a:lnTo>
                  <a:lnTo>
                    <a:pt x="430415" y="7620"/>
                  </a:lnTo>
                  <a:close/>
                </a:path>
                <a:path w="4566920" h="7619">
                  <a:moveTo>
                    <a:pt x="4566577" y="0"/>
                  </a:moveTo>
                  <a:lnTo>
                    <a:pt x="4180878" y="0"/>
                  </a:lnTo>
                  <a:lnTo>
                    <a:pt x="4135894" y="7620"/>
                  </a:lnTo>
                  <a:lnTo>
                    <a:pt x="4522317" y="7620"/>
                  </a:lnTo>
                  <a:lnTo>
                    <a:pt x="4566577" y="0"/>
                  </a:lnTo>
                  <a:close/>
                </a:path>
              </a:pathLst>
            </a:custGeom>
            <a:solidFill>
              <a:srgbClr val="DDF1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3110204" y="3006089"/>
              <a:ext cx="4478655" cy="7620"/>
            </a:xfrm>
            <a:custGeom>
              <a:avLst/>
              <a:gdLst/>
              <a:ahLst/>
              <a:cxnLst/>
              <a:rect l="l" t="t" r="r" b="b"/>
              <a:pathLst>
                <a:path w="4478655" h="7619">
                  <a:moveTo>
                    <a:pt x="431266" y="7620"/>
                  </a:moveTo>
                  <a:lnTo>
                    <a:pt x="386156" y="0"/>
                  </a:lnTo>
                  <a:lnTo>
                    <a:pt x="0" y="0"/>
                  </a:lnTo>
                  <a:lnTo>
                    <a:pt x="44259" y="7620"/>
                  </a:lnTo>
                  <a:lnTo>
                    <a:pt x="431266" y="7620"/>
                  </a:lnTo>
                  <a:close/>
                </a:path>
                <a:path w="4478655" h="7619">
                  <a:moveTo>
                    <a:pt x="4478058" y="0"/>
                  </a:moveTo>
                  <a:lnTo>
                    <a:pt x="4091635" y="0"/>
                  </a:lnTo>
                  <a:lnTo>
                    <a:pt x="4046651" y="7620"/>
                  </a:lnTo>
                  <a:lnTo>
                    <a:pt x="4433798" y="7620"/>
                  </a:lnTo>
                  <a:lnTo>
                    <a:pt x="4478058" y="0"/>
                  </a:lnTo>
                  <a:close/>
                </a:path>
              </a:pathLst>
            </a:custGeom>
            <a:solidFill>
              <a:srgbClr val="DEF2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3154464" y="3013709"/>
              <a:ext cx="4389755" cy="6350"/>
            </a:xfrm>
            <a:custGeom>
              <a:avLst/>
              <a:gdLst/>
              <a:ahLst/>
              <a:cxnLst/>
              <a:rect l="l" t="t" r="r" b="b"/>
              <a:pathLst>
                <a:path w="4389755" h="6350">
                  <a:moveTo>
                    <a:pt x="424599" y="6350"/>
                  </a:moveTo>
                  <a:lnTo>
                    <a:pt x="387007" y="0"/>
                  </a:lnTo>
                  <a:lnTo>
                    <a:pt x="0" y="0"/>
                  </a:lnTo>
                  <a:lnTo>
                    <a:pt x="36893" y="6350"/>
                  </a:lnTo>
                  <a:lnTo>
                    <a:pt x="424599" y="6350"/>
                  </a:lnTo>
                  <a:close/>
                </a:path>
                <a:path w="4389755" h="6350">
                  <a:moveTo>
                    <a:pt x="4389539" y="0"/>
                  </a:moveTo>
                  <a:lnTo>
                    <a:pt x="4002392" y="0"/>
                  </a:lnTo>
                  <a:lnTo>
                    <a:pt x="3964902" y="6350"/>
                  </a:lnTo>
                  <a:lnTo>
                    <a:pt x="4352645" y="6350"/>
                  </a:lnTo>
                  <a:lnTo>
                    <a:pt x="4389539" y="0"/>
                  </a:lnTo>
                  <a:close/>
                </a:path>
              </a:pathLst>
            </a:custGeom>
            <a:solidFill>
              <a:srgbClr val="DFF2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3198736" y="3020059"/>
              <a:ext cx="4301490" cy="7620"/>
            </a:xfrm>
            <a:custGeom>
              <a:avLst/>
              <a:gdLst/>
              <a:ahLst/>
              <a:cxnLst/>
              <a:rect l="l" t="t" r="r" b="b"/>
              <a:pathLst>
                <a:path w="4301490" h="7619">
                  <a:moveTo>
                    <a:pt x="417576" y="2540"/>
                  </a:moveTo>
                  <a:lnTo>
                    <a:pt x="387845" y="2540"/>
                  </a:lnTo>
                  <a:lnTo>
                    <a:pt x="387845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22123" y="2540"/>
                  </a:lnTo>
                  <a:lnTo>
                    <a:pt x="22123" y="7620"/>
                  </a:lnTo>
                  <a:lnTo>
                    <a:pt x="417576" y="7620"/>
                  </a:lnTo>
                  <a:lnTo>
                    <a:pt x="417576" y="2540"/>
                  </a:lnTo>
                  <a:close/>
                </a:path>
                <a:path w="4301490" h="7619">
                  <a:moveTo>
                    <a:pt x="4300994" y="0"/>
                  </a:moveTo>
                  <a:lnTo>
                    <a:pt x="3913136" y="0"/>
                  </a:lnTo>
                  <a:lnTo>
                    <a:pt x="3913136" y="2540"/>
                  </a:lnTo>
                  <a:lnTo>
                    <a:pt x="3883418" y="2540"/>
                  </a:lnTo>
                  <a:lnTo>
                    <a:pt x="3883418" y="7620"/>
                  </a:lnTo>
                  <a:lnTo>
                    <a:pt x="4278871" y="7620"/>
                  </a:lnTo>
                  <a:lnTo>
                    <a:pt x="4278871" y="2540"/>
                  </a:lnTo>
                  <a:lnTo>
                    <a:pt x="4300994" y="2540"/>
                  </a:lnTo>
                  <a:lnTo>
                    <a:pt x="4300994" y="0"/>
                  </a:lnTo>
                  <a:close/>
                </a:path>
              </a:pathLst>
            </a:custGeom>
            <a:solidFill>
              <a:srgbClr val="E1F3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3235617" y="3027679"/>
              <a:ext cx="4227830" cy="7620"/>
            </a:xfrm>
            <a:custGeom>
              <a:avLst/>
              <a:gdLst/>
              <a:ahLst/>
              <a:cxnLst/>
              <a:rect l="l" t="t" r="r" b="b"/>
              <a:pathLst>
                <a:path w="4227830" h="7619">
                  <a:moveTo>
                    <a:pt x="469595" y="7620"/>
                  </a:moveTo>
                  <a:lnTo>
                    <a:pt x="402920" y="0"/>
                  </a:lnTo>
                  <a:lnTo>
                    <a:pt x="0" y="0"/>
                  </a:lnTo>
                  <a:lnTo>
                    <a:pt x="44259" y="7620"/>
                  </a:lnTo>
                  <a:lnTo>
                    <a:pt x="469595" y="7620"/>
                  </a:lnTo>
                  <a:close/>
                </a:path>
                <a:path w="4227830" h="7619">
                  <a:moveTo>
                    <a:pt x="4227233" y="0"/>
                  </a:moveTo>
                  <a:lnTo>
                    <a:pt x="3824313" y="0"/>
                  </a:lnTo>
                  <a:lnTo>
                    <a:pt x="3757638" y="7620"/>
                  </a:lnTo>
                  <a:lnTo>
                    <a:pt x="4182973" y="7620"/>
                  </a:lnTo>
                  <a:lnTo>
                    <a:pt x="4227233" y="0"/>
                  </a:lnTo>
                  <a:close/>
                </a:path>
              </a:pathLst>
            </a:custGeom>
            <a:solidFill>
              <a:srgbClr val="E2F3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3279876" y="3035299"/>
              <a:ext cx="4138929" cy="6350"/>
            </a:xfrm>
            <a:custGeom>
              <a:avLst/>
              <a:gdLst/>
              <a:ahLst/>
              <a:cxnLst/>
              <a:rect l="l" t="t" r="r" b="b"/>
              <a:pathLst>
                <a:path w="4138929" h="6350">
                  <a:moveTo>
                    <a:pt x="480898" y="6350"/>
                  </a:moveTo>
                  <a:lnTo>
                    <a:pt x="425348" y="0"/>
                  </a:lnTo>
                  <a:lnTo>
                    <a:pt x="0" y="0"/>
                  </a:lnTo>
                  <a:lnTo>
                    <a:pt x="36893" y="6350"/>
                  </a:lnTo>
                  <a:lnTo>
                    <a:pt x="480898" y="6350"/>
                  </a:lnTo>
                  <a:close/>
                </a:path>
                <a:path w="4138929" h="6350">
                  <a:moveTo>
                    <a:pt x="4138714" y="0"/>
                  </a:moveTo>
                  <a:lnTo>
                    <a:pt x="3713378" y="0"/>
                  </a:lnTo>
                  <a:lnTo>
                    <a:pt x="3657816" y="6350"/>
                  </a:lnTo>
                  <a:lnTo>
                    <a:pt x="4101820" y="6350"/>
                  </a:lnTo>
                  <a:lnTo>
                    <a:pt x="4138714" y="0"/>
                  </a:lnTo>
                  <a:close/>
                </a:path>
              </a:pathLst>
            </a:custGeom>
            <a:solidFill>
              <a:srgbClr val="E3F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3316770" y="3041649"/>
              <a:ext cx="4065270" cy="7620"/>
            </a:xfrm>
            <a:custGeom>
              <a:avLst/>
              <a:gdLst/>
              <a:ahLst/>
              <a:cxnLst/>
              <a:rect l="l" t="t" r="r" b="b"/>
              <a:pathLst>
                <a:path w="4065270" h="7619">
                  <a:moveTo>
                    <a:pt x="510692" y="7620"/>
                  </a:moveTo>
                  <a:lnTo>
                    <a:pt x="444017" y="0"/>
                  </a:lnTo>
                  <a:lnTo>
                    <a:pt x="0" y="0"/>
                  </a:lnTo>
                  <a:lnTo>
                    <a:pt x="44259" y="7620"/>
                  </a:lnTo>
                  <a:lnTo>
                    <a:pt x="510692" y="7620"/>
                  </a:lnTo>
                  <a:close/>
                </a:path>
                <a:path w="4065270" h="7619">
                  <a:moveTo>
                    <a:pt x="4064927" y="0"/>
                  </a:moveTo>
                  <a:lnTo>
                    <a:pt x="3620922" y="0"/>
                  </a:lnTo>
                  <a:lnTo>
                    <a:pt x="3554234" y="7620"/>
                  </a:lnTo>
                  <a:lnTo>
                    <a:pt x="4020667" y="7620"/>
                  </a:lnTo>
                  <a:lnTo>
                    <a:pt x="4064927" y="0"/>
                  </a:lnTo>
                  <a:close/>
                </a:path>
              </a:pathLst>
            </a:custGeom>
            <a:solidFill>
              <a:srgbClr val="E5F4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3361029" y="3049269"/>
              <a:ext cx="3977004" cy="7620"/>
            </a:xfrm>
            <a:custGeom>
              <a:avLst/>
              <a:gdLst/>
              <a:ahLst/>
              <a:cxnLst/>
              <a:rect l="l" t="t" r="r" b="b"/>
              <a:pathLst>
                <a:path w="3977004" h="7619">
                  <a:moveTo>
                    <a:pt x="533095" y="7620"/>
                  </a:moveTo>
                  <a:lnTo>
                    <a:pt x="466432" y="0"/>
                  </a:lnTo>
                  <a:lnTo>
                    <a:pt x="0" y="0"/>
                  </a:lnTo>
                  <a:lnTo>
                    <a:pt x="44259" y="7620"/>
                  </a:lnTo>
                  <a:lnTo>
                    <a:pt x="533095" y="7620"/>
                  </a:lnTo>
                  <a:close/>
                </a:path>
                <a:path w="3977004" h="7619">
                  <a:moveTo>
                    <a:pt x="3976408" y="0"/>
                  </a:moveTo>
                  <a:lnTo>
                    <a:pt x="3509975" y="0"/>
                  </a:lnTo>
                  <a:lnTo>
                    <a:pt x="3443313" y="7620"/>
                  </a:lnTo>
                  <a:lnTo>
                    <a:pt x="3932148" y="7620"/>
                  </a:lnTo>
                  <a:lnTo>
                    <a:pt x="3976408" y="0"/>
                  </a:lnTo>
                  <a:close/>
                </a:path>
              </a:pathLst>
            </a:custGeom>
            <a:solidFill>
              <a:srgbClr val="E6F5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3405289" y="3056889"/>
              <a:ext cx="3888104" cy="6350"/>
            </a:xfrm>
            <a:custGeom>
              <a:avLst/>
              <a:gdLst/>
              <a:ahLst/>
              <a:cxnLst/>
              <a:rect l="l" t="t" r="r" b="b"/>
              <a:pathLst>
                <a:path w="3888104" h="6350">
                  <a:moveTo>
                    <a:pt x="544398" y="6350"/>
                  </a:moveTo>
                  <a:lnTo>
                    <a:pt x="488835" y="0"/>
                  </a:lnTo>
                  <a:lnTo>
                    <a:pt x="0" y="0"/>
                  </a:lnTo>
                  <a:lnTo>
                    <a:pt x="36893" y="6350"/>
                  </a:lnTo>
                  <a:lnTo>
                    <a:pt x="544398" y="6350"/>
                  </a:lnTo>
                  <a:close/>
                </a:path>
                <a:path w="3888104" h="6350">
                  <a:moveTo>
                    <a:pt x="3887889" y="0"/>
                  </a:moveTo>
                  <a:lnTo>
                    <a:pt x="3399053" y="0"/>
                  </a:lnTo>
                  <a:lnTo>
                    <a:pt x="3343491" y="6350"/>
                  </a:lnTo>
                  <a:lnTo>
                    <a:pt x="3850995" y="6350"/>
                  </a:lnTo>
                  <a:lnTo>
                    <a:pt x="3887889" y="0"/>
                  </a:lnTo>
                  <a:close/>
                </a:path>
              </a:pathLst>
            </a:custGeom>
            <a:solidFill>
              <a:srgbClr val="E7F5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/>
            <p:cNvSpPr/>
            <p:nvPr/>
          </p:nvSpPr>
          <p:spPr>
            <a:xfrm>
              <a:off x="3449561" y="3063239"/>
              <a:ext cx="3799840" cy="7620"/>
            </a:xfrm>
            <a:custGeom>
              <a:avLst/>
              <a:gdLst/>
              <a:ahLst/>
              <a:cxnLst/>
              <a:rect l="l" t="t" r="r" b="b"/>
              <a:pathLst>
                <a:path w="3799840" h="7619">
                  <a:moveTo>
                    <a:pt x="544588" y="2540"/>
                  </a:moveTo>
                  <a:lnTo>
                    <a:pt x="511238" y="2540"/>
                  </a:lnTo>
                  <a:lnTo>
                    <a:pt x="511238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29883" y="2540"/>
                  </a:lnTo>
                  <a:lnTo>
                    <a:pt x="29883" y="7620"/>
                  </a:lnTo>
                  <a:lnTo>
                    <a:pt x="544588" y="7620"/>
                  </a:lnTo>
                  <a:lnTo>
                    <a:pt x="544588" y="2540"/>
                  </a:lnTo>
                  <a:close/>
                </a:path>
                <a:path w="3799840" h="7619">
                  <a:moveTo>
                    <a:pt x="3799344" y="0"/>
                  </a:moveTo>
                  <a:lnTo>
                    <a:pt x="3288106" y="0"/>
                  </a:lnTo>
                  <a:lnTo>
                    <a:pt x="3288106" y="2540"/>
                  </a:lnTo>
                  <a:lnTo>
                    <a:pt x="3254756" y="2540"/>
                  </a:lnTo>
                  <a:lnTo>
                    <a:pt x="3254756" y="7620"/>
                  </a:lnTo>
                  <a:lnTo>
                    <a:pt x="3769461" y="7620"/>
                  </a:lnTo>
                  <a:lnTo>
                    <a:pt x="3769461" y="2540"/>
                  </a:lnTo>
                  <a:lnTo>
                    <a:pt x="3799344" y="2540"/>
                  </a:lnTo>
                  <a:lnTo>
                    <a:pt x="3799344" y="0"/>
                  </a:lnTo>
                  <a:close/>
                </a:path>
              </a:pathLst>
            </a:custGeom>
            <a:solidFill>
              <a:srgbClr val="E9F6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3501961" y="3070859"/>
              <a:ext cx="3695065" cy="7620"/>
            </a:xfrm>
            <a:custGeom>
              <a:avLst/>
              <a:gdLst/>
              <a:ahLst/>
              <a:cxnLst/>
              <a:rect l="l" t="t" r="r" b="b"/>
              <a:pathLst>
                <a:path w="3695065" h="7619">
                  <a:moveTo>
                    <a:pt x="581075" y="7620"/>
                  </a:moveTo>
                  <a:lnTo>
                    <a:pt x="514413" y="0"/>
                  </a:lnTo>
                  <a:lnTo>
                    <a:pt x="0" y="0"/>
                  </a:lnTo>
                  <a:lnTo>
                    <a:pt x="67525" y="7620"/>
                  </a:lnTo>
                  <a:lnTo>
                    <a:pt x="581075" y="7620"/>
                  </a:lnTo>
                  <a:close/>
                </a:path>
                <a:path w="3695065" h="7619">
                  <a:moveTo>
                    <a:pt x="3694544" y="0"/>
                  </a:moveTo>
                  <a:lnTo>
                    <a:pt x="3180143" y="0"/>
                  </a:lnTo>
                  <a:lnTo>
                    <a:pt x="3113468" y="7620"/>
                  </a:lnTo>
                  <a:lnTo>
                    <a:pt x="3627018" y="7620"/>
                  </a:lnTo>
                  <a:lnTo>
                    <a:pt x="3694544" y="0"/>
                  </a:lnTo>
                  <a:close/>
                </a:path>
              </a:pathLst>
            </a:custGeom>
            <a:solidFill>
              <a:srgbClr val="EAF6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/>
            <p:cNvSpPr/>
            <p:nvPr/>
          </p:nvSpPr>
          <p:spPr>
            <a:xfrm>
              <a:off x="3592004" y="3078479"/>
              <a:ext cx="3514725" cy="6350"/>
            </a:xfrm>
            <a:custGeom>
              <a:avLst/>
              <a:gdLst/>
              <a:ahLst/>
              <a:cxnLst/>
              <a:rect l="l" t="t" r="r" b="b"/>
              <a:pathLst>
                <a:path w="3514725" h="6350">
                  <a:moveTo>
                    <a:pt x="545287" y="5080"/>
                  </a:moveTo>
                  <a:lnTo>
                    <a:pt x="513270" y="5080"/>
                  </a:lnTo>
                  <a:lnTo>
                    <a:pt x="513270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28130" y="5080"/>
                  </a:lnTo>
                  <a:lnTo>
                    <a:pt x="28130" y="6350"/>
                  </a:lnTo>
                  <a:lnTo>
                    <a:pt x="545287" y="6350"/>
                  </a:lnTo>
                  <a:lnTo>
                    <a:pt x="545287" y="5080"/>
                  </a:lnTo>
                  <a:close/>
                </a:path>
                <a:path w="3514725" h="6350">
                  <a:moveTo>
                    <a:pt x="3514458" y="0"/>
                  </a:moveTo>
                  <a:lnTo>
                    <a:pt x="3001187" y="0"/>
                  </a:lnTo>
                  <a:lnTo>
                    <a:pt x="3001187" y="5080"/>
                  </a:lnTo>
                  <a:lnTo>
                    <a:pt x="2969145" y="5080"/>
                  </a:lnTo>
                  <a:lnTo>
                    <a:pt x="2969145" y="6350"/>
                  </a:lnTo>
                  <a:lnTo>
                    <a:pt x="3486327" y="6350"/>
                  </a:lnTo>
                  <a:lnTo>
                    <a:pt x="3486327" y="5080"/>
                  </a:lnTo>
                  <a:lnTo>
                    <a:pt x="3514458" y="5080"/>
                  </a:lnTo>
                  <a:lnTo>
                    <a:pt x="3514458" y="0"/>
                  </a:lnTo>
                  <a:close/>
                </a:path>
              </a:pathLst>
            </a:custGeom>
            <a:solidFill>
              <a:srgbClr val="EBF7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/>
            <p:cNvSpPr/>
            <p:nvPr/>
          </p:nvSpPr>
          <p:spPr>
            <a:xfrm>
              <a:off x="3625774" y="3084829"/>
              <a:ext cx="3447415" cy="7620"/>
            </a:xfrm>
            <a:custGeom>
              <a:avLst/>
              <a:gdLst/>
              <a:ahLst/>
              <a:cxnLst/>
              <a:rect l="l" t="t" r="r" b="b"/>
              <a:pathLst>
                <a:path w="3447415" h="7619">
                  <a:moveTo>
                    <a:pt x="638924" y="7620"/>
                  </a:moveTo>
                  <a:lnTo>
                    <a:pt x="521322" y="0"/>
                  </a:lnTo>
                  <a:lnTo>
                    <a:pt x="0" y="0"/>
                  </a:lnTo>
                  <a:lnTo>
                    <a:pt x="67525" y="7620"/>
                  </a:lnTo>
                  <a:lnTo>
                    <a:pt x="638924" y="7620"/>
                  </a:lnTo>
                  <a:close/>
                </a:path>
                <a:path w="3447415" h="7619">
                  <a:moveTo>
                    <a:pt x="3446919" y="0"/>
                  </a:moveTo>
                  <a:lnTo>
                    <a:pt x="2925559" y="0"/>
                  </a:lnTo>
                  <a:lnTo>
                    <a:pt x="2807703" y="7620"/>
                  </a:lnTo>
                  <a:lnTo>
                    <a:pt x="3379393" y="7620"/>
                  </a:lnTo>
                  <a:lnTo>
                    <a:pt x="3446919" y="0"/>
                  </a:lnTo>
                  <a:close/>
                </a:path>
              </a:pathLst>
            </a:custGeom>
            <a:solidFill>
              <a:srgbClr val="EDF7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/>
            <p:cNvSpPr/>
            <p:nvPr/>
          </p:nvSpPr>
          <p:spPr>
            <a:xfrm>
              <a:off x="3693299" y="3092449"/>
              <a:ext cx="3312160" cy="7620"/>
            </a:xfrm>
            <a:custGeom>
              <a:avLst/>
              <a:gdLst/>
              <a:ahLst/>
              <a:cxnLst/>
              <a:rect l="l" t="t" r="r" b="b"/>
              <a:pathLst>
                <a:path w="3312159" h="7619">
                  <a:moveTo>
                    <a:pt x="689000" y="7620"/>
                  </a:moveTo>
                  <a:lnTo>
                    <a:pt x="571398" y="0"/>
                  </a:lnTo>
                  <a:lnTo>
                    <a:pt x="0" y="0"/>
                  </a:lnTo>
                  <a:lnTo>
                    <a:pt x="67538" y="7620"/>
                  </a:lnTo>
                  <a:lnTo>
                    <a:pt x="689000" y="7620"/>
                  </a:lnTo>
                  <a:close/>
                </a:path>
                <a:path w="3312159" h="7619">
                  <a:moveTo>
                    <a:pt x="3311868" y="0"/>
                  </a:moveTo>
                  <a:lnTo>
                    <a:pt x="2740177" y="0"/>
                  </a:lnTo>
                  <a:lnTo>
                    <a:pt x="2622321" y="7620"/>
                  </a:lnTo>
                  <a:lnTo>
                    <a:pt x="3244329" y="7620"/>
                  </a:lnTo>
                  <a:lnTo>
                    <a:pt x="3311868" y="0"/>
                  </a:lnTo>
                  <a:close/>
                </a:path>
              </a:pathLst>
            </a:custGeom>
            <a:solidFill>
              <a:srgbClr val="EEF8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/>
            <p:cNvSpPr/>
            <p:nvPr/>
          </p:nvSpPr>
          <p:spPr>
            <a:xfrm>
              <a:off x="3760838" y="3100069"/>
              <a:ext cx="3176905" cy="6350"/>
            </a:xfrm>
            <a:custGeom>
              <a:avLst/>
              <a:gdLst/>
              <a:ahLst/>
              <a:cxnLst/>
              <a:rect l="l" t="t" r="r" b="b"/>
              <a:pathLst>
                <a:path w="3176904" h="6350">
                  <a:moveTo>
                    <a:pt x="719467" y="6350"/>
                  </a:moveTo>
                  <a:lnTo>
                    <a:pt x="621461" y="0"/>
                  </a:lnTo>
                  <a:lnTo>
                    <a:pt x="0" y="0"/>
                  </a:lnTo>
                  <a:lnTo>
                    <a:pt x="56273" y="6350"/>
                  </a:lnTo>
                  <a:lnTo>
                    <a:pt x="719467" y="6350"/>
                  </a:lnTo>
                  <a:close/>
                </a:path>
                <a:path w="3176904" h="6350">
                  <a:moveTo>
                    <a:pt x="3176790" y="0"/>
                  </a:moveTo>
                  <a:lnTo>
                    <a:pt x="2554782" y="0"/>
                  </a:lnTo>
                  <a:lnTo>
                    <a:pt x="2456561" y="6350"/>
                  </a:lnTo>
                  <a:lnTo>
                    <a:pt x="3120517" y="6350"/>
                  </a:lnTo>
                  <a:lnTo>
                    <a:pt x="3176790" y="0"/>
                  </a:lnTo>
                  <a:close/>
                </a:path>
              </a:pathLst>
            </a:custGeom>
            <a:solidFill>
              <a:srgbClr val="EFF8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/>
            <p:cNvSpPr/>
            <p:nvPr/>
          </p:nvSpPr>
          <p:spPr>
            <a:xfrm>
              <a:off x="3817112" y="3106419"/>
              <a:ext cx="3064510" cy="7620"/>
            </a:xfrm>
            <a:custGeom>
              <a:avLst/>
              <a:gdLst/>
              <a:ahLst/>
              <a:cxnLst/>
              <a:rect l="l" t="t" r="r" b="b"/>
              <a:pathLst>
                <a:path w="3064509" h="7619">
                  <a:moveTo>
                    <a:pt x="780783" y="7620"/>
                  </a:moveTo>
                  <a:lnTo>
                    <a:pt x="663194" y="0"/>
                  </a:lnTo>
                  <a:lnTo>
                    <a:pt x="0" y="0"/>
                  </a:lnTo>
                  <a:lnTo>
                    <a:pt x="67538" y="7620"/>
                  </a:lnTo>
                  <a:lnTo>
                    <a:pt x="780783" y="7620"/>
                  </a:lnTo>
                  <a:close/>
                </a:path>
                <a:path w="3064509" h="7619">
                  <a:moveTo>
                    <a:pt x="3064243" y="0"/>
                  </a:moveTo>
                  <a:lnTo>
                    <a:pt x="2400287" y="0"/>
                  </a:lnTo>
                  <a:lnTo>
                    <a:pt x="2282444" y="7620"/>
                  </a:lnTo>
                  <a:lnTo>
                    <a:pt x="2996704" y="7620"/>
                  </a:lnTo>
                  <a:lnTo>
                    <a:pt x="3064243" y="0"/>
                  </a:lnTo>
                  <a:close/>
                </a:path>
              </a:pathLst>
            </a:custGeom>
            <a:solidFill>
              <a:srgbClr val="F0F9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3884650" y="3114039"/>
              <a:ext cx="2929255" cy="7620"/>
            </a:xfrm>
            <a:custGeom>
              <a:avLst/>
              <a:gdLst/>
              <a:ahLst/>
              <a:cxnLst/>
              <a:rect l="l" t="t" r="r" b="b"/>
              <a:pathLst>
                <a:path w="2929254" h="7619">
                  <a:moveTo>
                    <a:pt x="830846" y="7620"/>
                  </a:moveTo>
                  <a:lnTo>
                    <a:pt x="713244" y="0"/>
                  </a:lnTo>
                  <a:lnTo>
                    <a:pt x="0" y="0"/>
                  </a:lnTo>
                  <a:lnTo>
                    <a:pt x="67538" y="7620"/>
                  </a:lnTo>
                  <a:lnTo>
                    <a:pt x="830846" y="7620"/>
                  </a:lnTo>
                  <a:close/>
                </a:path>
                <a:path w="2929254" h="7619">
                  <a:moveTo>
                    <a:pt x="2929166" y="0"/>
                  </a:moveTo>
                  <a:lnTo>
                    <a:pt x="2214905" y="0"/>
                  </a:lnTo>
                  <a:lnTo>
                    <a:pt x="2097049" y="7620"/>
                  </a:lnTo>
                  <a:lnTo>
                    <a:pt x="2861627" y="7620"/>
                  </a:lnTo>
                  <a:lnTo>
                    <a:pt x="2929166" y="0"/>
                  </a:lnTo>
                  <a:close/>
                </a:path>
              </a:pathLst>
            </a:custGeom>
            <a:solidFill>
              <a:srgbClr val="F2F9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/>
            <p:cNvSpPr/>
            <p:nvPr/>
          </p:nvSpPr>
          <p:spPr>
            <a:xfrm>
              <a:off x="3952189" y="3121659"/>
              <a:ext cx="2794635" cy="6350"/>
            </a:xfrm>
            <a:custGeom>
              <a:avLst/>
              <a:gdLst/>
              <a:ahLst/>
              <a:cxnLst/>
              <a:rect l="l" t="t" r="r" b="b"/>
              <a:pathLst>
                <a:path w="2794634" h="6350">
                  <a:moveTo>
                    <a:pt x="1051369" y="6350"/>
                  </a:moveTo>
                  <a:lnTo>
                    <a:pt x="763320" y="0"/>
                  </a:lnTo>
                  <a:lnTo>
                    <a:pt x="0" y="0"/>
                  </a:lnTo>
                  <a:lnTo>
                    <a:pt x="56273" y="6350"/>
                  </a:lnTo>
                  <a:lnTo>
                    <a:pt x="1051369" y="6350"/>
                  </a:lnTo>
                  <a:close/>
                </a:path>
                <a:path w="2794634" h="6350">
                  <a:moveTo>
                    <a:pt x="2794089" y="0"/>
                  </a:moveTo>
                  <a:lnTo>
                    <a:pt x="2029510" y="0"/>
                  </a:lnTo>
                  <a:lnTo>
                    <a:pt x="1742020" y="6350"/>
                  </a:lnTo>
                  <a:lnTo>
                    <a:pt x="2737815" y="6350"/>
                  </a:lnTo>
                  <a:lnTo>
                    <a:pt x="2794089" y="0"/>
                  </a:lnTo>
                  <a:close/>
                </a:path>
              </a:pathLst>
            </a:custGeom>
            <a:solidFill>
              <a:srgbClr val="F3FA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/>
            <p:cNvSpPr/>
            <p:nvPr/>
          </p:nvSpPr>
          <p:spPr>
            <a:xfrm>
              <a:off x="4019715" y="3128009"/>
              <a:ext cx="2659380" cy="7620"/>
            </a:xfrm>
            <a:custGeom>
              <a:avLst/>
              <a:gdLst/>
              <a:ahLst/>
              <a:cxnLst/>
              <a:rect l="l" t="t" r="r" b="b"/>
              <a:pathLst>
                <a:path w="2659379" h="7619">
                  <a:moveTo>
                    <a:pt x="1214297" y="2540"/>
                  </a:moveTo>
                  <a:lnTo>
                    <a:pt x="1041463" y="2540"/>
                  </a:lnTo>
                  <a:lnTo>
                    <a:pt x="1041463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49822" y="2540"/>
                  </a:lnTo>
                  <a:lnTo>
                    <a:pt x="49822" y="7620"/>
                  </a:lnTo>
                  <a:lnTo>
                    <a:pt x="1214297" y="7620"/>
                  </a:lnTo>
                  <a:lnTo>
                    <a:pt x="1214297" y="2540"/>
                  </a:lnTo>
                  <a:close/>
                </a:path>
                <a:path w="2659379" h="7619">
                  <a:moveTo>
                    <a:pt x="2659037" y="0"/>
                  </a:moveTo>
                  <a:lnTo>
                    <a:pt x="1617002" y="0"/>
                  </a:lnTo>
                  <a:lnTo>
                    <a:pt x="1617002" y="2540"/>
                  </a:lnTo>
                  <a:lnTo>
                    <a:pt x="1444510" y="2540"/>
                  </a:lnTo>
                  <a:lnTo>
                    <a:pt x="1444510" y="7620"/>
                  </a:lnTo>
                  <a:lnTo>
                    <a:pt x="2609291" y="7620"/>
                  </a:lnTo>
                  <a:lnTo>
                    <a:pt x="2609291" y="2540"/>
                  </a:lnTo>
                  <a:lnTo>
                    <a:pt x="2659037" y="2540"/>
                  </a:lnTo>
                  <a:lnTo>
                    <a:pt x="2659037" y="0"/>
                  </a:lnTo>
                  <a:close/>
                </a:path>
              </a:pathLst>
            </a:custGeom>
            <a:solidFill>
              <a:srgbClr val="F4FA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4108103" y="3135629"/>
              <a:ext cx="2482850" cy="7620"/>
            </a:xfrm>
            <a:custGeom>
              <a:avLst/>
              <a:gdLst/>
              <a:ahLst/>
              <a:cxnLst/>
              <a:rect l="l" t="t" r="r" b="b"/>
              <a:pathLst>
                <a:path w="2482850" h="7619">
                  <a:moveTo>
                    <a:pt x="2482426" y="0"/>
                  </a:moveTo>
                  <a:lnTo>
                    <a:pt x="0" y="0"/>
                  </a:lnTo>
                  <a:lnTo>
                    <a:pt x="115685" y="7620"/>
                  </a:lnTo>
                  <a:lnTo>
                    <a:pt x="2366972" y="7620"/>
                  </a:lnTo>
                  <a:lnTo>
                    <a:pt x="2482426" y="0"/>
                  </a:lnTo>
                  <a:close/>
                </a:path>
              </a:pathLst>
            </a:custGeom>
            <a:solidFill>
              <a:srgbClr val="F6FB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4223789" y="3143250"/>
              <a:ext cx="2251710" cy="6350"/>
            </a:xfrm>
            <a:custGeom>
              <a:avLst/>
              <a:gdLst/>
              <a:ahLst/>
              <a:cxnLst/>
              <a:rect l="l" t="t" r="r" b="b"/>
              <a:pathLst>
                <a:path w="2251710" h="6350">
                  <a:moveTo>
                    <a:pt x="2251286" y="0"/>
                  </a:moveTo>
                  <a:lnTo>
                    <a:pt x="0" y="0"/>
                  </a:lnTo>
                  <a:lnTo>
                    <a:pt x="96404" y="6350"/>
                  </a:lnTo>
                  <a:lnTo>
                    <a:pt x="2155074" y="6350"/>
                  </a:lnTo>
                  <a:lnTo>
                    <a:pt x="2251286" y="0"/>
                  </a:lnTo>
                  <a:close/>
                </a:path>
              </a:pathLst>
            </a:custGeom>
            <a:solidFill>
              <a:srgbClr val="F7FB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/>
            <p:cNvSpPr/>
            <p:nvPr/>
          </p:nvSpPr>
          <p:spPr>
            <a:xfrm>
              <a:off x="4320193" y="3149600"/>
              <a:ext cx="2058670" cy="7620"/>
            </a:xfrm>
            <a:custGeom>
              <a:avLst/>
              <a:gdLst/>
              <a:ahLst/>
              <a:cxnLst/>
              <a:rect l="l" t="t" r="r" b="b"/>
              <a:pathLst>
                <a:path w="2058670" h="7619">
                  <a:moveTo>
                    <a:pt x="2058670" y="0"/>
                  </a:moveTo>
                  <a:lnTo>
                    <a:pt x="0" y="0"/>
                  </a:lnTo>
                  <a:lnTo>
                    <a:pt x="115685" y="7620"/>
                  </a:lnTo>
                  <a:lnTo>
                    <a:pt x="1943215" y="7620"/>
                  </a:lnTo>
                  <a:lnTo>
                    <a:pt x="2058670" y="0"/>
                  </a:lnTo>
                  <a:close/>
                </a:path>
              </a:pathLst>
            </a:custGeom>
            <a:solidFill>
              <a:srgbClr val="F8FC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/>
            <p:cNvSpPr/>
            <p:nvPr/>
          </p:nvSpPr>
          <p:spPr>
            <a:xfrm>
              <a:off x="4435879" y="3157220"/>
              <a:ext cx="1827530" cy="7620"/>
            </a:xfrm>
            <a:custGeom>
              <a:avLst/>
              <a:gdLst/>
              <a:ahLst/>
              <a:cxnLst/>
              <a:rect l="l" t="t" r="r" b="b"/>
              <a:pathLst>
                <a:path w="1827529" h="7619">
                  <a:moveTo>
                    <a:pt x="1827529" y="0"/>
                  </a:moveTo>
                  <a:lnTo>
                    <a:pt x="0" y="0"/>
                  </a:lnTo>
                  <a:lnTo>
                    <a:pt x="115685" y="7619"/>
                  </a:lnTo>
                  <a:lnTo>
                    <a:pt x="1712075" y="7619"/>
                  </a:lnTo>
                  <a:lnTo>
                    <a:pt x="1827529" y="0"/>
                  </a:lnTo>
                  <a:close/>
                </a:path>
              </a:pathLst>
            </a:custGeom>
            <a:solidFill>
              <a:srgbClr val="FAFC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/>
            <p:cNvSpPr/>
            <p:nvPr/>
          </p:nvSpPr>
          <p:spPr>
            <a:xfrm>
              <a:off x="4551564" y="3164839"/>
              <a:ext cx="1596390" cy="6350"/>
            </a:xfrm>
            <a:custGeom>
              <a:avLst/>
              <a:gdLst/>
              <a:ahLst/>
              <a:cxnLst/>
              <a:rect l="l" t="t" r="r" b="b"/>
              <a:pathLst>
                <a:path w="1596389" h="6350">
                  <a:moveTo>
                    <a:pt x="1596390" y="0"/>
                  </a:moveTo>
                  <a:lnTo>
                    <a:pt x="0" y="0"/>
                  </a:lnTo>
                  <a:lnTo>
                    <a:pt x="96404" y="6350"/>
                  </a:lnTo>
                  <a:lnTo>
                    <a:pt x="1500177" y="6350"/>
                  </a:lnTo>
                  <a:lnTo>
                    <a:pt x="1596390" y="0"/>
                  </a:lnTo>
                  <a:close/>
                </a:path>
              </a:pathLst>
            </a:custGeom>
            <a:solidFill>
              <a:srgbClr val="FBF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/>
            <p:cNvSpPr/>
            <p:nvPr/>
          </p:nvSpPr>
          <p:spPr>
            <a:xfrm>
              <a:off x="4647969" y="3171189"/>
              <a:ext cx="1403985" cy="7620"/>
            </a:xfrm>
            <a:custGeom>
              <a:avLst/>
              <a:gdLst/>
              <a:ahLst/>
              <a:cxnLst/>
              <a:rect l="l" t="t" r="r" b="b"/>
              <a:pathLst>
                <a:path w="1403985" h="7619">
                  <a:moveTo>
                    <a:pt x="1403773" y="0"/>
                  </a:moveTo>
                  <a:lnTo>
                    <a:pt x="0" y="0"/>
                  </a:lnTo>
                  <a:lnTo>
                    <a:pt x="19280" y="1270"/>
                  </a:lnTo>
                  <a:lnTo>
                    <a:pt x="329276" y="7620"/>
                  </a:lnTo>
                  <a:lnTo>
                    <a:pt x="1073958" y="7620"/>
                  </a:lnTo>
                  <a:lnTo>
                    <a:pt x="1384530" y="1270"/>
                  </a:lnTo>
                  <a:lnTo>
                    <a:pt x="1403773" y="0"/>
                  </a:lnTo>
                  <a:close/>
                </a:path>
              </a:pathLst>
            </a:custGeom>
            <a:solidFill>
              <a:srgbClr val="FCFD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/>
            <p:cNvSpPr/>
            <p:nvPr/>
          </p:nvSpPr>
          <p:spPr>
            <a:xfrm>
              <a:off x="4977245" y="3178810"/>
              <a:ext cx="744855" cy="7620"/>
            </a:xfrm>
            <a:custGeom>
              <a:avLst/>
              <a:gdLst/>
              <a:ahLst/>
              <a:cxnLst/>
              <a:rect l="l" t="t" r="r" b="b"/>
              <a:pathLst>
                <a:path w="744854" h="7619">
                  <a:moveTo>
                    <a:pt x="744681" y="0"/>
                  </a:moveTo>
                  <a:lnTo>
                    <a:pt x="0" y="0"/>
                  </a:lnTo>
                  <a:lnTo>
                    <a:pt x="371994" y="7619"/>
                  </a:lnTo>
                  <a:lnTo>
                    <a:pt x="7446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/>
            <p:cNvSpPr/>
            <p:nvPr/>
          </p:nvSpPr>
          <p:spPr>
            <a:xfrm>
              <a:off x="4933405" y="1983739"/>
              <a:ext cx="831215" cy="6350"/>
            </a:xfrm>
            <a:custGeom>
              <a:avLst/>
              <a:gdLst/>
              <a:ahLst/>
              <a:cxnLst/>
              <a:rect l="l" t="t" r="r" b="b"/>
              <a:pathLst>
                <a:path w="831214" h="6350">
                  <a:moveTo>
                    <a:pt x="414564" y="0"/>
                  </a:moveTo>
                  <a:lnTo>
                    <a:pt x="0" y="6350"/>
                  </a:lnTo>
                  <a:lnTo>
                    <a:pt x="830942" y="6350"/>
                  </a:lnTo>
                  <a:lnTo>
                    <a:pt x="414564" y="0"/>
                  </a:lnTo>
                  <a:close/>
                </a:path>
              </a:pathLst>
            </a:custGeom>
            <a:solidFill>
              <a:srgbClr val="A9E2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/>
            <p:cNvSpPr/>
            <p:nvPr/>
          </p:nvSpPr>
          <p:spPr>
            <a:xfrm>
              <a:off x="4690654" y="1990089"/>
              <a:ext cx="1317625" cy="6350"/>
            </a:xfrm>
            <a:custGeom>
              <a:avLst/>
              <a:gdLst/>
              <a:ahLst/>
              <a:cxnLst/>
              <a:rect l="l" t="t" r="r" b="b"/>
              <a:pathLst>
                <a:path w="1317625" h="6350">
                  <a:moveTo>
                    <a:pt x="1073694" y="0"/>
                  </a:moveTo>
                  <a:lnTo>
                    <a:pt x="242751" y="0"/>
                  </a:lnTo>
                  <a:lnTo>
                    <a:pt x="76925" y="2539"/>
                  </a:lnTo>
                  <a:lnTo>
                    <a:pt x="0" y="6350"/>
                  </a:lnTo>
                  <a:lnTo>
                    <a:pt x="1317171" y="6350"/>
                  </a:lnTo>
                  <a:lnTo>
                    <a:pt x="1240245" y="2539"/>
                  </a:lnTo>
                  <a:lnTo>
                    <a:pt x="1073694" y="0"/>
                  </a:lnTo>
                  <a:close/>
                </a:path>
              </a:pathLst>
            </a:custGeom>
            <a:solidFill>
              <a:srgbClr val="A9E20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/>
            <p:cNvSpPr/>
            <p:nvPr/>
          </p:nvSpPr>
          <p:spPr>
            <a:xfrm>
              <a:off x="4536802" y="1996439"/>
              <a:ext cx="1624965" cy="7620"/>
            </a:xfrm>
            <a:custGeom>
              <a:avLst/>
              <a:gdLst/>
              <a:ahLst/>
              <a:cxnLst/>
              <a:rect l="l" t="t" r="r" b="b"/>
              <a:pathLst>
                <a:path w="1624964" h="7619">
                  <a:moveTo>
                    <a:pt x="1471022" y="0"/>
                  </a:moveTo>
                  <a:lnTo>
                    <a:pt x="153851" y="0"/>
                  </a:lnTo>
                  <a:lnTo>
                    <a:pt x="0" y="7620"/>
                  </a:lnTo>
                  <a:lnTo>
                    <a:pt x="1624874" y="7620"/>
                  </a:lnTo>
                  <a:lnTo>
                    <a:pt x="1471022" y="0"/>
                  </a:lnTo>
                  <a:close/>
                </a:path>
              </a:pathLst>
            </a:custGeom>
            <a:solidFill>
              <a:srgbClr val="AAE20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/>
            <p:cNvSpPr/>
            <p:nvPr/>
          </p:nvSpPr>
          <p:spPr>
            <a:xfrm>
              <a:off x="4382951" y="2004060"/>
              <a:ext cx="1932939" cy="7620"/>
            </a:xfrm>
            <a:custGeom>
              <a:avLst/>
              <a:gdLst/>
              <a:ahLst/>
              <a:cxnLst/>
              <a:rect l="l" t="t" r="r" b="b"/>
              <a:pathLst>
                <a:path w="1932939" h="7619">
                  <a:moveTo>
                    <a:pt x="1778725" y="0"/>
                  </a:moveTo>
                  <a:lnTo>
                    <a:pt x="153851" y="0"/>
                  </a:lnTo>
                  <a:lnTo>
                    <a:pt x="0" y="7619"/>
                  </a:lnTo>
                  <a:lnTo>
                    <a:pt x="1932577" y="7619"/>
                  </a:lnTo>
                  <a:lnTo>
                    <a:pt x="1778725" y="0"/>
                  </a:lnTo>
                  <a:close/>
                </a:path>
              </a:pathLst>
            </a:custGeom>
            <a:solidFill>
              <a:srgbClr val="AAE20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/>
            <p:cNvSpPr/>
            <p:nvPr/>
          </p:nvSpPr>
          <p:spPr>
            <a:xfrm>
              <a:off x="4254741" y="2011679"/>
              <a:ext cx="2189480" cy="6350"/>
            </a:xfrm>
            <a:custGeom>
              <a:avLst/>
              <a:gdLst/>
              <a:ahLst/>
              <a:cxnLst/>
              <a:rect l="l" t="t" r="r" b="b"/>
              <a:pathLst>
                <a:path w="2189479" h="6350">
                  <a:moveTo>
                    <a:pt x="2060786" y="0"/>
                  </a:moveTo>
                  <a:lnTo>
                    <a:pt x="128209" y="0"/>
                  </a:lnTo>
                  <a:lnTo>
                    <a:pt x="0" y="6350"/>
                  </a:lnTo>
                  <a:lnTo>
                    <a:pt x="2188996" y="6350"/>
                  </a:lnTo>
                  <a:lnTo>
                    <a:pt x="2060786" y="0"/>
                  </a:lnTo>
                  <a:close/>
                </a:path>
              </a:pathLst>
            </a:custGeom>
            <a:solidFill>
              <a:srgbClr val="ABE2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/>
            <p:cNvSpPr/>
            <p:nvPr/>
          </p:nvSpPr>
          <p:spPr>
            <a:xfrm>
              <a:off x="4194962" y="2018029"/>
              <a:ext cx="2308860" cy="7620"/>
            </a:xfrm>
            <a:custGeom>
              <a:avLst/>
              <a:gdLst/>
              <a:ahLst/>
              <a:cxnLst/>
              <a:rect l="l" t="t" r="r" b="b"/>
              <a:pathLst>
                <a:path w="2308859" h="7619">
                  <a:moveTo>
                    <a:pt x="1114539" y="0"/>
                  </a:moveTo>
                  <a:lnTo>
                    <a:pt x="46951" y="0"/>
                  </a:lnTo>
                  <a:lnTo>
                    <a:pt x="46951" y="1270"/>
                  </a:lnTo>
                  <a:lnTo>
                    <a:pt x="0" y="1270"/>
                  </a:lnTo>
                  <a:lnTo>
                    <a:pt x="0" y="7620"/>
                  </a:lnTo>
                  <a:lnTo>
                    <a:pt x="883767" y="7620"/>
                  </a:lnTo>
                  <a:lnTo>
                    <a:pt x="883767" y="1270"/>
                  </a:lnTo>
                  <a:lnTo>
                    <a:pt x="1114539" y="1270"/>
                  </a:lnTo>
                  <a:lnTo>
                    <a:pt x="1114539" y="0"/>
                  </a:lnTo>
                  <a:close/>
                </a:path>
                <a:path w="2308859" h="7619">
                  <a:moveTo>
                    <a:pt x="2308453" y="1270"/>
                  </a:moveTo>
                  <a:lnTo>
                    <a:pt x="2261590" y="1270"/>
                  </a:lnTo>
                  <a:lnTo>
                    <a:pt x="2261590" y="0"/>
                  </a:lnTo>
                  <a:lnTo>
                    <a:pt x="1191552" y="0"/>
                  </a:lnTo>
                  <a:lnTo>
                    <a:pt x="1191552" y="1270"/>
                  </a:lnTo>
                  <a:lnTo>
                    <a:pt x="1422882" y="1270"/>
                  </a:lnTo>
                  <a:lnTo>
                    <a:pt x="1422882" y="7620"/>
                  </a:lnTo>
                  <a:lnTo>
                    <a:pt x="2308453" y="7620"/>
                  </a:lnTo>
                  <a:lnTo>
                    <a:pt x="2308453" y="1270"/>
                  </a:lnTo>
                  <a:close/>
                </a:path>
              </a:pathLst>
            </a:custGeom>
            <a:solidFill>
              <a:srgbClr val="ACE3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/>
            <p:cNvSpPr/>
            <p:nvPr/>
          </p:nvSpPr>
          <p:spPr>
            <a:xfrm>
              <a:off x="4113047" y="2025649"/>
              <a:ext cx="2472690" cy="7620"/>
            </a:xfrm>
            <a:custGeom>
              <a:avLst/>
              <a:gdLst/>
              <a:ahLst/>
              <a:cxnLst/>
              <a:rect l="l" t="t" r="r" b="b"/>
              <a:pathLst>
                <a:path w="2472690" h="7619">
                  <a:moveTo>
                    <a:pt x="734898" y="0"/>
                  </a:moveTo>
                  <a:lnTo>
                    <a:pt x="40957" y="0"/>
                  </a:lnTo>
                  <a:lnTo>
                    <a:pt x="40957" y="1270"/>
                  </a:lnTo>
                  <a:lnTo>
                    <a:pt x="0" y="1270"/>
                  </a:lnTo>
                  <a:lnTo>
                    <a:pt x="0" y="7620"/>
                  </a:lnTo>
                  <a:lnTo>
                    <a:pt x="633730" y="7620"/>
                  </a:lnTo>
                  <a:lnTo>
                    <a:pt x="633730" y="1270"/>
                  </a:lnTo>
                  <a:lnTo>
                    <a:pt x="734898" y="1270"/>
                  </a:lnTo>
                  <a:lnTo>
                    <a:pt x="734898" y="0"/>
                  </a:lnTo>
                  <a:close/>
                </a:path>
                <a:path w="2472690" h="7619">
                  <a:moveTo>
                    <a:pt x="2472067" y="1270"/>
                  </a:moveTo>
                  <a:lnTo>
                    <a:pt x="2431224" y="1270"/>
                  </a:lnTo>
                  <a:lnTo>
                    <a:pt x="2431224" y="0"/>
                  </a:lnTo>
                  <a:lnTo>
                    <a:pt x="1736115" y="0"/>
                  </a:lnTo>
                  <a:lnTo>
                    <a:pt x="1736115" y="1270"/>
                  </a:lnTo>
                  <a:lnTo>
                    <a:pt x="1837207" y="1270"/>
                  </a:lnTo>
                  <a:lnTo>
                    <a:pt x="1837207" y="7620"/>
                  </a:lnTo>
                  <a:lnTo>
                    <a:pt x="2472067" y="7620"/>
                  </a:lnTo>
                  <a:lnTo>
                    <a:pt x="2472067" y="1270"/>
                  </a:lnTo>
                  <a:close/>
                </a:path>
              </a:pathLst>
            </a:custGeom>
            <a:solidFill>
              <a:srgbClr val="ACE30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/>
            <p:cNvSpPr/>
            <p:nvPr/>
          </p:nvSpPr>
          <p:spPr>
            <a:xfrm>
              <a:off x="4010647" y="2033269"/>
              <a:ext cx="2677160" cy="6350"/>
            </a:xfrm>
            <a:custGeom>
              <a:avLst/>
              <a:gdLst/>
              <a:ahLst/>
              <a:cxnLst/>
              <a:rect l="l" t="t" r="r" b="b"/>
              <a:pathLst>
                <a:path w="2677159" h="6350">
                  <a:moveTo>
                    <a:pt x="673430" y="0"/>
                  </a:moveTo>
                  <a:lnTo>
                    <a:pt x="68262" y="0"/>
                  </a:lnTo>
                  <a:lnTo>
                    <a:pt x="0" y="6350"/>
                  </a:lnTo>
                  <a:lnTo>
                    <a:pt x="548017" y="6350"/>
                  </a:lnTo>
                  <a:lnTo>
                    <a:pt x="673430" y="0"/>
                  </a:lnTo>
                  <a:close/>
                </a:path>
                <a:path w="2677159" h="6350">
                  <a:moveTo>
                    <a:pt x="2676601" y="6350"/>
                  </a:moveTo>
                  <a:lnTo>
                    <a:pt x="2608516" y="0"/>
                  </a:lnTo>
                  <a:lnTo>
                    <a:pt x="2002167" y="0"/>
                  </a:lnTo>
                  <a:lnTo>
                    <a:pt x="2127262" y="6350"/>
                  </a:lnTo>
                  <a:lnTo>
                    <a:pt x="2676601" y="6350"/>
                  </a:lnTo>
                  <a:close/>
                </a:path>
              </a:pathLst>
            </a:custGeom>
            <a:solidFill>
              <a:srgbClr val="ADE30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3928745" y="2039619"/>
              <a:ext cx="2840355" cy="7620"/>
            </a:xfrm>
            <a:custGeom>
              <a:avLst/>
              <a:gdLst/>
              <a:ahLst/>
              <a:cxnLst/>
              <a:rect l="l" t="t" r="r" b="b"/>
              <a:pathLst>
                <a:path w="2840354" h="7619">
                  <a:moveTo>
                    <a:pt x="629920" y="0"/>
                  </a:moveTo>
                  <a:lnTo>
                    <a:pt x="81902" y="0"/>
                  </a:lnTo>
                  <a:lnTo>
                    <a:pt x="0" y="7620"/>
                  </a:lnTo>
                  <a:lnTo>
                    <a:pt x="479425" y="7620"/>
                  </a:lnTo>
                  <a:lnTo>
                    <a:pt x="629920" y="0"/>
                  </a:lnTo>
                  <a:close/>
                </a:path>
                <a:path w="2840354" h="7619">
                  <a:moveTo>
                    <a:pt x="2840202" y="7620"/>
                  </a:moveTo>
                  <a:lnTo>
                    <a:pt x="2758503" y="0"/>
                  </a:lnTo>
                  <a:lnTo>
                    <a:pt x="2209165" y="0"/>
                  </a:lnTo>
                  <a:lnTo>
                    <a:pt x="2359266" y="7620"/>
                  </a:lnTo>
                  <a:lnTo>
                    <a:pt x="2840202" y="7620"/>
                  </a:lnTo>
                  <a:close/>
                </a:path>
              </a:pathLst>
            </a:custGeom>
            <a:solidFill>
              <a:srgbClr val="AEE30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/>
            <p:cNvSpPr/>
            <p:nvPr/>
          </p:nvSpPr>
          <p:spPr>
            <a:xfrm>
              <a:off x="3860482" y="2047239"/>
              <a:ext cx="2976880" cy="7620"/>
            </a:xfrm>
            <a:custGeom>
              <a:avLst/>
              <a:gdLst/>
              <a:ahLst/>
              <a:cxnLst/>
              <a:rect l="l" t="t" r="r" b="b"/>
              <a:pathLst>
                <a:path w="2976879" h="7619">
                  <a:moveTo>
                    <a:pt x="497522" y="0"/>
                  </a:moveTo>
                  <a:lnTo>
                    <a:pt x="40957" y="0"/>
                  </a:lnTo>
                  <a:lnTo>
                    <a:pt x="40957" y="5080"/>
                  </a:lnTo>
                  <a:lnTo>
                    <a:pt x="0" y="5080"/>
                  </a:lnTo>
                  <a:lnTo>
                    <a:pt x="0" y="7620"/>
                  </a:lnTo>
                  <a:lnTo>
                    <a:pt x="433184" y="7620"/>
                  </a:lnTo>
                  <a:lnTo>
                    <a:pt x="433184" y="5080"/>
                  </a:lnTo>
                  <a:lnTo>
                    <a:pt x="497522" y="5080"/>
                  </a:lnTo>
                  <a:lnTo>
                    <a:pt x="497522" y="0"/>
                  </a:lnTo>
                  <a:close/>
                </a:path>
                <a:path w="2976879" h="7619">
                  <a:moveTo>
                    <a:pt x="2976549" y="5080"/>
                  </a:moveTo>
                  <a:lnTo>
                    <a:pt x="2935706" y="5080"/>
                  </a:lnTo>
                  <a:lnTo>
                    <a:pt x="2935706" y="0"/>
                  </a:lnTo>
                  <a:lnTo>
                    <a:pt x="2477566" y="0"/>
                  </a:lnTo>
                  <a:lnTo>
                    <a:pt x="2477566" y="5080"/>
                  </a:lnTo>
                  <a:lnTo>
                    <a:pt x="2541816" y="5080"/>
                  </a:lnTo>
                  <a:lnTo>
                    <a:pt x="2541816" y="7620"/>
                  </a:lnTo>
                  <a:lnTo>
                    <a:pt x="2976549" y="7620"/>
                  </a:lnTo>
                  <a:lnTo>
                    <a:pt x="2976549" y="5080"/>
                  </a:lnTo>
                  <a:close/>
                </a:path>
              </a:pathLst>
            </a:custGeom>
            <a:solidFill>
              <a:srgbClr val="AEE3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/>
            <p:cNvSpPr/>
            <p:nvPr/>
          </p:nvSpPr>
          <p:spPr>
            <a:xfrm>
              <a:off x="3778567" y="2054859"/>
              <a:ext cx="3140710" cy="6350"/>
            </a:xfrm>
            <a:custGeom>
              <a:avLst/>
              <a:gdLst/>
              <a:ahLst/>
              <a:cxnLst/>
              <a:rect l="l" t="t" r="r" b="b"/>
              <a:pathLst>
                <a:path w="3140709" h="6350">
                  <a:moveTo>
                    <a:pt x="500926" y="0"/>
                  </a:moveTo>
                  <a:lnTo>
                    <a:pt x="68262" y="0"/>
                  </a:lnTo>
                  <a:lnTo>
                    <a:pt x="0" y="6350"/>
                  </a:lnTo>
                  <a:lnTo>
                    <a:pt x="430085" y="6350"/>
                  </a:lnTo>
                  <a:lnTo>
                    <a:pt x="500926" y="0"/>
                  </a:lnTo>
                  <a:close/>
                </a:path>
                <a:path w="3140709" h="6350">
                  <a:moveTo>
                    <a:pt x="3140176" y="6350"/>
                  </a:moveTo>
                  <a:lnTo>
                    <a:pt x="3072092" y="0"/>
                  </a:lnTo>
                  <a:lnTo>
                    <a:pt x="2637942" y="0"/>
                  </a:lnTo>
                  <a:lnTo>
                    <a:pt x="2708986" y="6350"/>
                  </a:lnTo>
                  <a:lnTo>
                    <a:pt x="3140176" y="6350"/>
                  </a:lnTo>
                  <a:close/>
                </a:path>
              </a:pathLst>
            </a:custGeom>
            <a:solidFill>
              <a:srgbClr val="AFE4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/>
            <p:cNvSpPr/>
            <p:nvPr/>
          </p:nvSpPr>
          <p:spPr>
            <a:xfrm>
              <a:off x="3723728" y="2061209"/>
              <a:ext cx="3249930" cy="7620"/>
            </a:xfrm>
            <a:custGeom>
              <a:avLst/>
              <a:gdLst/>
              <a:ahLst/>
              <a:cxnLst/>
              <a:rect l="l" t="t" r="r" b="b"/>
              <a:pathLst>
                <a:path w="3249929" h="7619">
                  <a:moveTo>
                    <a:pt x="463677" y="0"/>
                  </a:moveTo>
                  <a:lnTo>
                    <a:pt x="34353" y="0"/>
                  </a:lnTo>
                  <a:lnTo>
                    <a:pt x="34353" y="3810"/>
                  </a:lnTo>
                  <a:lnTo>
                    <a:pt x="0" y="3810"/>
                  </a:lnTo>
                  <a:lnTo>
                    <a:pt x="0" y="7620"/>
                  </a:lnTo>
                  <a:lnTo>
                    <a:pt x="421170" y="7620"/>
                  </a:lnTo>
                  <a:lnTo>
                    <a:pt x="421170" y="3810"/>
                  </a:lnTo>
                  <a:lnTo>
                    <a:pt x="463677" y="3810"/>
                  </a:lnTo>
                  <a:lnTo>
                    <a:pt x="463677" y="0"/>
                  </a:lnTo>
                  <a:close/>
                </a:path>
                <a:path w="3249929" h="7619">
                  <a:moveTo>
                    <a:pt x="3249739" y="3810"/>
                  </a:moveTo>
                  <a:lnTo>
                    <a:pt x="3215436" y="3810"/>
                  </a:lnTo>
                  <a:lnTo>
                    <a:pt x="3215436" y="0"/>
                  </a:lnTo>
                  <a:lnTo>
                    <a:pt x="2785135" y="0"/>
                  </a:lnTo>
                  <a:lnTo>
                    <a:pt x="2785135" y="3810"/>
                  </a:lnTo>
                  <a:lnTo>
                    <a:pt x="2827756" y="3810"/>
                  </a:lnTo>
                  <a:lnTo>
                    <a:pt x="2827756" y="7620"/>
                  </a:lnTo>
                  <a:lnTo>
                    <a:pt x="3249739" y="7620"/>
                  </a:lnTo>
                  <a:lnTo>
                    <a:pt x="3249739" y="3810"/>
                  </a:lnTo>
                  <a:close/>
                </a:path>
              </a:pathLst>
            </a:custGeom>
            <a:solidFill>
              <a:srgbClr val="B0E4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/>
            <p:cNvSpPr/>
            <p:nvPr/>
          </p:nvSpPr>
          <p:spPr>
            <a:xfrm>
              <a:off x="3654361" y="2068829"/>
              <a:ext cx="3388995" cy="7620"/>
            </a:xfrm>
            <a:custGeom>
              <a:avLst/>
              <a:gdLst/>
              <a:ahLst/>
              <a:cxnLst/>
              <a:rect l="l" t="t" r="r" b="b"/>
              <a:pathLst>
                <a:path w="3388995" h="7619">
                  <a:moveTo>
                    <a:pt x="469277" y="0"/>
                  </a:moveTo>
                  <a:lnTo>
                    <a:pt x="55499" y="0"/>
                  </a:lnTo>
                  <a:lnTo>
                    <a:pt x="0" y="7620"/>
                  </a:lnTo>
                  <a:lnTo>
                    <a:pt x="384276" y="7620"/>
                  </a:lnTo>
                  <a:lnTo>
                    <a:pt x="469277" y="0"/>
                  </a:lnTo>
                  <a:close/>
                </a:path>
                <a:path w="3388995" h="7619">
                  <a:moveTo>
                    <a:pt x="3388474" y="7620"/>
                  </a:moveTo>
                  <a:lnTo>
                    <a:pt x="3332975" y="0"/>
                  </a:lnTo>
                  <a:lnTo>
                    <a:pt x="2918434" y="0"/>
                  </a:lnTo>
                  <a:lnTo>
                    <a:pt x="3003689" y="7620"/>
                  </a:lnTo>
                  <a:lnTo>
                    <a:pt x="3388474" y="7620"/>
                  </a:lnTo>
                  <a:close/>
                </a:path>
              </a:pathLst>
            </a:custGeom>
            <a:solidFill>
              <a:srgbClr val="B0E41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/>
            <p:cNvSpPr/>
            <p:nvPr/>
          </p:nvSpPr>
          <p:spPr>
            <a:xfrm>
              <a:off x="3598875" y="2076449"/>
              <a:ext cx="3499485" cy="7620"/>
            </a:xfrm>
            <a:custGeom>
              <a:avLst/>
              <a:gdLst/>
              <a:ahLst/>
              <a:cxnLst/>
              <a:rect l="l" t="t" r="r" b="b"/>
              <a:pathLst>
                <a:path w="3499484" h="7619">
                  <a:moveTo>
                    <a:pt x="439762" y="0"/>
                  </a:moveTo>
                  <a:lnTo>
                    <a:pt x="55486" y="0"/>
                  </a:lnTo>
                  <a:lnTo>
                    <a:pt x="0" y="7620"/>
                  </a:lnTo>
                  <a:lnTo>
                    <a:pt x="354749" y="7620"/>
                  </a:lnTo>
                  <a:lnTo>
                    <a:pt x="439762" y="0"/>
                  </a:lnTo>
                  <a:close/>
                </a:path>
                <a:path w="3499484" h="7619">
                  <a:moveTo>
                    <a:pt x="3499447" y="7620"/>
                  </a:moveTo>
                  <a:lnTo>
                    <a:pt x="3443960" y="0"/>
                  </a:lnTo>
                  <a:lnTo>
                    <a:pt x="3059176" y="0"/>
                  </a:lnTo>
                  <a:lnTo>
                    <a:pt x="3144418" y="7620"/>
                  </a:lnTo>
                  <a:lnTo>
                    <a:pt x="3499447" y="7620"/>
                  </a:lnTo>
                  <a:close/>
                </a:path>
              </a:pathLst>
            </a:custGeom>
            <a:solidFill>
              <a:srgbClr val="B1E41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/>
            <p:cNvSpPr/>
            <p:nvPr/>
          </p:nvSpPr>
          <p:spPr>
            <a:xfrm>
              <a:off x="3552621" y="2084069"/>
              <a:ext cx="3592195" cy="6350"/>
            </a:xfrm>
            <a:custGeom>
              <a:avLst/>
              <a:gdLst/>
              <a:ahLst/>
              <a:cxnLst/>
              <a:rect l="l" t="t" r="r" b="b"/>
              <a:pathLst>
                <a:path w="3592195" h="6350">
                  <a:moveTo>
                    <a:pt x="401002" y="0"/>
                  </a:moveTo>
                  <a:lnTo>
                    <a:pt x="46253" y="0"/>
                  </a:lnTo>
                  <a:lnTo>
                    <a:pt x="0" y="6350"/>
                  </a:lnTo>
                  <a:lnTo>
                    <a:pt x="330161" y="6350"/>
                  </a:lnTo>
                  <a:lnTo>
                    <a:pt x="401002" y="0"/>
                  </a:lnTo>
                  <a:close/>
                </a:path>
                <a:path w="3592195" h="6350">
                  <a:moveTo>
                    <a:pt x="3591953" y="6350"/>
                  </a:moveTo>
                  <a:lnTo>
                    <a:pt x="3545700" y="0"/>
                  </a:lnTo>
                  <a:lnTo>
                    <a:pt x="3190671" y="0"/>
                  </a:lnTo>
                  <a:lnTo>
                    <a:pt x="3261715" y="6350"/>
                  </a:lnTo>
                  <a:lnTo>
                    <a:pt x="3591953" y="6350"/>
                  </a:lnTo>
                  <a:close/>
                </a:path>
              </a:pathLst>
            </a:custGeom>
            <a:solidFill>
              <a:srgbClr val="B2E4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/>
            <p:cNvSpPr/>
            <p:nvPr/>
          </p:nvSpPr>
          <p:spPr>
            <a:xfrm>
              <a:off x="3515626" y="2090419"/>
              <a:ext cx="3666490" cy="7620"/>
            </a:xfrm>
            <a:custGeom>
              <a:avLst/>
              <a:gdLst/>
              <a:ahLst/>
              <a:cxnLst/>
              <a:rect l="l" t="t" r="r" b="b"/>
              <a:pathLst>
                <a:path w="3666490" h="7619">
                  <a:moveTo>
                    <a:pt x="352983" y="0"/>
                  </a:moveTo>
                  <a:lnTo>
                    <a:pt x="27749" y="0"/>
                  </a:lnTo>
                  <a:lnTo>
                    <a:pt x="27749" y="2540"/>
                  </a:lnTo>
                  <a:lnTo>
                    <a:pt x="0" y="2540"/>
                  </a:lnTo>
                  <a:lnTo>
                    <a:pt x="0" y="7620"/>
                  </a:lnTo>
                  <a:lnTo>
                    <a:pt x="320014" y="7620"/>
                  </a:lnTo>
                  <a:lnTo>
                    <a:pt x="320014" y="2540"/>
                  </a:lnTo>
                  <a:lnTo>
                    <a:pt x="352983" y="2540"/>
                  </a:lnTo>
                  <a:lnTo>
                    <a:pt x="352983" y="0"/>
                  </a:lnTo>
                  <a:close/>
                </a:path>
                <a:path w="3666490" h="7619">
                  <a:moveTo>
                    <a:pt x="3665944" y="2540"/>
                  </a:moveTo>
                  <a:lnTo>
                    <a:pt x="3638194" y="2540"/>
                  </a:lnTo>
                  <a:lnTo>
                    <a:pt x="3638194" y="0"/>
                  </a:lnTo>
                  <a:lnTo>
                    <a:pt x="3312922" y="0"/>
                  </a:lnTo>
                  <a:lnTo>
                    <a:pt x="3312922" y="2540"/>
                  </a:lnTo>
                  <a:lnTo>
                    <a:pt x="3345992" y="2540"/>
                  </a:lnTo>
                  <a:lnTo>
                    <a:pt x="3345992" y="7620"/>
                  </a:lnTo>
                  <a:lnTo>
                    <a:pt x="3665944" y="7620"/>
                  </a:lnTo>
                  <a:lnTo>
                    <a:pt x="3665944" y="2540"/>
                  </a:lnTo>
                  <a:close/>
                </a:path>
              </a:pathLst>
            </a:custGeom>
            <a:solidFill>
              <a:srgbClr val="B2E5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/>
            <p:cNvSpPr/>
            <p:nvPr/>
          </p:nvSpPr>
          <p:spPr>
            <a:xfrm>
              <a:off x="3441636" y="2098039"/>
              <a:ext cx="3814445" cy="7620"/>
            </a:xfrm>
            <a:custGeom>
              <a:avLst/>
              <a:gdLst/>
              <a:ahLst/>
              <a:cxnLst/>
              <a:rect l="l" t="t" r="r" b="b"/>
              <a:pathLst>
                <a:path w="3814445" h="7619">
                  <a:moveTo>
                    <a:pt x="375196" y="0"/>
                  </a:moveTo>
                  <a:lnTo>
                    <a:pt x="55499" y="0"/>
                  </a:lnTo>
                  <a:lnTo>
                    <a:pt x="0" y="7620"/>
                  </a:lnTo>
                  <a:lnTo>
                    <a:pt x="318770" y="7620"/>
                  </a:lnTo>
                  <a:lnTo>
                    <a:pt x="375196" y="0"/>
                  </a:lnTo>
                  <a:close/>
                </a:path>
                <a:path w="3814445" h="7619">
                  <a:moveTo>
                    <a:pt x="3813924" y="7620"/>
                  </a:moveTo>
                  <a:lnTo>
                    <a:pt x="3758425" y="0"/>
                  </a:lnTo>
                  <a:lnTo>
                    <a:pt x="3438855" y="0"/>
                  </a:lnTo>
                  <a:lnTo>
                    <a:pt x="3495459" y="7620"/>
                  </a:lnTo>
                  <a:lnTo>
                    <a:pt x="3813924" y="7620"/>
                  </a:lnTo>
                  <a:close/>
                </a:path>
              </a:pathLst>
            </a:custGeom>
            <a:solidFill>
              <a:srgbClr val="B3E5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/>
            <p:cNvSpPr/>
            <p:nvPr/>
          </p:nvSpPr>
          <p:spPr>
            <a:xfrm>
              <a:off x="3395395" y="2105659"/>
              <a:ext cx="3906520" cy="6350"/>
            </a:xfrm>
            <a:custGeom>
              <a:avLst/>
              <a:gdLst/>
              <a:ahLst/>
              <a:cxnLst/>
              <a:rect l="l" t="t" r="r" b="b"/>
              <a:pathLst>
                <a:path w="3906520" h="6350">
                  <a:moveTo>
                    <a:pt x="365010" y="0"/>
                  </a:moveTo>
                  <a:lnTo>
                    <a:pt x="46240" y="0"/>
                  </a:lnTo>
                  <a:lnTo>
                    <a:pt x="0" y="6350"/>
                  </a:lnTo>
                  <a:lnTo>
                    <a:pt x="317982" y="6350"/>
                  </a:lnTo>
                  <a:lnTo>
                    <a:pt x="365010" y="0"/>
                  </a:lnTo>
                  <a:close/>
                </a:path>
                <a:path w="3906520" h="6350">
                  <a:moveTo>
                    <a:pt x="3906405" y="6350"/>
                  </a:moveTo>
                  <a:lnTo>
                    <a:pt x="3860165" y="0"/>
                  </a:lnTo>
                  <a:lnTo>
                    <a:pt x="3541699" y="0"/>
                  </a:lnTo>
                  <a:lnTo>
                    <a:pt x="3588867" y="6350"/>
                  </a:lnTo>
                  <a:lnTo>
                    <a:pt x="3906405" y="6350"/>
                  </a:lnTo>
                  <a:close/>
                </a:path>
              </a:pathLst>
            </a:custGeom>
            <a:solidFill>
              <a:srgbClr val="B4E5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/>
            <p:cNvSpPr/>
            <p:nvPr/>
          </p:nvSpPr>
          <p:spPr>
            <a:xfrm>
              <a:off x="3339896" y="2112009"/>
              <a:ext cx="4017645" cy="7620"/>
            </a:xfrm>
            <a:custGeom>
              <a:avLst/>
              <a:gdLst/>
              <a:ahLst/>
              <a:cxnLst/>
              <a:rect l="l" t="t" r="r" b="b"/>
              <a:pathLst>
                <a:path w="4017645" h="7619">
                  <a:moveTo>
                    <a:pt x="373481" y="0"/>
                  </a:moveTo>
                  <a:lnTo>
                    <a:pt x="55499" y="0"/>
                  </a:lnTo>
                  <a:lnTo>
                    <a:pt x="0" y="7620"/>
                  </a:lnTo>
                  <a:lnTo>
                    <a:pt x="317068" y="7620"/>
                  </a:lnTo>
                  <a:lnTo>
                    <a:pt x="373481" y="0"/>
                  </a:lnTo>
                  <a:close/>
                </a:path>
                <a:path w="4017645" h="7619">
                  <a:moveTo>
                    <a:pt x="4017403" y="7620"/>
                  </a:moveTo>
                  <a:lnTo>
                    <a:pt x="3961904" y="0"/>
                  </a:lnTo>
                  <a:lnTo>
                    <a:pt x="3644366" y="0"/>
                  </a:lnTo>
                  <a:lnTo>
                    <a:pt x="3700970" y="7620"/>
                  </a:lnTo>
                  <a:lnTo>
                    <a:pt x="4017403" y="7620"/>
                  </a:lnTo>
                  <a:close/>
                </a:path>
              </a:pathLst>
            </a:custGeom>
            <a:solidFill>
              <a:srgbClr val="B4E5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/>
            <p:cNvSpPr/>
            <p:nvPr/>
          </p:nvSpPr>
          <p:spPr>
            <a:xfrm>
              <a:off x="3302558" y="2119629"/>
              <a:ext cx="4092575" cy="7620"/>
            </a:xfrm>
            <a:custGeom>
              <a:avLst/>
              <a:gdLst/>
              <a:ahLst/>
              <a:cxnLst/>
              <a:rect l="l" t="t" r="r" b="b"/>
              <a:pathLst>
                <a:path w="4092575" h="7619">
                  <a:moveTo>
                    <a:pt x="340296" y="0"/>
                  </a:moveTo>
                  <a:lnTo>
                    <a:pt x="23469" y="0"/>
                  </a:lnTo>
                  <a:lnTo>
                    <a:pt x="23469" y="3810"/>
                  </a:lnTo>
                  <a:lnTo>
                    <a:pt x="0" y="3810"/>
                  </a:lnTo>
                  <a:lnTo>
                    <a:pt x="0" y="7620"/>
                  </a:lnTo>
                  <a:lnTo>
                    <a:pt x="312077" y="7620"/>
                  </a:lnTo>
                  <a:lnTo>
                    <a:pt x="312077" y="3810"/>
                  </a:lnTo>
                  <a:lnTo>
                    <a:pt x="340296" y="3810"/>
                  </a:lnTo>
                  <a:lnTo>
                    <a:pt x="340296" y="0"/>
                  </a:lnTo>
                  <a:close/>
                </a:path>
                <a:path w="4092575" h="7619">
                  <a:moveTo>
                    <a:pt x="4092079" y="3810"/>
                  </a:moveTo>
                  <a:lnTo>
                    <a:pt x="4068610" y="3810"/>
                  </a:lnTo>
                  <a:lnTo>
                    <a:pt x="4068610" y="0"/>
                  </a:lnTo>
                  <a:lnTo>
                    <a:pt x="3752469" y="0"/>
                  </a:lnTo>
                  <a:lnTo>
                    <a:pt x="3752469" y="3810"/>
                  </a:lnTo>
                  <a:lnTo>
                    <a:pt x="3780764" y="3810"/>
                  </a:lnTo>
                  <a:lnTo>
                    <a:pt x="3780764" y="7620"/>
                  </a:lnTo>
                  <a:lnTo>
                    <a:pt x="4092079" y="7620"/>
                  </a:lnTo>
                  <a:lnTo>
                    <a:pt x="4092079" y="3810"/>
                  </a:lnTo>
                  <a:close/>
                </a:path>
              </a:pathLst>
            </a:custGeom>
            <a:solidFill>
              <a:srgbClr val="B5E6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/>
            <p:cNvSpPr/>
            <p:nvPr/>
          </p:nvSpPr>
          <p:spPr>
            <a:xfrm>
              <a:off x="3260979" y="2127249"/>
              <a:ext cx="4175760" cy="6350"/>
            </a:xfrm>
            <a:custGeom>
              <a:avLst/>
              <a:gdLst/>
              <a:ahLst/>
              <a:cxnLst/>
              <a:rect l="l" t="t" r="r" b="b"/>
              <a:pathLst>
                <a:path w="4175759" h="6350">
                  <a:moveTo>
                    <a:pt x="339559" y="0"/>
                  </a:moveTo>
                  <a:lnTo>
                    <a:pt x="31991" y="0"/>
                  </a:lnTo>
                  <a:lnTo>
                    <a:pt x="0" y="6350"/>
                  </a:lnTo>
                  <a:lnTo>
                    <a:pt x="292531" y="6350"/>
                  </a:lnTo>
                  <a:lnTo>
                    <a:pt x="339559" y="0"/>
                  </a:lnTo>
                  <a:close/>
                </a:path>
                <a:path w="4175759" h="6350">
                  <a:moveTo>
                    <a:pt x="4175239" y="6350"/>
                  </a:moveTo>
                  <a:lnTo>
                    <a:pt x="4143248" y="0"/>
                  </a:lnTo>
                  <a:lnTo>
                    <a:pt x="3836505" y="0"/>
                  </a:lnTo>
                  <a:lnTo>
                    <a:pt x="3883672" y="6350"/>
                  </a:lnTo>
                  <a:lnTo>
                    <a:pt x="4175239" y="6350"/>
                  </a:lnTo>
                  <a:close/>
                </a:path>
              </a:pathLst>
            </a:custGeom>
            <a:solidFill>
              <a:srgbClr val="B5E6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/>
            <p:cNvSpPr/>
            <p:nvPr/>
          </p:nvSpPr>
          <p:spPr>
            <a:xfrm>
              <a:off x="3222612" y="2133599"/>
              <a:ext cx="4252595" cy="7620"/>
            </a:xfrm>
            <a:custGeom>
              <a:avLst/>
              <a:gdLst/>
              <a:ahLst/>
              <a:cxnLst/>
              <a:rect l="l" t="t" r="r" b="b"/>
              <a:pathLst>
                <a:path w="4252595" h="7619">
                  <a:moveTo>
                    <a:pt x="330898" y="0"/>
                  </a:moveTo>
                  <a:lnTo>
                    <a:pt x="38366" y="0"/>
                  </a:lnTo>
                  <a:lnTo>
                    <a:pt x="0" y="7620"/>
                  </a:lnTo>
                  <a:lnTo>
                    <a:pt x="274472" y="7620"/>
                  </a:lnTo>
                  <a:lnTo>
                    <a:pt x="330898" y="0"/>
                  </a:lnTo>
                  <a:close/>
                </a:path>
                <a:path w="4252595" h="7619">
                  <a:moveTo>
                    <a:pt x="4251972" y="7620"/>
                  </a:moveTo>
                  <a:lnTo>
                    <a:pt x="4213606" y="0"/>
                  </a:lnTo>
                  <a:lnTo>
                    <a:pt x="3922039" y="0"/>
                  </a:lnTo>
                  <a:lnTo>
                    <a:pt x="3978643" y="7620"/>
                  </a:lnTo>
                  <a:lnTo>
                    <a:pt x="4251972" y="7620"/>
                  </a:lnTo>
                  <a:close/>
                </a:path>
              </a:pathLst>
            </a:custGeom>
            <a:solidFill>
              <a:srgbClr val="B6E6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/>
            <p:cNvSpPr/>
            <p:nvPr/>
          </p:nvSpPr>
          <p:spPr>
            <a:xfrm>
              <a:off x="3190621" y="2141219"/>
              <a:ext cx="4316095" cy="7620"/>
            </a:xfrm>
            <a:custGeom>
              <a:avLst/>
              <a:gdLst/>
              <a:ahLst/>
              <a:cxnLst/>
              <a:rect l="l" t="t" r="r" b="b"/>
              <a:pathLst>
                <a:path w="4316095" h="7619">
                  <a:moveTo>
                    <a:pt x="287655" y="0"/>
                  </a:moveTo>
                  <a:lnTo>
                    <a:pt x="19189" y="0"/>
                  </a:lnTo>
                  <a:lnTo>
                    <a:pt x="19189" y="5080"/>
                  </a:lnTo>
                  <a:lnTo>
                    <a:pt x="0" y="5080"/>
                  </a:lnTo>
                  <a:lnTo>
                    <a:pt x="0" y="7620"/>
                  </a:lnTo>
                  <a:lnTo>
                    <a:pt x="262547" y="7620"/>
                  </a:lnTo>
                  <a:lnTo>
                    <a:pt x="262547" y="5080"/>
                  </a:lnTo>
                  <a:lnTo>
                    <a:pt x="287655" y="5080"/>
                  </a:lnTo>
                  <a:lnTo>
                    <a:pt x="287655" y="0"/>
                  </a:lnTo>
                  <a:close/>
                </a:path>
                <a:path w="4316095" h="7619">
                  <a:moveTo>
                    <a:pt x="4315955" y="5080"/>
                  </a:moveTo>
                  <a:lnTo>
                    <a:pt x="4296765" y="5080"/>
                  </a:lnTo>
                  <a:lnTo>
                    <a:pt x="4296765" y="0"/>
                  </a:lnTo>
                  <a:lnTo>
                    <a:pt x="4029506" y="0"/>
                  </a:lnTo>
                  <a:lnTo>
                    <a:pt x="4029506" y="5080"/>
                  </a:lnTo>
                  <a:lnTo>
                    <a:pt x="4054627" y="5080"/>
                  </a:lnTo>
                  <a:lnTo>
                    <a:pt x="4054627" y="7620"/>
                  </a:lnTo>
                  <a:lnTo>
                    <a:pt x="4315955" y="7620"/>
                  </a:lnTo>
                  <a:lnTo>
                    <a:pt x="4315955" y="5080"/>
                  </a:lnTo>
                  <a:close/>
                </a:path>
              </a:pathLst>
            </a:custGeom>
            <a:solidFill>
              <a:srgbClr val="B7E6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/>
            <p:cNvSpPr/>
            <p:nvPr/>
          </p:nvSpPr>
          <p:spPr>
            <a:xfrm>
              <a:off x="3145853" y="2148839"/>
              <a:ext cx="4405630" cy="7620"/>
            </a:xfrm>
            <a:custGeom>
              <a:avLst/>
              <a:gdLst/>
              <a:ahLst/>
              <a:cxnLst/>
              <a:rect l="l" t="t" r="r" b="b"/>
              <a:pathLst>
                <a:path w="4405630" h="7619">
                  <a:moveTo>
                    <a:pt x="301015" y="0"/>
                  </a:moveTo>
                  <a:lnTo>
                    <a:pt x="38379" y="0"/>
                  </a:lnTo>
                  <a:lnTo>
                    <a:pt x="0" y="7620"/>
                  </a:lnTo>
                  <a:lnTo>
                    <a:pt x="263207" y="7620"/>
                  </a:lnTo>
                  <a:lnTo>
                    <a:pt x="301015" y="0"/>
                  </a:lnTo>
                  <a:close/>
                </a:path>
                <a:path w="4405630" h="7619">
                  <a:moveTo>
                    <a:pt x="4405490" y="7620"/>
                  </a:moveTo>
                  <a:lnTo>
                    <a:pt x="4367111" y="0"/>
                  </a:lnTo>
                  <a:lnTo>
                    <a:pt x="4105643" y="0"/>
                  </a:lnTo>
                  <a:lnTo>
                    <a:pt x="4143159" y="7620"/>
                  </a:lnTo>
                  <a:lnTo>
                    <a:pt x="4405490" y="7620"/>
                  </a:lnTo>
                  <a:close/>
                </a:path>
              </a:pathLst>
            </a:custGeom>
            <a:solidFill>
              <a:srgbClr val="B7E6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/>
            <p:cNvSpPr/>
            <p:nvPr/>
          </p:nvSpPr>
          <p:spPr>
            <a:xfrm>
              <a:off x="3113875" y="2156459"/>
              <a:ext cx="4469765" cy="6350"/>
            </a:xfrm>
            <a:custGeom>
              <a:avLst/>
              <a:gdLst/>
              <a:ahLst/>
              <a:cxnLst/>
              <a:rect l="l" t="t" r="r" b="b"/>
              <a:pathLst>
                <a:path w="4469765" h="6350">
                  <a:moveTo>
                    <a:pt x="295186" y="0"/>
                  </a:moveTo>
                  <a:lnTo>
                    <a:pt x="31978" y="0"/>
                  </a:lnTo>
                  <a:lnTo>
                    <a:pt x="0" y="6350"/>
                  </a:lnTo>
                  <a:lnTo>
                    <a:pt x="263677" y="6350"/>
                  </a:lnTo>
                  <a:lnTo>
                    <a:pt x="295186" y="0"/>
                  </a:lnTo>
                  <a:close/>
                </a:path>
                <a:path w="4469765" h="6350">
                  <a:moveTo>
                    <a:pt x="4469447" y="6350"/>
                  </a:moveTo>
                  <a:lnTo>
                    <a:pt x="4437469" y="0"/>
                  </a:lnTo>
                  <a:lnTo>
                    <a:pt x="4175137" y="0"/>
                  </a:lnTo>
                  <a:lnTo>
                    <a:pt x="4206405" y="6350"/>
                  </a:lnTo>
                  <a:lnTo>
                    <a:pt x="4469447" y="6350"/>
                  </a:lnTo>
                  <a:close/>
                </a:path>
              </a:pathLst>
            </a:custGeom>
            <a:solidFill>
              <a:srgbClr val="B8E7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/>
            <p:cNvSpPr/>
            <p:nvPr/>
          </p:nvSpPr>
          <p:spPr>
            <a:xfrm>
              <a:off x="3075495" y="2162809"/>
              <a:ext cx="4546600" cy="7620"/>
            </a:xfrm>
            <a:custGeom>
              <a:avLst/>
              <a:gdLst/>
              <a:ahLst/>
              <a:cxnLst/>
              <a:rect l="l" t="t" r="r" b="b"/>
              <a:pathLst>
                <a:path w="4546600" h="7619">
                  <a:moveTo>
                    <a:pt x="302056" y="0"/>
                  </a:moveTo>
                  <a:lnTo>
                    <a:pt x="38379" y="0"/>
                  </a:lnTo>
                  <a:lnTo>
                    <a:pt x="0" y="7620"/>
                  </a:lnTo>
                  <a:lnTo>
                    <a:pt x="264261" y="7620"/>
                  </a:lnTo>
                  <a:lnTo>
                    <a:pt x="302056" y="0"/>
                  </a:lnTo>
                  <a:close/>
                </a:path>
                <a:path w="4546600" h="7619">
                  <a:moveTo>
                    <a:pt x="4546206" y="7620"/>
                  </a:moveTo>
                  <a:lnTo>
                    <a:pt x="4507827" y="0"/>
                  </a:lnTo>
                  <a:lnTo>
                    <a:pt x="4244784" y="0"/>
                  </a:lnTo>
                  <a:lnTo>
                    <a:pt x="4282287" y="7620"/>
                  </a:lnTo>
                  <a:lnTo>
                    <a:pt x="4546206" y="7620"/>
                  </a:lnTo>
                  <a:close/>
                </a:path>
              </a:pathLst>
            </a:custGeom>
            <a:solidFill>
              <a:srgbClr val="B9E7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/>
            <p:cNvSpPr/>
            <p:nvPr/>
          </p:nvSpPr>
          <p:spPr>
            <a:xfrm>
              <a:off x="3037116" y="2170429"/>
              <a:ext cx="4623435" cy="7620"/>
            </a:xfrm>
            <a:custGeom>
              <a:avLst/>
              <a:gdLst/>
              <a:ahLst/>
              <a:cxnLst/>
              <a:rect l="l" t="t" r="r" b="b"/>
              <a:pathLst>
                <a:path w="4623434" h="7619">
                  <a:moveTo>
                    <a:pt x="302641" y="0"/>
                  </a:moveTo>
                  <a:lnTo>
                    <a:pt x="38379" y="0"/>
                  </a:lnTo>
                  <a:lnTo>
                    <a:pt x="0" y="7620"/>
                  </a:lnTo>
                  <a:lnTo>
                    <a:pt x="264833" y="7620"/>
                  </a:lnTo>
                  <a:lnTo>
                    <a:pt x="302641" y="0"/>
                  </a:lnTo>
                  <a:close/>
                </a:path>
                <a:path w="4623434" h="7619">
                  <a:moveTo>
                    <a:pt x="4622965" y="7620"/>
                  </a:moveTo>
                  <a:lnTo>
                    <a:pt x="4584585" y="0"/>
                  </a:lnTo>
                  <a:lnTo>
                    <a:pt x="4320667" y="0"/>
                  </a:lnTo>
                  <a:lnTo>
                    <a:pt x="4358183" y="7620"/>
                  </a:lnTo>
                  <a:lnTo>
                    <a:pt x="4622965" y="7620"/>
                  </a:lnTo>
                  <a:close/>
                </a:path>
              </a:pathLst>
            </a:custGeom>
            <a:solidFill>
              <a:srgbClr val="B9E7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/>
            <p:cNvSpPr/>
            <p:nvPr/>
          </p:nvSpPr>
          <p:spPr>
            <a:xfrm>
              <a:off x="3005137" y="2178049"/>
              <a:ext cx="4686935" cy="6350"/>
            </a:xfrm>
            <a:custGeom>
              <a:avLst/>
              <a:gdLst/>
              <a:ahLst/>
              <a:cxnLst/>
              <a:rect l="l" t="t" r="r" b="b"/>
              <a:pathLst>
                <a:path w="4686934" h="6350">
                  <a:moveTo>
                    <a:pt x="296811" y="0"/>
                  </a:moveTo>
                  <a:lnTo>
                    <a:pt x="31978" y="0"/>
                  </a:lnTo>
                  <a:lnTo>
                    <a:pt x="0" y="6350"/>
                  </a:lnTo>
                  <a:lnTo>
                    <a:pt x="265303" y="6350"/>
                  </a:lnTo>
                  <a:lnTo>
                    <a:pt x="296811" y="0"/>
                  </a:lnTo>
                  <a:close/>
                </a:path>
                <a:path w="4686934" h="6350">
                  <a:moveTo>
                    <a:pt x="4686922" y="6350"/>
                  </a:moveTo>
                  <a:lnTo>
                    <a:pt x="4654943" y="0"/>
                  </a:lnTo>
                  <a:lnTo>
                    <a:pt x="4390161" y="0"/>
                  </a:lnTo>
                  <a:lnTo>
                    <a:pt x="4421429" y="6350"/>
                  </a:lnTo>
                  <a:lnTo>
                    <a:pt x="4686922" y="6350"/>
                  </a:lnTo>
                  <a:close/>
                </a:path>
              </a:pathLst>
            </a:custGeom>
            <a:solidFill>
              <a:srgbClr val="BAE7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/>
            <p:cNvSpPr/>
            <p:nvPr/>
          </p:nvSpPr>
          <p:spPr>
            <a:xfrm>
              <a:off x="2966758" y="2184399"/>
              <a:ext cx="4763770" cy="7620"/>
            </a:xfrm>
            <a:custGeom>
              <a:avLst/>
              <a:gdLst/>
              <a:ahLst/>
              <a:cxnLst/>
              <a:rect l="l" t="t" r="r" b="b"/>
              <a:pathLst>
                <a:path w="4763770" h="7619">
                  <a:moveTo>
                    <a:pt x="303682" y="0"/>
                  </a:moveTo>
                  <a:lnTo>
                    <a:pt x="38379" y="0"/>
                  </a:lnTo>
                  <a:lnTo>
                    <a:pt x="0" y="7620"/>
                  </a:lnTo>
                  <a:lnTo>
                    <a:pt x="265874" y="7620"/>
                  </a:lnTo>
                  <a:lnTo>
                    <a:pt x="303682" y="0"/>
                  </a:lnTo>
                  <a:close/>
                </a:path>
                <a:path w="4763770" h="7619">
                  <a:moveTo>
                    <a:pt x="4763681" y="7620"/>
                  </a:moveTo>
                  <a:lnTo>
                    <a:pt x="4725301" y="0"/>
                  </a:lnTo>
                  <a:lnTo>
                    <a:pt x="4459808" y="0"/>
                  </a:lnTo>
                  <a:lnTo>
                    <a:pt x="4497324" y="7620"/>
                  </a:lnTo>
                  <a:lnTo>
                    <a:pt x="4763681" y="7620"/>
                  </a:lnTo>
                  <a:close/>
                </a:path>
              </a:pathLst>
            </a:custGeom>
            <a:solidFill>
              <a:srgbClr val="BBE73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/>
            <p:cNvSpPr/>
            <p:nvPr/>
          </p:nvSpPr>
          <p:spPr>
            <a:xfrm>
              <a:off x="2948686" y="2192019"/>
              <a:ext cx="4799965" cy="7620"/>
            </a:xfrm>
            <a:custGeom>
              <a:avLst/>
              <a:gdLst/>
              <a:ahLst/>
              <a:cxnLst/>
              <a:rect l="l" t="t" r="r" b="b"/>
              <a:pathLst>
                <a:path w="4799965" h="7619">
                  <a:moveTo>
                    <a:pt x="280797" y="0"/>
                  </a:moveTo>
                  <a:lnTo>
                    <a:pt x="14871" y="0"/>
                  </a:lnTo>
                  <a:lnTo>
                    <a:pt x="14871" y="1270"/>
                  </a:lnTo>
                  <a:lnTo>
                    <a:pt x="0" y="1270"/>
                  </a:lnTo>
                  <a:lnTo>
                    <a:pt x="0" y="7620"/>
                  </a:lnTo>
                  <a:lnTo>
                    <a:pt x="261886" y="7620"/>
                  </a:lnTo>
                  <a:lnTo>
                    <a:pt x="261886" y="1270"/>
                  </a:lnTo>
                  <a:lnTo>
                    <a:pt x="280797" y="1270"/>
                  </a:lnTo>
                  <a:lnTo>
                    <a:pt x="280797" y="0"/>
                  </a:lnTo>
                  <a:close/>
                </a:path>
                <a:path w="4799965" h="7619">
                  <a:moveTo>
                    <a:pt x="4799825" y="1270"/>
                  </a:moveTo>
                  <a:lnTo>
                    <a:pt x="4784953" y="1270"/>
                  </a:lnTo>
                  <a:lnTo>
                    <a:pt x="4784953" y="0"/>
                  </a:lnTo>
                  <a:lnTo>
                    <a:pt x="4518520" y="0"/>
                  </a:lnTo>
                  <a:lnTo>
                    <a:pt x="4518520" y="1270"/>
                  </a:lnTo>
                  <a:lnTo>
                    <a:pt x="4537278" y="1270"/>
                  </a:lnTo>
                  <a:lnTo>
                    <a:pt x="4537278" y="7620"/>
                  </a:lnTo>
                  <a:lnTo>
                    <a:pt x="4799825" y="7620"/>
                  </a:lnTo>
                  <a:lnTo>
                    <a:pt x="4799825" y="1270"/>
                  </a:lnTo>
                  <a:close/>
                </a:path>
              </a:pathLst>
            </a:custGeom>
            <a:solidFill>
              <a:srgbClr val="BBE8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/>
            <p:cNvSpPr/>
            <p:nvPr/>
          </p:nvSpPr>
          <p:spPr>
            <a:xfrm>
              <a:off x="2913659" y="2199639"/>
              <a:ext cx="4870450" cy="6350"/>
            </a:xfrm>
            <a:custGeom>
              <a:avLst/>
              <a:gdLst/>
              <a:ahLst/>
              <a:cxnLst/>
              <a:rect l="l" t="t" r="r" b="b"/>
              <a:pathLst>
                <a:path w="4870450" h="6350">
                  <a:moveTo>
                    <a:pt x="281165" y="0"/>
                  </a:moveTo>
                  <a:lnTo>
                    <a:pt x="23355" y="0"/>
                  </a:lnTo>
                  <a:lnTo>
                    <a:pt x="0" y="6350"/>
                  </a:lnTo>
                  <a:lnTo>
                    <a:pt x="249656" y="6350"/>
                  </a:lnTo>
                  <a:lnTo>
                    <a:pt x="281165" y="0"/>
                  </a:lnTo>
                  <a:close/>
                </a:path>
                <a:path w="4870450" h="6350">
                  <a:moveTo>
                    <a:pt x="4869878" y="6350"/>
                  </a:moveTo>
                  <a:lnTo>
                    <a:pt x="4846523" y="0"/>
                  </a:lnTo>
                  <a:lnTo>
                    <a:pt x="4587926" y="0"/>
                  </a:lnTo>
                  <a:lnTo>
                    <a:pt x="4619193" y="6350"/>
                  </a:lnTo>
                  <a:lnTo>
                    <a:pt x="4869878" y="6350"/>
                  </a:lnTo>
                  <a:close/>
                </a:path>
              </a:pathLst>
            </a:custGeom>
            <a:solidFill>
              <a:srgbClr val="BCE8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/>
            <p:cNvSpPr/>
            <p:nvPr/>
          </p:nvSpPr>
          <p:spPr>
            <a:xfrm>
              <a:off x="2887980" y="2205989"/>
              <a:ext cx="4921250" cy="7620"/>
            </a:xfrm>
            <a:custGeom>
              <a:avLst/>
              <a:gdLst/>
              <a:ahLst/>
              <a:cxnLst/>
              <a:rect l="l" t="t" r="r" b="b"/>
              <a:pathLst>
                <a:path w="4921250" h="7619">
                  <a:moveTo>
                    <a:pt x="259588" y="0"/>
                  </a:moveTo>
                  <a:lnTo>
                    <a:pt x="14008" y="0"/>
                  </a:lnTo>
                  <a:lnTo>
                    <a:pt x="14008" y="635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241452" y="7620"/>
                  </a:lnTo>
                  <a:lnTo>
                    <a:pt x="241452" y="6350"/>
                  </a:lnTo>
                  <a:lnTo>
                    <a:pt x="259588" y="6350"/>
                  </a:lnTo>
                  <a:lnTo>
                    <a:pt x="259588" y="0"/>
                  </a:lnTo>
                  <a:close/>
                </a:path>
                <a:path w="4921250" h="7619">
                  <a:moveTo>
                    <a:pt x="4921250" y="6350"/>
                  </a:moveTo>
                  <a:lnTo>
                    <a:pt x="4907229" y="6350"/>
                  </a:lnTo>
                  <a:lnTo>
                    <a:pt x="4907229" y="0"/>
                  </a:lnTo>
                  <a:lnTo>
                    <a:pt x="4660506" y="0"/>
                  </a:lnTo>
                  <a:lnTo>
                    <a:pt x="4660506" y="6350"/>
                  </a:lnTo>
                  <a:lnTo>
                    <a:pt x="4678540" y="6350"/>
                  </a:lnTo>
                  <a:lnTo>
                    <a:pt x="4678540" y="7620"/>
                  </a:lnTo>
                  <a:lnTo>
                    <a:pt x="4921250" y="7620"/>
                  </a:lnTo>
                  <a:lnTo>
                    <a:pt x="4921250" y="6350"/>
                  </a:lnTo>
                  <a:close/>
                </a:path>
              </a:pathLst>
            </a:custGeom>
            <a:solidFill>
              <a:srgbClr val="BDE8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/>
            <p:cNvSpPr/>
            <p:nvPr/>
          </p:nvSpPr>
          <p:spPr>
            <a:xfrm>
              <a:off x="2857614" y="2213609"/>
              <a:ext cx="4982210" cy="7620"/>
            </a:xfrm>
            <a:custGeom>
              <a:avLst/>
              <a:gdLst/>
              <a:ahLst/>
              <a:cxnLst/>
              <a:rect l="l" t="t" r="r" b="b"/>
              <a:pathLst>
                <a:path w="4982209" h="7619">
                  <a:moveTo>
                    <a:pt x="269430" y="0"/>
                  </a:moveTo>
                  <a:lnTo>
                    <a:pt x="28028" y="0"/>
                  </a:lnTo>
                  <a:lnTo>
                    <a:pt x="0" y="7620"/>
                  </a:lnTo>
                  <a:lnTo>
                    <a:pt x="240868" y="7620"/>
                  </a:lnTo>
                  <a:lnTo>
                    <a:pt x="269430" y="0"/>
                  </a:lnTo>
                  <a:close/>
                </a:path>
                <a:path w="4982209" h="7619">
                  <a:moveTo>
                    <a:pt x="4981968" y="7620"/>
                  </a:moveTo>
                  <a:lnTo>
                    <a:pt x="4953940" y="0"/>
                  </a:lnTo>
                  <a:lnTo>
                    <a:pt x="4711306" y="0"/>
                  </a:lnTo>
                  <a:lnTo>
                    <a:pt x="4740160" y="7620"/>
                  </a:lnTo>
                  <a:lnTo>
                    <a:pt x="4981968" y="7620"/>
                  </a:lnTo>
                  <a:close/>
                </a:path>
              </a:pathLst>
            </a:custGeom>
            <a:solidFill>
              <a:srgbClr val="BDE8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/>
            <p:cNvSpPr/>
            <p:nvPr/>
          </p:nvSpPr>
          <p:spPr>
            <a:xfrm>
              <a:off x="2834259" y="2221229"/>
              <a:ext cx="5029200" cy="6350"/>
            </a:xfrm>
            <a:custGeom>
              <a:avLst/>
              <a:gdLst/>
              <a:ahLst/>
              <a:cxnLst/>
              <a:rect l="l" t="t" r="r" b="b"/>
              <a:pathLst>
                <a:path w="5029200" h="6350">
                  <a:moveTo>
                    <a:pt x="264223" y="0"/>
                  </a:moveTo>
                  <a:lnTo>
                    <a:pt x="23355" y="0"/>
                  </a:lnTo>
                  <a:lnTo>
                    <a:pt x="0" y="6350"/>
                  </a:lnTo>
                  <a:lnTo>
                    <a:pt x="240411" y="6350"/>
                  </a:lnTo>
                  <a:lnTo>
                    <a:pt x="264223" y="0"/>
                  </a:lnTo>
                  <a:close/>
                </a:path>
                <a:path w="5029200" h="6350">
                  <a:moveTo>
                    <a:pt x="5028679" y="6350"/>
                  </a:moveTo>
                  <a:lnTo>
                    <a:pt x="5005324" y="0"/>
                  </a:lnTo>
                  <a:lnTo>
                    <a:pt x="4763516" y="0"/>
                  </a:lnTo>
                  <a:lnTo>
                    <a:pt x="4787544" y="6350"/>
                  </a:lnTo>
                  <a:lnTo>
                    <a:pt x="5028679" y="6350"/>
                  </a:lnTo>
                  <a:close/>
                </a:path>
              </a:pathLst>
            </a:custGeom>
            <a:solidFill>
              <a:srgbClr val="BEE9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/>
            <p:cNvSpPr/>
            <p:nvPr/>
          </p:nvSpPr>
          <p:spPr>
            <a:xfrm>
              <a:off x="2811818" y="2227579"/>
              <a:ext cx="5073650" cy="7620"/>
            </a:xfrm>
            <a:custGeom>
              <a:avLst/>
              <a:gdLst/>
              <a:ahLst/>
              <a:cxnLst/>
              <a:rect l="l" t="t" r="r" b="b"/>
              <a:pathLst>
                <a:path w="5073650" h="7619">
                  <a:moveTo>
                    <a:pt x="253326" y="0"/>
                  </a:moveTo>
                  <a:lnTo>
                    <a:pt x="13106" y="0"/>
                  </a:lnTo>
                  <a:lnTo>
                    <a:pt x="13106" y="5080"/>
                  </a:lnTo>
                  <a:lnTo>
                    <a:pt x="0" y="5080"/>
                  </a:lnTo>
                  <a:lnTo>
                    <a:pt x="0" y="7620"/>
                  </a:lnTo>
                  <a:lnTo>
                    <a:pt x="239039" y="7620"/>
                  </a:lnTo>
                  <a:lnTo>
                    <a:pt x="239039" y="5080"/>
                  </a:lnTo>
                  <a:lnTo>
                    <a:pt x="253326" y="5080"/>
                  </a:lnTo>
                  <a:lnTo>
                    <a:pt x="253326" y="0"/>
                  </a:lnTo>
                  <a:close/>
                </a:path>
                <a:path w="5073650" h="7619">
                  <a:moveTo>
                    <a:pt x="5073561" y="5080"/>
                  </a:moveTo>
                  <a:lnTo>
                    <a:pt x="5060454" y="5080"/>
                  </a:lnTo>
                  <a:lnTo>
                    <a:pt x="5060454" y="0"/>
                  </a:lnTo>
                  <a:lnTo>
                    <a:pt x="4819599" y="0"/>
                  </a:lnTo>
                  <a:lnTo>
                    <a:pt x="4819599" y="5080"/>
                  </a:lnTo>
                  <a:lnTo>
                    <a:pt x="4834026" y="5080"/>
                  </a:lnTo>
                  <a:lnTo>
                    <a:pt x="4834026" y="7620"/>
                  </a:lnTo>
                  <a:lnTo>
                    <a:pt x="5073561" y="7620"/>
                  </a:lnTo>
                  <a:lnTo>
                    <a:pt x="5073561" y="5080"/>
                  </a:lnTo>
                  <a:close/>
                </a:path>
              </a:pathLst>
            </a:custGeom>
            <a:solidFill>
              <a:srgbClr val="BFE9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/>
            <p:cNvSpPr/>
            <p:nvPr/>
          </p:nvSpPr>
          <p:spPr>
            <a:xfrm>
              <a:off x="2785427" y="2235199"/>
              <a:ext cx="5126355" cy="7620"/>
            </a:xfrm>
            <a:custGeom>
              <a:avLst/>
              <a:gdLst/>
              <a:ahLst/>
              <a:cxnLst/>
              <a:rect l="l" t="t" r="r" b="b"/>
              <a:pathLst>
                <a:path w="5126355" h="7619">
                  <a:moveTo>
                    <a:pt x="260667" y="0"/>
                  </a:moveTo>
                  <a:lnTo>
                    <a:pt x="22618" y="0"/>
                  </a:lnTo>
                  <a:lnTo>
                    <a:pt x="0" y="7620"/>
                  </a:lnTo>
                  <a:lnTo>
                    <a:pt x="232079" y="7620"/>
                  </a:lnTo>
                  <a:lnTo>
                    <a:pt x="260667" y="0"/>
                  </a:lnTo>
                  <a:close/>
                </a:path>
                <a:path w="5126355" h="7619">
                  <a:moveTo>
                    <a:pt x="5126355" y="7620"/>
                  </a:moveTo>
                  <a:lnTo>
                    <a:pt x="5103723" y="0"/>
                  </a:lnTo>
                  <a:lnTo>
                    <a:pt x="4865230" y="0"/>
                  </a:lnTo>
                  <a:lnTo>
                    <a:pt x="4894072" y="7620"/>
                  </a:lnTo>
                  <a:lnTo>
                    <a:pt x="5126355" y="7620"/>
                  </a:lnTo>
                  <a:close/>
                </a:path>
              </a:pathLst>
            </a:custGeom>
            <a:solidFill>
              <a:srgbClr val="BFE9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/>
            <p:cNvSpPr/>
            <p:nvPr/>
          </p:nvSpPr>
          <p:spPr>
            <a:xfrm>
              <a:off x="2766568" y="2242819"/>
              <a:ext cx="5164455" cy="7620"/>
            </a:xfrm>
            <a:custGeom>
              <a:avLst/>
              <a:gdLst/>
              <a:ahLst/>
              <a:cxnLst/>
              <a:rect l="l" t="t" r="r" b="b"/>
              <a:pathLst>
                <a:path w="5164455" h="7619">
                  <a:moveTo>
                    <a:pt x="241427" y="0"/>
                  </a:moveTo>
                  <a:lnTo>
                    <a:pt x="11315" y="0"/>
                  </a:lnTo>
                  <a:lnTo>
                    <a:pt x="11315" y="5080"/>
                  </a:lnTo>
                  <a:lnTo>
                    <a:pt x="0" y="5080"/>
                  </a:lnTo>
                  <a:lnTo>
                    <a:pt x="0" y="7620"/>
                  </a:lnTo>
                  <a:lnTo>
                    <a:pt x="228358" y="7620"/>
                  </a:lnTo>
                  <a:lnTo>
                    <a:pt x="228358" y="5080"/>
                  </a:lnTo>
                  <a:lnTo>
                    <a:pt x="241427" y="5080"/>
                  </a:lnTo>
                  <a:lnTo>
                    <a:pt x="241427" y="0"/>
                  </a:lnTo>
                  <a:close/>
                </a:path>
                <a:path w="5164455" h="7619">
                  <a:moveTo>
                    <a:pt x="5164061" y="5080"/>
                  </a:moveTo>
                  <a:lnTo>
                    <a:pt x="5152745" y="5080"/>
                  </a:lnTo>
                  <a:lnTo>
                    <a:pt x="5152745" y="0"/>
                  </a:lnTo>
                  <a:lnTo>
                    <a:pt x="4922545" y="0"/>
                  </a:lnTo>
                  <a:lnTo>
                    <a:pt x="4922545" y="5080"/>
                  </a:lnTo>
                  <a:lnTo>
                    <a:pt x="4935664" y="5080"/>
                  </a:lnTo>
                  <a:lnTo>
                    <a:pt x="4935664" y="7620"/>
                  </a:lnTo>
                  <a:lnTo>
                    <a:pt x="5164061" y="7620"/>
                  </a:lnTo>
                  <a:lnTo>
                    <a:pt x="5164061" y="5080"/>
                  </a:lnTo>
                  <a:close/>
                </a:path>
              </a:pathLst>
            </a:custGeom>
            <a:solidFill>
              <a:srgbClr val="C0E94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/>
            <p:cNvSpPr/>
            <p:nvPr/>
          </p:nvSpPr>
          <p:spPr>
            <a:xfrm>
              <a:off x="2743949" y="2250439"/>
              <a:ext cx="5209540" cy="6350"/>
            </a:xfrm>
            <a:custGeom>
              <a:avLst/>
              <a:gdLst/>
              <a:ahLst/>
              <a:cxnLst/>
              <a:rect l="l" t="t" r="r" b="b"/>
              <a:pathLst>
                <a:path w="5209540" h="6350">
                  <a:moveTo>
                    <a:pt x="247446" y="0"/>
                  </a:moveTo>
                  <a:lnTo>
                    <a:pt x="18846" y="0"/>
                  </a:lnTo>
                  <a:lnTo>
                    <a:pt x="0" y="6350"/>
                  </a:lnTo>
                  <a:lnTo>
                    <a:pt x="229793" y="6350"/>
                  </a:lnTo>
                  <a:lnTo>
                    <a:pt x="247446" y="0"/>
                  </a:lnTo>
                  <a:close/>
                </a:path>
                <a:path w="5209540" h="6350">
                  <a:moveTo>
                    <a:pt x="5209298" y="6350"/>
                  </a:moveTo>
                  <a:lnTo>
                    <a:pt x="5190452" y="0"/>
                  </a:lnTo>
                  <a:lnTo>
                    <a:pt x="4961775" y="0"/>
                  </a:lnTo>
                  <a:lnTo>
                    <a:pt x="4979238" y="6350"/>
                  </a:lnTo>
                  <a:lnTo>
                    <a:pt x="5209298" y="6350"/>
                  </a:lnTo>
                  <a:close/>
                </a:path>
              </a:pathLst>
            </a:custGeom>
            <a:solidFill>
              <a:srgbClr val="C1E9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/>
            <p:cNvSpPr/>
            <p:nvPr/>
          </p:nvSpPr>
          <p:spPr>
            <a:xfrm>
              <a:off x="2721330" y="2256789"/>
              <a:ext cx="5254625" cy="7620"/>
            </a:xfrm>
            <a:custGeom>
              <a:avLst/>
              <a:gdLst/>
              <a:ahLst/>
              <a:cxnLst/>
              <a:rect l="l" t="t" r="r" b="b"/>
              <a:pathLst>
                <a:path w="5254625" h="7619">
                  <a:moveTo>
                    <a:pt x="252412" y="0"/>
                  </a:moveTo>
                  <a:lnTo>
                    <a:pt x="22618" y="0"/>
                  </a:lnTo>
                  <a:lnTo>
                    <a:pt x="0" y="7620"/>
                  </a:lnTo>
                  <a:lnTo>
                    <a:pt x="231216" y="7620"/>
                  </a:lnTo>
                  <a:lnTo>
                    <a:pt x="252412" y="0"/>
                  </a:lnTo>
                  <a:close/>
                </a:path>
                <a:path w="5254625" h="7619">
                  <a:moveTo>
                    <a:pt x="5254536" y="7620"/>
                  </a:moveTo>
                  <a:lnTo>
                    <a:pt x="5231917" y="0"/>
                  </a:lnTo>
                  <a:lnTo>
                    <a:pt x="5001857" y="0"/>
                  </a:lnTo>
                  <a:lnTo>
                    <a:pt x="5022812" y="7620"/>
                  </a:lnTo>
                  <a:lnTo>
                    <a:pt x="5254536" y="7620"/>
                  </a:lnTo>
                  <a:close/>
                </a:path>
              </a:pathLst>
            </a:custGeom>
            <a:solidFill>
              <a:srgbClr val="C1EA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/>
            <p:cNvSpPr/>
            <p:nvPr/>
          </p:nvSpPr>
          <p:spPr>
            <a:xfrm>
              <a:off x="2698699" y="2264409"/>
              <a:ext cx="5300345" cy="7620"/>
            </a:xfrm>
            <a:custGeom>
              <a:avLst/>
              <a:gdLst/>
              <a:ahLst/>
              <a:cxnLst/>
              <a:rect l="l" t="t" r="r" b="b"/>
              <a:pathLst>
                <a:path w="5300345" h="7619">
                  <a:moveTo>
                    <a:pt x="253847" y="0"/>
                  </a:moveTo>
                  <a:lnTo>
                    <a:pt x="22631" y="0"/>
                  </a:lnTo>
                  <a:lnTo>
                    <a:pt x="0" y="7620"/>
                  </a:lnTo>
                  <a:lnTo>
                    <a:pt x="232651" y="7620"/>
                  </a:lnTo>
                  <a:lnTo>
                    <a:pt x="253847" y="0"/>
                  </a:lnTo>
                  <a:close/>
                </a:path>
                <a:path w="5300345" h="7619">
                  <a:moveTo>
                    <a:pt x="5299799" y="7620"/>
                  </a:moveTo>
                  <a:lnTo>
                    <a:pt x="5277167" y="0"/>
                  </a:lnTo>
                  <a:lnTo>
                    <a:pt x="5045443" y="0"/>
                  </a:lnTo>
                  <a:lnTo>
                    <a:pt x="5066398" y="7620"/>
                  </a:lnTo>
                  <a:lnTo>
                    <a:pt x="5299799" y="7620"/>
                  </a:lnTo>
                  <a:close/>
                </a:path>
              </a:pathLst>
            </a:custGeom>
            <a:solidFill>
              <a:srgbClr val="C2EA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/>
            <p:cNvSpPr/>
            <p:nvPr/>
          </p:nvSpPr>
          <p:spPr>
            <a:xfrm>
              <a:off x="2689415" y="2272029"/>
              <a:ext cx="5318760" cy="6350"/>
            </a:xfrm>
            <a:custGeom>
              <a:avLst/>
              <a:gdLst/>
              <a:ahLst/>
              <a:cxnLst/>
              <a:rect l="l" t="t" r="r" b="b"/>
              <a:pathLst>
                <a:path w="5318759" h="6350">
                  <a:moveTo>
                    <a:pt x="240169" y="0"/>
                  </a:moveTo>
                  <a:lnTo>
                    <a:pt x="7404" y="0"/>
                  </a:lnTo>
                  <a:lnTo>
                    <a:pt x="7404" y="1270"/>
                  </a:lnTo>
                  <a:lnTo>
                    <a:pt x="0" y="1270"/>
                  </a:lnTo>
                  <a:lnTo>
                    <a:pt x="0" y="6350"/>
                  </a:lnTo>
                  <a:lnTo>
                    <a:pt x="231343" y="6350"/>
                  </a:lnTo>
                  <a:lnTo>
                    <a:pt x="231343" y="1270"/>
                  </a:lnTo>
                  <a:lnTo>
                    <a:pt x="240169" y="1270"/>
                  </a:lnTo>
                  <a:lnTo>
                    <a:pt x="240169" y="0"/>
                  </a:lnTo>
                  <a:close/>
                </a:path>
                <a:path w="5318759" h="6350">
                  <a:moveTo>
                    <a:pt x="5318366" y="1270"/>
                  </a:moveTo>
                  <a:lnTo>
                    <a:pt x="5310962" y="1270"/>
                  </a:lnTo>
                  <a:lnTo>
                    <a:pt x="5310962" y="0"/>
                  </a:lnTo>
                  <a:lnTo>
                    <a:pt x="5077422" y="0"/>
                  </a:lnTo>
                  <a:lnTo>
                    <a:pt x="5077422" y="1270"/>
                  </a:lnTo>
                  <a:lnTo>
                    <a:pt x="5086159" y="1270"/>
                  </a:lnTo>
                  <a:lnTo>
                    <a:pt x="5086159" y="6350"/>
                  </a:lnTo>
                  <a:lnTo>
                    <a:pt x="5318366" y="6350"/>
                  </a:lnTo>
                  <a:lnTo>
                    <a:pt x="5318366" y="1270"/>
                  </a:lnTo>
                  <a:close/>
                </a:path>
              </a:pathLst>
            </a:custGeom>
            <a:solidFill>
              <a:srgbClr val="C2EA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/>
            <p:cNvSpPr/>
            <p:nvPr/>
          </p:nvSpPr>
          <p:spPr>
            <a:xfrm>
              <a:off x="2667355" y="2278379"/>
              <a:ext cx="5362575" cy="7620"/>
            </a:xfrm>
            <a:custGeom>
              <a:avLst/>
              <a:gdLst/>
              <a:ahLst/>
              <a:cxnLst/>
              <a:rect l="l" t="t" r="r" b="b"/>
              <a:pathLst>
                <a:path w="5362575" h="7619">
                  <a:moveTo>
                    <a:pt x="246341" y="0"/>
                  </a:moveTo>
                  <a:lnTo>
                    <a:pt x="16548" y="0"/>
                  </a:lnTo>
                  <a:lnTo>
                    <a:pt x="0" y="7620"/>
                  </a:lnTo>
                  <a:lnTo>
                    <a:pt x="225145" y="7620"/>
                  </a:lnTo>
                  <a:lnTo>
                    <a:pt x="246341" y="0"/>
                  </a:lnTo>
                  <a:close/>
                </a:path>
                <a:path w="5362575" h="7619">
                  <a:moveTo>
                    <a:pt x="5362486" y="7620"/>
                  </a:moveTo>
                  <a:lnTo>
                    <a:pt x="5345938" y="0"/>
                  </a:lnTo>
                  <a:lnTo>
                    <a:pt x="5115204" y="0"/>
                  </a:lnTo>
                  <a:lnTo>
                    <a:pt x="5136159" y="7620"/>
                  </a:lnTo>
                  <a:lnTo>
                    <a:pt x="5362486" y="7620"/>
                  </a:lnTo>
                  <a:close/>
                </a:path>
              </a:pathLst>
            </a:custGeom>
            <a:solidFill>
              <a:srgbClr val="C3EA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/>
            <p:cNvSpPr/>
            <p:nvPr/>
          </p:nvSpPr>
          <p:spPr>
            <a:xfrm>
              <a:off x="2656332" y="2285999"/>
              <a:ext cx="5384800" cy="7620"/>
            </a:xfrm>
            <a:custGeom>
              <a:avLst/>
              <a:gdLst/>
              <a:ahLst/>
              <a:cxnLst/>
              <a:rect l="l" t="t" r="r" b="b"/>
              <a:pathLst>
                <a:path w="5384800" h="7619">
                  <a:moveTo>
                    <a:pt x="232638" y="0"/>
                  </a:moveTo>
                  <a:lnTo>
                    <a:pt x="8267" y="0"/>
                  </a:lnTo>
                  <a:lnTo>
                    <a:pt x="8267" y="2540"/>
                  </a:lnTo>
                  <a:lnTo>
                    <a:pt x="0" y="2540"/>
                  </a:lnTo>
                  <a:lnTo>
                    <a:pt x="0" y="7620"/>
                  </a:lnTo>
                  <a:lnTo>
                    <a:pt x="223367" y="7620"/>
                  </a:lnTo>
                  <a:lnTo>
                    <a:pt x="223367" y="2540"/>
                  </a:lnTo>
                  <a:lnTo>
                    <a:pt x="232638" y="2540"/>
                  </a:lnTo>
                  <a:lnTo>
                    <a:pt x="232638" y="0"/>
                  </a:lnTo>
                  <a:close/>
                </a:path>
                <a:path w="5384800" h="7619">
                  <a:moveTo>
                    <a:pt x="5384546" y="2540"/>
                  </a:moveTo>
                  <a:lnTo>
                    <a:pt x="5376265" y="2540"/>
                  </a:lnTo>
                  <a:lnTo>
                    <a:pt x="5376265" y="0"/>
                  </a:lnTo>
                  <a:lnTo>
                    <a:pt x="5150675" y="0"/>
                  </a:lnTo>
                  <a:lnTo>
                    <a:pt x="5150675" y="2540"/>
                  </a:lnTo>
                  <a:lnTo>
                    <a:pt x="5159984" y="2540"/>
                  </a:lnTo>
                  <a:lnTo>
                    <a:pt x="5159984" y="7620"/>
                  </a:lnTo>
                  <a:lnTo>
                    <a:pt x="5384546" y="7620"/>
                  </a:lnTo>
                  <a:lnTo>
                    <a:pt x="5384546" y="2540"/>
                  </a:lnTo>
                  <a:close/>
                </a:path>
              </a:pathLst>
            </a:custGeom>
            <a:solidFill>
              <a:srgbClr val="C4EA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/>
            <p:cNvSpPr/>
            <p:nvPr/>
          </p:nvSpPr>
          <p:spPr>
            <a:xfrm>
              <a:off x="2637015" y="2293619"/>
              <a:ext cx="5423535" cy="6350"/>
            </a:xfrm>
            <a:custGeom>
              <a:avLst/>
              <a:gdLst/>
              <a:ahLst/>
              <a:cxnLst/>
              <a:rect l="l" t="t" r="r" b="b"/>
              <a:pathLst>
                <a:path w="5423534" h="6350">
                  <a:moveTo>
                    <a:pt x="236943" y="0"/>
                  </a:moveTo>
                  <a:lnTo>
                    <a:pt x="13792" y="0"/>
                  </a:lnTo>
                  <a:lnTo>
                    <a:pt x="0" y="6350"/>
                  </a:lnTo>
                  <a:lnTo>
                    <a:pt x="222605" y="6350"/>
                  </a:lnTo>
                  <a:lnTo>
                    <a:pt x="236943" y="0"/>
                  </a:lnTo>
                  <a:close/>
                </a:path>
                <a:path w="5423534" h="6350">
                  <a:moveTo>
                    <a:pt x="5423166" y="6350"/>
                  </a:moveTo>
                  <a:lnTo>
                    <a:pt x="5409374" y="0"/>
                  </a:lnTo>
                  <a:lnTo>
                    <a:pt x="5185118" y="0"/>
                  </a:lnTo>
                  <a:lnTo>
                    <a:pt x="5199659" y="6350"/>
                  </a:lnTo>
                  <a:lnTo>
                    <a:pt x="5423166" y="6350"/>
                  </a:lnTo>
                  <a:close/>
                </a:path>
              </a:pathLst>
            </a:custGeom>
            <a:solidFill>
              <a:srgbClr val="C4EB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/>
            <p:cNvSpPr/>
            <p:nvPr/>
          </p:nvSpPr>
          <p:spPr>
            <a:xfrm>
              <a:off x="2620479" y="2299969"/>
              <a:ext cx="5456555" cy="7620"/>
            </a:xfrm>
            <a:custGeom>
              <a:avLst/>
              <a:gdLst/>
              <a:ahLst/>
              <a:cxnLst/>
              <a:rect l="l" t="t" r="r" b="b"/>
              <a:pathLst>
                <a:path w="5456555" h="7619">
                  <a:moveTo>
                    <a:pt x="239141" y="0"/>
                  </a:moveTo>
                  <a:lnTo>
                    <a:pt x="16535" y="0"/>
                  </a:lnTo>
                  <a:lnTo>
                    <a:pt x="0" y="7620"/>
                  </a:lnTo>
                  <a:lnTo>
                    <a:pt x="221932" y="7620"/>
                  </a:lnTo>
                  <a:lnTo>
                    <a:pt x="239141" y="0"/>
                  </a:lnTo>
                  <a:close/>
                </a:path>
                <a:path w="5456555" h="7619">
                  <a:moveTo>
                    <a:pt x="5456237" y="7620"/>
                  </a:moveTo>
                  <a:lnTo>
                    <a:pt x="5439702" y="0"/>
                  </a:lnTo>
                  <a:lnTo>
                    <a:pt x="5216195" y="0"/>
                  </a:lnTo>
                  <a:lnTo>
                    <a:pt x="5233644" y="7620"/>
                  </a:lnTo>
                  <a:lnTo>
                    <a:pt x="5456237" y="7620"/>
                  </a:lnTo>
                  <a:close/>
                </a:path>
              </a:pathLst>
            </a:custGeom>
            <a:solidFill>
              <a:srgbClr val="C5EB5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/>
            <p:cNvSpPr/>
            <p:nvPr/>
          </p:nvSpPr>
          <p:spPr>
            <a:xfrm>
              <a:off x="2603931" y="2307589"/>
              <a:ext cx="5489575" cy="7620"/>
            </a:xfrm>
            <a:custGeom>
              <a:avLst/>
              <a:gdLst/>
              <a:ahLst/>
              <a:cxnLst/>
              <a:rect l="l" t="t" r="r" b="b"/>
              <a:pathLst>
                <a:path w="5489575" h="7619">
                  <a:moveTo>
                    <a:pt x="238480" y="0"/>
                  </a:moveTo>
                  <a:lnTo>
                    <a:pt x="16548" y="0"/>
                  </a:lnTo>
                  <a:lnTo>
                    <a:pt x="0" y="7620"/>
                  </a:lnTo>
                  <a:lnTo>
                    <a:pt x="221284" y="7620"/>
                  </a:lnTo>
                  <a:lnTo>
                    <a:pt x="238480" y="0"/>
                  </a:lnTo>
                  <a:close/>
                </a:path>
                <a:path w="5489575" h="7619">
                  <a:moveTo>
                    <a:pt x="5489333" y="7620"/>
                  </a:moveTo>
                  <a:lnTo>
                    <a:pt x="5472785" y="0"/>
                  </a:lnTo>
                  <a:lnTo>
                    <a:pt x="5250192" y="0"/>
                  </a:lnTo>
                  <a:lnTo>
                    <a:pt x="5267642" y="7620"/>
                  </a:lnTo>
                  <a:lnTo>
                    <a:pt x="5489333" y="7620"/>
                  </a:lnTo>
                  <a:close/>
                </a:path>
              </a:pathLst>
            </a:custGeom>
            <a:solidFill>
              <a:srgbClr val="C6EB5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/>
            <p:cNvSpPr/>
            <p:nvPr/>
          </p:nvSpPr>
          <p:spPr>
            <a:xfrm>
              <a:off x="2595130" y="2315209"/>
              <a:ext cx="5507355" cy="6350"/>
            </a:xfrm>
            <a:custGeom>
              <a:avLst/>
              <a:gdLst/>
              <a:ahLst/>
              <a:cxnLst/>
              <a:rect l="l" t="t" r="r" b="b"/>
              <a:pathLst>
                <a:path w="5507355" h="6350">
                  <a:moveTo>
                    <a:pt x="227215" y="0"/>
                  </a:moveTo>
                  <a:lnTo>
                    <a:pt x="6045" y="0"/>
                  </a:lnTo>
                  <a:lnTo>
                    <a:pt x="6045" y="2540"/>
                  </a:lnTo>
                  <a:lnTo>
                    <a:pt x="0" y="2540"/>
                  </a:lnTo>
                  <a:lnTo>
                    <a:pt x="0" y="6350"/>
                  </a:lnTo>
                  <a:lnTo>
                    <a:pt x="220040" y="6350"/>
                  </a:lnTo>
                  <a:lnTo>
                    <a:pt x="220040" y="2540"/>
                  </a:lnTo>
                  <a:lnTo>
                    <a:pt x="227215" y="2540"/>
                  </a:lnTo>
                  <a:lnTo>
                    <a:pt x="227215" y="0"/>
                  </a:lnTo>
                  <a:close/>
                </a:path>
                <a:path w="5507355" h="6350">
                  <a:moveTo>
                    <a:pt x="5506936" y="2540"/>
                  </a:moveTo>
                  <a:lnTo>
                    <a:pt x="5500890" y="2540"/>
                  </a:lnTo>
                  <a:lnTo>
                    <a:pt x="5500890" y="0"/>
                  </a:lnTo>
                  <a:lnTo>
                    <a:pt x="5279352" y="0"/>
                  </a:lnTo>
                  <a:lnTo>
                    <a:pt x="5279352" y="2540"/>
                  </a:lnTo>
                  <a:lnTo>
                    <a:pt x="5286629" y="2540"/>
                  </a:lnTo>
                  <a:lnTo>
                    <a:pt x="5286629" y="6350"/>
                  </a:lnTo>
                  <a:lnTo>
                    <a:pt x="5506936" y="6350"/>
                  </a:lnTo>
                  <a:lnTo>
                    <a:pt x="5506936" y="2540"/>
                  </a:lnTo>
                  <a:close/>
                </a:path>
              </a:pathLst>
            </a:custGeom>
            <a:solidFill>
              <a:srgbClr val="C6EB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/>
            <p:cNvSpPr/>
            <p:nvPr/>
          </p:nvSpPr>
          <p:spPr>
            <a:xfrm>
              <a:off x="2579827" y="2321559"/>
              <a:ext cx="5537835" cy="7620"/>
            </a:xfrm>
            <a:custGeom>
              <a:avLst/>
              <a:gdLst/>
              <a:ahLst/>
              <a:cxnLst/>
              <a:rect l="l" t="t" r="r" b="b"/>
              <a:pathLst>
                <a:path w="5537834" h="7619">
                  <a:moveTo>
                    <a:pt x="223875" y="0"/>
                  </a:moveTo>
                  <a:lnTo>
                    <a:pt x="6553" y="0"/>
                  </a:lnTo>
                  <a:lnTo>
                    <a:pt x="6553" y="635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215620" y="7620"/>
                  </a:lnTo>
                  <a:lnTo>
                    <a:pt x="215620" y="6350"/>
                  </a:lnTo>
                  <a:lnTo>
                    <a:pt x="223875" y="6350"/>
                  </a:lnTo>
                  <a:lnTo>
                    <a:pt x="223875" y="0"/>
                  </a:lnTo>
                  <a:close/>
                </a:path>
                <a:path w="5537834" h="7619">
                  <a:moveTo>
                    <a:pt x="5537543" y="6350"/>
                  </a:moveTo>
                  <a:lnTo>
                    <a:pt x="5530989" y="6350"/>
                  </a:lnTo>
                  <a:lnTo>
                    <a:pt x="5530989" y="0"/>
                  </a:lnTo>
                  <a:lnTo>
                    <a:pt x="5313565" y="0"/>
                  </a:lnTo>
                  <a:lnTo>
                    <a:pt x="5313565" y="6350"/>
                  </a:lnTo>
                  <a:lnTo>
                    <a:pt x="5321922" y="6350"/>
                  </a:lnTo>
                  <a:lnTo>
                    <a:pt x="5321922" y="7620"/>
                  </a:lnTo>
                  <a:lnTo>
                    <a:pt x="5537543" y="7620"/>
                  </a:lnTo>
                  <a:lnTo>
                    <a:pt x="5537543" y="6350"/>
                  </a:lnTo>
                  <a:close/>
                </a:path>
              </a:pathLst>
            </a:custGeom>
            <a:solidFill>
              <a:srgbClr val="C7EC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/>
            <p:cNvSpPr/>
            <p:nvPr/>
          </p:nvSpPr>
          <p:spPr>
            <a:xfrm>
              <a:off x="2565603" y="2329179"/>
              <a:ext cx="5566410" cy="7620"/>
            </a:xfrm>
            <a:custGeom>
              <a:avLst/>
              <a:gdLst/>
              <a:ahLst/>
              <a:cxnLst/>
              <a:rect l="l" t="t" r="r" b="b"/>
              <a:pathLst>
                <a:path w="5566409" h="7619">
                  <a:moveTo>
                    <a:pt x="228765" y="0"/>
                  </a:moveTo>
                  <a:lnTo>
                    <a:pt x="13131" y="0"/>
                  </a:lnTo>
                  <a:lnTo>
                    <a:pt x="0" y="7620"/>
                  </a:lnTo>
                  <a:lnTo>
                    <a:pt x="215760" y="7620"/>
                  </a:lnTo>
                  <a:lnTo>
                    <a:pt x="228765" y="0"/>
                  </a:lnTo>
                  <a:close/>
                </a:path>
                <a:path w="5566409" h="7619">
                  <a:moveTo>
                    <a:pt x="5565991" y="7620"/>
                  </a:moveTo>
                  <a:lnTo>
                    <a:pt x="5552859" y="0"/>
                  </a:lnTo>
                  <a:lnTo>
                    <a:pt x="5337226" y="0"/>
                  </a:lnTo>
                  <a:lnTo>
                    <a:pt x="5350230" y="7620"/>
                  </a:lnTo>
                  <a:lnTo>
                    <a:pt x="5565991" y="7620"/>
                  </a:lnTo>
                  <a:close/>
                </a:path>
              </a:pathLst>
            </a:custGeom>
            <a:solidFill>
              <a:srgbClr val="C8EC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/>
            <p:cNvSpPr/>
            <p:nvPr/>
          </p:nvSpPr>
          <p:spPr>
            <a:xfrm>
              <a:off x="2556243" y="2336799"/>
              <a:ext cx="5584825" cy="7620"/>
            </a:xfrm>
            <a:custGeom>
              <a:avLst/>
              <a:gdLst/>
              <a:ahLst/>
              <a:cxnLst/>
              <a:rect l="l" t="t" r="r" b="b"/>
              <a:pathLst>
                <a:path w="5584825" h="7619">
                  <a:moveTo>
                    <a:pt x="221881" y="0"/>
                  </a:moveTo>
                  <a:lnTo>
                    <a:pt x="6083" y="0"/>
                  </a:lnTo>
                  <a:lnTo>
                    <a:pt x="6083" y="3810"/>
                  </a:lnTo>
                  <a:lnTo>
                    <a:pt x="0" y="3810"/>
                  </a:lnTo>
                  <a:lnTo>
                    <a:pt x="0" y="7620"/>
                  </a:lnTo>
                  <a:lnTo>
                    <a:pt x="215379" y="7620"/>
                  </a:lnTo>
                  <a:lnTo>
                    <a:pt x="215379" y="3810"/>
                  </a:lnTo>
                  <a:lnTo>
                    <a:pt x="221881" y="3810"/>
                  </a:lnTo>
                  <a:lnTo>
                    <a:pt x="221881" y="0"/>
                  </a:lnTo>
                  <a:close/>
                </a:path>
                <a:path w="5584825" h="7619">
                  <a:moveTo>
                    <a:pt x="5584710" y="3810"/>
                  </a:moveTo>
                  <a:lnTo>
                    <a:pt x="5578627" y="3810"/>
                  </a:lnTo>
                  <a:lnTo>
                    <a:pt x="5578627" y="0"/>
                  </a:lnTo>
                  <a:lnTo>
                    <a:pt x="5362841" y="0"/>
                  </a:lnTo>
                  <a:lnTo>
                    <a:pt x="5362841" y="3810"/>
                  </a:lnTo>
                  <a:lnTo>
                    <a:pt x="5369331" y="3810"/>
                  </a:lnTo>
                  <a:lnTo>
                    <a:pt x="5369331" y="7620"/>
                  </a:lnTo>
                  <a:lnTo>
                    <a:pt x="5584710" y="7620"/>
                  </a:lnTo>
                  <a:lnTo>
                    <a:pt x="5584710" y="3810"/>
                  </a:lnTo>
                  <a:close/>
                </a:path>
              </a:pathLst>
            </a:custGeom>
            <a:solidFill>
              <a:srgbClr val="C8EC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/>
            <p:cNvSpPr/>
            <p:nvPr/>
          </p:nvSpPr>
          <p:spPr>
            <a:xfrm>
              <a:off x="2545041" y="2344419"/>
              <a:ext cx="5607685" cy="6350"/>
            </a:xfrm>
            <a:custGeom>
              <a:avLst/>
              <a:gdLst/>
              <a:ahLst/>
              <a:cxnLst/>
              <a:rect l="l" t="t" r="r" b="b"/>
              <a:pathLst>
                <a:path w="5607684" h="6350">
                  <a:moveTo>
                    <a:pt x="218998" y="0"/>
                  </a:moveTo>
                  <a:lnTo>
                    <a:pt x="4660" y="0"/>
                  </a:lnTo>
                  <a:lnTo>
                    <a:pt x="4660" y="5080"/>
                  </a:lnTo>
                  <a:lnTo>
                    <a:pt x="0" y="5080"/>
                  </a:lnTo>
                  <a:lnTo>
                    <a:pt x="0" y="6350"/>
                  </a:lnTo>
                  <a:lnTo>
                    <a:pt x="213804" y="6350"/>
                  </a:lnTo>
                  <a:lnTo>
                    <a:pt x="213804" y="5080"/>
                  </a:lnTo>
                  <a:lnTo>
                    <a:pt x="218998" y="5080"/>
                  </a:lnTo>
                  <a:lnTo>
                    <a:pt x="218998" y="0"/>
                  </a:lnTo>
                  <a:close/>
                </a:path>
                <a:path w="5607684" h="6350">
                  <a:moveTo>
                    <a:pt x="5607113" y="5080"/>
                  </a:moveTo>
                  <a:lnTo>
                    <a:pt x="5602452" y="5080"/>
                  </a:lnTo>
                  <a:lnTo>
                    <a:pt x="5602452" y="0"/>
                  </a:lnTo>
                  <a:lnTo>
                    <a:pt x="5388114" y="0"/>
                  </a:lnTo>
                  <a:lnTo>
                    <a:pt x="5388114" y="5080"/>
                  </a:lnTo>
                  <a:lnTo>
                    <a:pt x="5393309" y="5080"/>
                  </a:lnTo>
                  <a:lnTo>
                    <a:pt x="5393309" y="6350"/>
                  </a:lnTo>
                  <a:lnTo>
                    <a:pt x="5607113" y="6350"/>
                  </a:lnTo>
                  <a:lnTo>
                    <a:pt x="5607113" y="5080"/>
                  </a:lnTo>
                  <a:close/>
                </a:path>
              </a:pathLst>
            </a:custGeom>
            <a:solidFill>
              <a:srgbClr val="C9EC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/>
            <p:cNvSpPr/>
            <p:nvPr/>
          </p:nvSpPr>
          <p:spPr>
            <a:xfrm>
              <a:off x="2532900" y="2350769"/>
              <a:ext cx="5631815" cy="7620"/>
            </a:xfrm>
            <a:custGeom>
              <a:avLst/>
              <a:gdLst/>
              <a:ahLst/>
              <a:cxnLst/>
              <a:rect l="l" t="t" r="r" b="b"/>
              <a:pathLst>
                <a:path w="5631815" h="7619">
                  <a:moveTo>
                    <a:pt x="225082" y="0"/>
                  </a:moveTo>
                  <a:lnTo>
                    <a:pt x="11201" y="0"/>
                  </a:lnTo>
                  <a:lnTo>
                    <a:pt x="0" y="7620"/>
                  </a:lnTo>
                  <a:lnTo>
                    <a:pt x="214769" y="7620"/>
                  </a:lnTo>
                  <a:lnTo>
                    <a:pt x="225082" y="0"/>
                  </a:lnTo>
                  <a:close/>
                </a:path>
                <a:path w="5631815" h="7619">
                  <a:moveTo>
                    <a:pt x="5631396" y="7620"/>
                  </a:moveTo>
                  <a:lnTo>
                    <a:pt x="5620194" y="0"/>
                  </a:lnTo>
                  <a:lnTo>
                    <a:pt x="5406314" y="0"/>
                  </a:lnTo>
                  <a:lnTo>
                    <a:pt x="5416626" y="7620"/>
                  </a:lnTo>
                  <a:lnTo>
                    <a:pt x="5631396" y="7620"/>
                  </a:lnTo>
                  <a:close/>
                </a:path>
              </a:pathLst>
            </a:custGeom>
            <a:solidFill>
              <a:srgbClr val="CAEC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/>
            <p:cNvSpPr/>
            <p:nvPr/>
          </p:nvSpPr>
          <p:spPr>
            <a:xfrm>
              <a:off x="2525395" y="2358389"/>
              <a:ext cx="5646420" cy="7620"/>
            </a:xfrm>
            <a:custGeom>
              <a:avLst/>
              <a:gdLst/>
              <a:ahLst/>
              <a:cxnLst/>
              <a:rect l="l" t="t" r="r" b="b"/>
              <a:pathLst>
                <a:path w="5646420" h="7619">
                  <a:moveTo>
                    <a:pt x="219697" y="0"/>
                  </a:moveTo>
                  <a:lnTo>
                    <a:pt x="4699" y="0"/>
                  </a:lnTo>
                  <a:lnTo>
                    <a:pt x="4699" y="3810"/>
                  </a:lnTo>
                  <a:lnTo>
                    <a:pt x="0" y="3810"/>
                  </a:lnTo>
                  <a:lnTo>
                    <a:pt x="0" y="7620"/>
                  </a:lnTo>
                  <a:lnTo>
                    <a:pt x="214553" y="7620"/>
                  </a:lnTo>
                  <a:lnTo>
                    <a:pt x="214553" y="3810"/>
                  </a:lnTo>
                  <a:lnTo>
                    <a:pt x="219697" y="3810"/>
                  </a:lnTo>
                  <a:lnTo>
                    <a:pt x="219697" y="0"/>
                  </a:lnTo>
                  <a:close/>
                </a:path>
                <a:path w="5646420" h="7619">
                  <a:moveTo>
                    <a:pt x="5646407" y="3810"/>
                  </a:moveTo>
                  <a:lnTo>
                    <a:pt x="5641708" y="3810"/>
                  </a:lnTo>
                  <a:lnTo>
                    <a:pt x="5641708" y="0"/>
                  </a:lnTo>
                  <a:lnTo>
                    <a:pt x="5426710" y="0"/>
                  </a:lnTo>
                  <a:lnTo>
                    <a:pt x="5426710" y="3810"/>
                  </a:lnTo>
                  <a:lnTo>
                    <a:pt x="5431853" y="3810"/>
                  </a:lnTo>
                  <a:lnTo>
                    <a:pt x="5431853" y="7620"/>
                  </a:lnTo>
                  <a:lnTo>
                    <a:pt x="5646407" y="7620"/>
                  </a:lnTo>
                  <a:lnTo>
                    <a:pt x="5646407" y="3810"/>
                  </a:lnTo>
                  <a:close/>
                </a:path>
              </a:pathLst>
            </a:custGeom>
            <a:solidFill>
              <a:srgbClr val="CAED6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/>
            <p:cNvSpPr/>
            <p:nvPr/>
          </p:nvSpPr>
          <p:spPr>
            <a:xfrm>
              <a:off x="2517775" y="2366009"/>
              <a:ext cx="5661660" cy="6350"/>
            </a:xfrm>
            <a:custGeom>
              <a:avLst/>
              <a:gdLst/>
              <a:ahLst/>
              <a:cxnLst/>
              <a:rect l="l" t="t" r="r" b="b"/>
              <a:pathLst>
                <a:path w="5661659" h="6350">
                  <a:moveTo>
                    <a:pt x="216154" y="0"/>
                  </a:moveTo>
                  <a:lnTo>
                    <a:pt x="3175" y="0"/>
                  </a:lnTo>
                  <a:lnTo>
                    <a:pt x="3175" y="5080"/>
                  </a:lnTo>
                  <a:lnTo>
                    <a:pt x="0" y="5080"/>
                  </a:lnTo>
                  <a:lnTo>
                    <a:pt x="0" y="6350"/>
                  </a:lnTo>
                  <a:lnTo>
                    <a:pt x="212013" y="6350"/>
                  </a:lnTo>
                  <a:lnTo>
                    <a:pt x="212013" y="5080"/>
                  </a:lnTo>
                  <a:lnTo>
                    <a:pt x="216154" y="5080"/>
                  </a:lnTo>
                  <a:lnTo>
                    <a:pt x="216154" y="0"/>
                  </a:lnTo>
                  <a:close/>
                </a:path>
                <a:path w="5661659" h="6350">
                  <a:moveTo>
                    <a:pt x="5661660" y="5080"/>
                  </a:moveTo>
                  <a:lnTo>
                    <a:pt x="5658485" y="5080"/>
                  </a:lnTo>
                  <a:lnTo>
                    <a:pt x="5658485" y="0"/>
                  </a:lnTo>
                  <a:lnTo>
                    <a:pt x="5445493" y="0"/>
                  </a:lnTo>
                  <a:lnTo>
                    <a:pt x="5445493" y="5080"/>
                  </a:lnTo>
                  <a:lnTo>
                    <a:pt x="5449595" y="5080"/>
                  </a:lnTo>
                  <a:lnTo>
                    <a:pt x="5449595" y="6350"/>
                  </a:lnTo>
                  <a:lnTo>
                    <a:pt x="5661660" y="6350"/>
                  </a:lnTo>
                  <a:lnTo>
                    <a:pt x="5661660" y="5080"/>
                  </a:lnTo>
                  <a:close/>
                </a:path>
              </a:pathLst>
            </a:custGeom>
            <a:solidFill>
              <a:srgbClr val="CCED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/>
            <p:cNvSpPr/>
            <p:nvPr/>
          </p:nvSpPr>
          <p:spPr>
            <a:xfrm>
              <a:off x="2509520" y="2372359"/>
              <a:ext cx="5678170" cy="7620"/>
            </a:xfrm>
            <a:custGeom>
              <a:avLst/>
              <a:gdLst/>
              <a:ahLst/>
              <a:cxnLst/>
              <a:rect l="l" t="t" r="r" b="b"/>
              <a:pathLst>
                <a:path w="5678170" h="7619">
                  <a:moveTo>
                    <a:pt x="219557" y="0"/>
                  </a:moveTo>
                  <a:lnTo>
                    <a:pt x="7620" y="0"/>
                  </a:lnTo>
                  <a:lnTo>
                    <a:pt x="0" y="7620"/>
                  </a:lnTo>
                  <a:lnTo>
                    <a:pt x="211035" y="7620"/>
                  </a:lnTo>
                  <a:lnTo>
                    <a:pt x="219557" y="0"/>
                  </a:lnTo>
                  <a:close/>
                </a:path>
                <a:path w="5678170" h="7619">
                  <a:moveTo>
                    <a:pt x="5678157" y="7620"/>
                  </a:moveTo>
                  <a:lnTo>
                    <a:pt x="5670550" y="0"/>
                  </a:lnTo>
                  <a:lnTo>
                    <a:pt x="5458523" y="0"/>
                  </a:lnTo>
                  <a:lnTo>
                    <a:pt x="5466600" y="7620"/>
                  </a:lnTo>
                  <a:lnTo>
                    <a:pt x="5678157" y="7620"/>
                  </a:lnTo>
                  <a:close/>
                </a:path>
              </a:pathLst>
            </a:custGeom>
            <a:solidFill>
              <a:srgbClr val="CCED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/>
            <p:cNvSpPr/>
            <p:nvPr/>
          </p:nvSpPr>
          <p:spPr>
            <a:xfrm>
              <a:off x="2501900" y="2379979"/>
              <a:ext cx="5693410" cy="7620"/>
            </a:xfrm>
            <a:custGeom>
              <a:avLst/>
              <a:gdLst/>
              <a:ahLst/>
              <a:cxnLst/>
              <a:rect l="l" t="t" r="r" b="b"/>
              <a:pathLst>
                <a:path w="5693409" h="7619">
                  <a:moveTo>
                    <a:pt x="218655" y="0"/>
                  </a:moveTo>
                  <a:lnTo>
                    <a:pt x="7620" y="0"/>
                  </a:lnTo>
                  <a:lnTo>
                    <a:pt x="0" y="7620"/>
                  </a:lnTo>
                  <a:lnTo>
                    <a:pt x="210146" y="7620"/>
                  </a:lnTo>
                  <a:lnTo>
                    <a:pt x="218655" y="0"/>
                  </a:lnTo>
                  <a:close/>
                </a:path>
                <a:path w="5693409" h="7619">
                  <a:moveTo>
                    <a:pt x="5693410" y="7620"/>
                  </a:moveTo>
                  <a:lnTo>
                    <a:pt x="5685777" y="0"/>
                  </a:lnTo>
                  <a:lnTo>
                    <a:pt x="5474220" y="0"/>
                  </a:lnTo>
                  <a:lnTo>
                    <a:pt x="5482285" y="7620"/>
                  </a:lnTo>
                  <a:lnTo>
                    <a:pt x="5693410" y="7620"/>
                  </a:lnTo>
                  <a:close/>
                </a:path>
              </a:pathLst>
            </a:custGeom>
            <a:solidFill>
              <a:srgbClr val="CCED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/>
            <p:cNvSpPr/>
            <p:nvPr/>
          </p:nvSpPr>
          <p:spPr>
            <a:xfrm>
              <a:off x="2497378" y="2387599"/>
              <a:ext cx="5702935" cy="6350"/>
            </a:xfrm>
            <a:custGeom>
              <a:avLst/>
              <a:gdLst/>
              <a:ahLst/>
              <a:cxnLst/>
              <a:rect l="l" t="t" r="r" b="b"/>
              <a:pathLst>
                <a:path w="5702934" h="6350">
                  <a:moveTo>
                    <a:pt x="211823" y="0"/>
                  </a:moveTo>
                  <a:lnTo>
                    <a:pt x="2514" y="0"/>
                  </a:lnTo>
                  <a:lnTo>
                    <a:pt x="2514" y="5080"/>
                  </a:lnTo>
                  <a:lnTo>
                    <a:pt x="0" y="5080"/>
                  </a:lnTo>
                  <a:lnTo>
                    <a:pt x="0" y="6350"/>
                  </a:lnTo>
                  <a:lnTo>
                    <a:pt x="208470" y="6350"/>
                  </a:lnTo>
                  <a:lnTo>
                    <a:pt x="208470" y="5080"/>
                  </a:lnTo>
                  <a:lnTo>
                    <a:pt x="211823" y="5080"/>
                  </a:lnTo>
                  <a:lnTo>
                    <a:pt x="211823" y="0"/>
                  </a:lnTo>
                  <a:close/>
                </a:path>
                <a:path w="5702934" h="6350">
                  <a:moveTo>
                    <a:pt x="5702439" y="5080"/>
                  </a:moveTo>
                  <a:lnTo>
                    <a:pt x="5699925" y="5080"/>
                  </a:lnTo>
                  <a:lnTo>
                    <a:pt x="5699925" y="0"/>
                  </a:lnTo>
                  <a:lnTo>
                    <a:pt x="5489499" y="0"/>
                  </a:lnTo>
                  <a:lnTo>
                    <a:pt x="5489499" y="5080"/>
                  </a:lnTo>
                  <a:lnTo>
                    <a:pt x="5492737" y="5080"/>
                  </a:lnTo>
                  <a:lnTo>
                    <a:pt x="5492737" y="6350"/>
                  </a:lnTo>
                  <a:lnTo>
                    <a:pt x="5702439" y="6350"/>
                  </a:lnTo>
                  <a:lnTo>
                    <a:pt x="5702439" y="5080"/>
                  </a:lnTo>
                  <a:close/>
                </a:path>
              </a:pathLst>
            </a:custGeom>
            <a:solidFill>
              <a:srgbClr val="CDE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/>
            <p:cNvSpPr/>
            <p:nvPr/>
          </p:nvSpPr>
          <p:spPr>
            <a:xfrm>
              <a:off x="2490863" y="2393949"/>
              <a:ext cx="5715635" cy="7620"/>
            </a:xfrm>
            <a:custGeom>
              <a:avLst/>
              <a:gdLst/>
              <a:ahLst/>
              <a:cxnLst/>
              <a:rect l="l" t="t" r="r" b="b"/>
              <a:pathLst>
                <a:path w="5715634" h="7619">
                  <a:moveTo>
                    <a:pt x="214464" y="0"/>
                  </a:moveTo>
                  <a:lnTo>
                    <a:pt x="6019" y="0"/>
                  </a:lnTo>
                  <a:lnTo>
                    <a:pt x="0" y="7620"/>
                  </a:lnTo>
                  <a:lnTo>
                    <a:pt x="208280" y="7620"/>
                  </a:lnTo>
                  <a:lnTo>
                    <a:pt x="214464" y="0"/>
                  </a:lnTo>
                  <a:close/>
                </a:path>
                <a:path w="5715634" h="7619">
                  <a:moveTo>
                    <a:pt x="5715470" y="7620"/>
                  </a:moveTo>
                  <a:lnTo>
                    <a:pt x="5709450" y="0"/>
                  </a:lnTo>
                  <a:lnTo>
                    <a:pt x="5499811" y="0"/>
                  </a:lnTo>
                  <a:lnTo>
                    <a:pt x="5506478" y="7620"/>
                  </a:lnTo>
                  <a:lnTo>
                    <a:pt x="5715470" y="7620"/>
                  </a:lnTo>
                  <a:close/>
                </a:path>
              </a:pathLst>
            </a:custGeom>
            <a:solidFill>
              <a:srgbClr val="CDEE6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/>
            <p:cNvSpPr/>
            <p:nvPr/>
          </p:nvSpPr>
          <p:spPr>
            <a:xfrm>
              <a:off x="2484844" y="2401569"/>
              <a:ext cx="5727700" cy="7620"/>
            </a:xfrm>
            <a:custGeom>
              <a:avLst/>
              <a:gdLst/>
              <a:ahLst/>
              <a:cxnLst/>
              <a:rect l="l" t="t" r="r" b="b"/>
              <a:pathLst>
                <a:path w="5727700" h="7619">
                  <a:moveTo>
                    <a:pt x="214299" y="0"/>
                  </a:moveTo>
                  <a:lnTo>
                    <a:pt x="6019" y="0"/>
                  </a:lnTo>
                  <a:lnTo>
                    <a:pt x="0" y="7620"/>
                  </a:lnTo>
                  <a:lnTo>
                    <a:pt x="208102" y="7620"/>
                  </a:lnTo>
                  <a:lnTo>
                    <a:pt x="214299" y="0"/>
                  </a:lnTo>
                  <a:close/>
                </a:path>
                <a:path w="5727700" h="7619">
                  <a:moveTo>
                    <a:pt x="5727509" y="7620"/>
                  </a:moveTo>
                  <a:lnTo>
                    <a:pt x="5721489" y="0"/>
                  </a:lnTo>
                  <a:lnTo>
                    <a:pt x="5512498" y="0"/>
                  </a:lnTo>
                  <a:lnTo>
                    <a:pt x="5519166" y="7620"/>
                  </a:lnTo>
                  <a:lnTo>
                    <a:pt x="5727509" y="7620"/>
                  </a:lnTo>
                  <a:close/>
                </a:path>
              </a:pathLst>
            </a:custGeom>
            <a:solidFill>
              <a:srgbClr val="CEEE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/>
            <p:cNvSpPr/>
            <p:nvPr/>
          </p:nvSpPr>
          <p:spPr>
            <a:xfrm>
              <a:off x="2480443" y="2409189"/>
              <a:ext cx="5736590" cy="7620"/>
            </a:xfrm>
            <a:custGeom>
              <a:avLst/>
              <a:gdLst/>
              <a:ahLst/>
              <a:cxnLst/>
              <a:rect l="l" t="t" r="r" b="b"/>
              <a:pathLst>
                <a:path w="5736590" h="7619">
                  <a:moveTo>
                    <a:pt x="212511" y="0"/>
                  </a:moveTo>
                  <a:lnTo>
                    <a:pt x="4411" y="0"/>
                  </a:lnTo>
                  <a:lnTo>
                    <a:pt x="2406" y="2539"/>
                  </a:lnTo>
                  <a:lnTo>
                    <a:pt x="0" y="7620"/>
                  </a:lnTo>
                  <a:lnTo>
                    <a:pt x="207812" y="7620"/>
                  </a:lnTo>
                  <a:lnTo>
                    <a:pt x="209416" y="3810"/>
                  </a:lnTo>
                  <a:lnTo>
                    <a:pt x="212511" y="0"/>
                  </a:lnTo>
                  <a:close/>
                </a:path>
                <a:path w="5736590" h="7619">
                  <a:moveTo>
                    <a:pt x="5731911" y="0"/>
                  </a:moveTo>
                  <a:lnTo>
                    <a:pt x="5523572" y="0"/>
                  </a:lnTo>
                  <a:lnTo>
                    <a:pt x="5526906" y="3810"/>
                  </a:lnTo>
                  <a:lnTo>
                    <a:pt x="5528510" y="7620"/>
                  </a:lnTo>
                  <a:lnTo>
                    <a:pt x="5736322" y="7620"/>
                  </a:lnTo>
                  <a:lnTo>
                    <a:pt x="5733916" y="2539"/>
                  </a:lnTo>
                  <a:lnTo>
                    <a:pt x="5731911" y="0"/>
                  </a:lnTo>
                  <a:close/>
                </a:path>
              </a:pathLst>
            </a:custGeom>
            <a:solidFill>
              <a:srgbClr val="CFEE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/>
            <p:cNvSpPr/>
            <p:nvPr/>
          </p:nvSpPr>
          <p:spPr>
            <a:xfrm>
              <a:off x="2477427" y="2416809"/>
              <a:ext cx="5742940" cy="6350"/>
            </a:xfrm>
            <a:custGeom>
              <a:avLst/>
              <a:gdLst/>
              <a:ahLst/>
              <a:cxnLst/>
              <a:rect l="l" t="t" r="r" b="b"/>
              <a:pathLst>
                <a:path w="5742940" h="6350">
                  <a:moveTo>
                    <a:pt x="210820" y="0"/>
                  </a:moveTo>
                  <a:lnTo>
                    <a:pt x="3009" y="0"/>
                  </a:lnTo>
                  <a:lnTo>
                    <a:pt x="0" y="6350"/>
                  </a:lnTo>
                  <a:lnTo>
                    <a:pt x="208153" y="6350"/>
                  </a:lnTo>
                  <a:lnTo>
                    <a:pt x="210820" y="0"/>
                  </a:lnTo>
                  <a:close/>
                </a:path>
                <a:path w="5742940" h="6350">
                  <a:moveTo>
                    <a:pt x="5742343" y="6350"/>
                  </a:moveTo>
                  <a:lnTo>
                    <a:pt x="5739333" y="0"/>
                  </a:lnTo>
                  <a:lnTo>
                    <a:pt x="5531523" y="0"/>
                  </a:lnTo>
                  <a:lnTo>
                    <a:pt x="5534190" y="6350"/>
                  </a:lnTo>
                  <a:lnTo>
                    <a:pt x="5742343" y="6350"/>
                  </a:lnTo>
                  <a:close/>
                </a:path>
              </a:pathLst>
            </a:custGeom>
            <a:solidFill>
              <a:srgbClr val="CFEE7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/>
            <p:cNvSpPr/>
            <p:nvPr/>
          </p:nvSpPr>
          <p:spPr>
            <a:xfrm>
              <a:off x="2473820" y="2423159"/>
              <a:ext cx="5749925" cy="7620"/>
            </a:xfrm>
            <a:custGeom>
              <a:avLst/>
              <a:gdLst/>
              <a:ahLst/>
              <a:cxnLst/>
              <a:rect l="l" t="t" r="r" b="b"/>
              <a:pathLst>
                <a:path w="5749925" h="7619">
                  <a:moveTo>
                    <a:pt x="211759" y="0"/>
                  </a:moveTo>
                  <a:lnTo>
                    <a:pt x="3606" y="0"/>
                  </a:lnTo>
                  <a:lnTo>
                    <a:pt x="0" y="7620"/>
                  </a:lnTo>
                  <a:lnTo>
                    <a:pt x="208546" y="7620"/>
                  </a:lnTo>
                  <a:lnTo>
                    <a:pt x="211759" y="0"/>
                  </a:lnTo>
                  <a:close/>
                </a:path>
                <a:path w="5749925" h="7619">
                  <a:moveTo>
                    <a:pt x="5749556" y="7620"/>
                  </a:moveTo>
                  <a:lnTo>
                    <a:pt x="5745950" y="0"/>
                  </a:lnTo>
                  <a:lnTo>
                    <a:pt x="5537797" y="0"/>
                  </a:lnTo>
                  <a:lnTo>
                    <a:pt x="5541010" y="7620"/>
                  </a:lnTo>
                  <a:lnTo>
                    <a:pt x="5749556" y="7620"/>
                  </a:lnTo>
                  <a:close/>
                </a:path>
              </a:pathLst>
            </a:custGeom>
            <a:solidFill>
              <a:srgbClr val="D0EF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/>
            <p:cNvSpPr/>
            <p:nvPr/>
          </p:nvSpPr>
          <p:spPr>
            <a:xfrm>
              <a:off x="2470855" y="2430779"/>
              <a:ext cx="5756275" cy="7620"/>
            </a:xfrm>
            <a:custGeom>
              <a:avLst/>
              <a:gdLst/>
              <a:ahLst/>
              <a:cxnLst/>
              <a:rect l="l" t="t" r="r" b="b"/>
              <a:pathLst>
                <a:path w="5756275" h="7619">
                  <a:moveTo>
                    <a:pt x="211518" y="0"/>
                  </a:moveTo>
                  <a:lnTo>
                    <a:pt x="2970" y="0"/>
                  </a:lnTo>
                  <a:lnTo>
                    <a:pt x="564" y="5080"/>
                  </a:lnTo>
                  <a:lnTo>
                    <a:pt x="0" y="7620"/>
                  </a:lnTo>
                  <a:lnTo>
                    <a:pt x="208562" y="7620"/>
                  </a:lnTo>
                  <a:lnTo>
                    <a:pt x="208844" y="6350"/>
                  </a:lnTo>
                  <a:lnTo>
                    <a:pt x="211518" y="0"/>
                  </a:lnTo>
                  <a:close/>
                </a:path>
                <a:path w="5756275" h="7619">
                  <a:moveTo>
                    <a:pt x="5752528" y="0"/>
                  </a:moveTo>
                  <a:lnTo>
                    <a:pt x="5543980" y="0"/>
                  </a:lnTo>
                  <a:lnTo>
                    <a:pt x="5546654" y="6350"/>
                  </a:lnTo>
                  <a:lnTo>
                    <a:pt x="5546936" y="7620"/>
                  </a:lnTo>
                  <a:lnTo>
                    <a:pt x="5755781" y="7620"/>
                  </a:lnTo>
                  <a:lnTo>
                    <a:pt x="5754934" y="5080"/>
                  </a:lnTo>
                  <a:lnTo>
                    <a:pt x="5752528" y="0"/>
                  </a:lnTo>
                  <a:close/>
                </a:path>
              </a:pathLst>
            </a:custGeom>
            <a:solidFill>
              <a:srgbClr val="D1EF7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/>
            <p:cNvSpPr/>
            <p:nvPr/>
          </p:nvSpPr>
          <p:spPr>
            <a:xfrm>
              <a:off x="2469438" y="2438399"/>
              <a:ext cx="5759450" cy="6350"/>
            </a:xfrm>
            <a:custGeom>
              <a:avLst/>
              <a:gdLst/>
              <a:ahLst/>
              <a:cxnLst/>
              <a:rect l="l" t="t" r="r" b="b"/>
              <a:pathLst>
                <a:path w="5759450" h="6350">
                  <a:moveTo>
                    <a:pt x="209969" y="0"/>
                  </a:moveTo>
                  <a:lnTo>
                    <a:pt x="1409" y="0"/>
                  </a:lnTo>
                  <a:lnTo>
                    <a:pt x="0" y="6350"/>
                  </a:lnTo>
                  <a:lnTo>
                    <a:pt x="208559" y="6350"/>
                  </a:lnTo>
                  <a:lnTo>
                    <a:pt x="209969" y="0"/>
                  </a:lnTo>
                  <a:close/>
                </a:path>
                <a:path w="5759450" h="6350">
                  <a:moveTo>
                    <a:pt x="5759310" y="6350"/>
                  </a:moveTo>
                  <a:lnTo>
                    <a:pt x="5757189" y="0"/>
                  </a:lnTo>
                  <a:lnTo>
                    <a:pt x="5548350" y="0"/>
                  </a:lnTo>
                  <a:lnTo>
                    <a:pt x="5549760" y="6350"/>
                  </a:lnTo>
                  <a:lnTo>
                    <a:pt x="5759310" y="6350"/>
                  </a:lnTo>
                  <a:close/>
                </a:path>
              </a:pathLst>
            </a:custGeom>
            <a:solidFill>
              <a:srgbClr val="D1EF7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/>
            <p:cNvSpPr/>
            <p:nvPr/>
          </p:nvSpPr>
          <p:spPr>
            <a:xfrm>
              <a:off x="2468867" y="2444749"/>
              <a:ext cx="5761355" cy="7620"/>
            </a:xfrm>
            <a:custGeom>
              <a:avLst/>
              <a:gdLst/>
              <a:ahLst/>
              <a:cxnLst/>
              <a:rect l="l" t="t" r="r" b="b"/>
              <a:pathLst>
                <a:path w="5761355" h="7619">
                  <a:moveTo>
                    <a:pt x="208851" y="0"/>
                  </a:moveTo>
                  <a:lnTo>
                    <a:pt x="292" y="0"/>
                  </a:lnTo>
                  <a:lnTo>
                    <a:pt x="292" y="2540"/>
                  </a:lnTo>
                  <a:lnTo>
                    <a:pt x="12" y="2540"/>
                  </a:lnTo>
                  <a:lnTo>
                    <a:pt x="12" y="3810"/>
                  </a:lnTo>
                  <a:lnTo>
                    <a:pt x="0" y="7620"/>
                  </a:lnTo>
                  <a:lnTo>
                    <a:pt x="208076" y="7620"/>
                  </a:lnTo>
                  <a:lnTo>
                    <a:pt x="208076" y="3810"/>
                  </a:lnTo>
                  <a:lnTo>
                    <a:pt x="208432" y="3810"/>
                  </a:lnTo>
                  <a:lnTo>
                    <a:pt x="208432" y="2540"/>
                  </a:lnTo>
                  <a:lnTo>
                    <a:pt x="208851" y="2540"/>
                  </a:lnTo>
                  <a:lnTo>
                    <a:pt x="208851" y="0"/>
                  </a:lnTo>
                  <a:close/>
                </a:path>
                <a:path w="5761355" h="7619">
                  <a:moveTo>
                    <a:pt x="5760732" y="2540"/>
                  </a:moveTo>
                  <a:lnTo>
                    <a:pt x="5760301" y="2540"/>
                  </a:lnTo>
                  <a:lnTo>
                    <a:pt x="5760301" y="0"/>
                  </a:lnTo>
                  <a:lnTo>
                    <a:pt x="5550611" y="0"/>
                  </a:lnTo>
                  <a:lnTo>
                    <a:pt x="5550611" y="2540"/>
                  </a:lnTo>
                  <a:lnTo>
                    <a:pt x="5551030" y="2540"/>
                  </a:lnTo>
                  <a:lnTo>
                    <a:pt x="5551030" y="3810"/>
                  </a:lnTo>
                  <a:lnTo>
                    <a:pt x="5551386" y="3810"/>
                  </a:lnTo>
                  <a:lnTo>
                    <a:pt x="5551386" y="7620"/>
                  </a:lnTo>
                  <a:lnTo>
                    <a:pt x="5760732" y="7620"/>
                  </a:lnTo>
                  <a:lnTo>
                    <a:pt x="5760732" y="3810"/>
                  </a:lnTo>
                  <a:lnTo>
                    <a:pt x="5760732" y="2540"/>
                  </a:lnTo>
                  <a:close/>
                </a:path>
              </a:pathLst>
            </a:custGeom>
            <a:solidFill>
              <a:srgbClr val="D2EF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/>
            <p:cNvSpPr/>
            <p:nvPr/>
          </p:nvSpPr>
          <p:spPr>
            <a:xfrm>
              <a:off x="2468867" y="2452369"/>
              <a:ext cx="5761355" cy="7620"/>
            </a:xfrm>
            <a:custGeom>
              <a:avLst/>
              <a:gdLst/>
              <a:ahLst/>
              <a:cxnLst/>
              <a:rect l="l" t="t" r="r" b="b"/>
              <a:pathLst>
                <a:path w="5761355" h="7619">
                  <a:moveTo>
                    <a:pt x="207860" y="0"/>
                  </a:moveTo>
                  <a:lnTo>
                    <a:pt x="12" y="0"/>
                  </a:lnTo>
                  <a:lnTo>
                    <a:pt x="0" y="7620"/>
                  </a:lnTo>
                  <a:lnTo>
                    <a:pt x="207010" y="7620"/>
                  </a:lnTo>
                  <a:lnTo>
                    <a:pt x="207860" y="0"/>
                  </a:lnTo>
                  <a:close/>
                </a:path>
                <a:path w="5761355" h="7619">
                  <a:moveTo>
                    <a:pt x="5760732" y="0"/>
                  </a:moveTo>
                  <a:lnTo>
                    <a:pt x="5551602" y="0"/>
                  </a:lnTo>
                  <a:lnTo>
                    <a:pt x="5552452" y="7620"/>
                  </a:lnTo>
                  <a:lnTo>
                    <a:pt x="5760732" y="7620"/>
                  </a:lnTo>
                  <a:lnTo>
                    <a:pt x="5760732" y="0"/>
                  </a:lnTo>
                  <a:close/>
                </a:path>
              </a:pathLst>
            </a:custGeom>
            <a:solidFill>
              <a:srgbClr val="D3EF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/>
            <p:cNvSpPr/>
            <p:nvPr/>
          </p:nvSpPr>
          <p:spPr>
            <a:xfrm>
              <a:off x="2468867" y="2459989"/>
              <a:ext cx="5761355" cy="6350"/>
            </a:xfrm>
            <a:custGeom>
              <a:avLst/>
              <a:gdLst/>
              <a:ahLst/>
              <a:cxnLst/>
              <a:rect l="l" t="t" r="r" b="b"/>
              <a:pathLst>
                <a:path w="5761355" h="6350">
                  <a:moveTo>
                    <a:pt x="207721" y="6350"/>
                  </a:moveTo>
                  <a:lnTo>
                    <a:pt x="207022" y="0"/>
                  </a:lnTo>
                  <a:lnTo>
                    <a:pt x="12" y="0"/>
                  </a:lnTo>
                  <a:lnTo>
                    <a:pt x="0" y="6350"/>
                  </a:lnTo>
                  <a:lnTo>
                    <a:pt x="207721" y="6350"/>
                  </a:lnTo>
                  <a:close/>
                </a:path>
                <a:path w="5761355" h="6350">
                  <a:moveTo>
                    <a:pt x="5760732" y="0"/>
                  </a:moveTo>
                  <a:lnTo>
                    <a:pt x="5552452" y="0"/>
                  </a:lnTo>
                  <a:lnTo>
                    <a:pt x="5551741" y="6350"/>
                  </a:lnTo>
                  <a:lnTo>
                    <a:pt x="5760732" y="6350"/>
                  </a:lnTo>
                  <a:lnTo>
                    <a:pt x="5760732" y="0"/>
                  </a:lnTo>
                  <a:close/>
                </a:path>
              </a:pathLst>
            </a:custGeom>
            <a:solidFill>
              <a:srgbClr val="D3F0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/>
            <p:cNvSpPr/>
            <p:nvPr/>
          </p:nvSpPr>
          <p:spPr>
            <a:xfrm>
              <a:off x="2468880" y="2466339"/>
              <a:ext cx="5760720" cy="7620"/>
            </a:xfrm>
            <a:custGeom>
              <a:avLst/>
              <a:gdLst/>
              <a:ahLst/>
              <a:cxnLst/>
              <a:rect l="l" t="t" r="r" b="b"/>
              <a:pathLst>
                <a:path w="5760720" h="7619">
                  <a:moveTo>
                    <a:pt x="208699" y="6350"/>
                  </a:moveTo>
                  <a:lnTo>
                    <a:pt x="208419" y="6350"/>
                  </a:lnTo>
                  <a:lnTo>
                    <a:pt x="208419" y="5080"/>
                  </a:lnTo>
                  <a:lnTo>
                    <a:pt x="207987" y="5080"/>
                  </a:lnTo>
                  <a:lnTo>
                    <a:pt x="20798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6350"/>
                  </a:lnTo>
                  <a:lnTo>
                    <a:pt x="139" y="6350"/>
                  </a:lnTo>
                  <a:lnTo>
                    <a:pt x="139" y="7620"/>
                  </a:lnTo>
                  <a:lnTo>
                    <a:pt x="208699" y="7620"/>
                  </a:lnTo>
                  <a:lnTo>
                    <a:pt x="208699" y="6350"/>
                  </a:lnTo>
                  <a:close/>
                </a:path>
                <a:path w="5760720" h="7619">
                  <a:moveTo>
                    <a:pt x="5760720" y="0"/>
                  </a:moveTo>
                  <a:lnTo>
                    <a:pt x="5551449" y="0"/>
                  </a:lnTo>
                  <a:lnTo>
                    <a:pt x="5551449" y="5080"/>
                  </a:lnTo>
                  <a:lnTo>
                    <a:pt x="5551017" y="5080"/>
                  </a:lnTo>
                  <a:lnTo>
                    <a:pt x="5551017" y="6350"/>
                  </a:lnTo>
                  <a:lnTo>
                    <a:pt x="5550738" y="6350"/>
                  </a:lnTo>
                  <a:lnTo>
                    <a:pt x="5550738" y="7620"/>
                  </a:lnTo>
                  <a:lnTo>
                    <a:pt x="5760504" y="7620"/>
                  </a:lnTo>
                  <a:lnTo>
                    <a:pt x="5760504" y="6350"/>
                  </a:lnTo>
                  <a:lnTo>
                    <a:pt x="5760720" y="6350"/>
                  </a:lnTo>
                  <a:lnTo>
                    <a:pt x="5760720" y="5080"/>
                  </a:lnTo>
                  <a:lnTo>
                    <a:pt x="5760720" y="0"/>
                  </a:lnTo>
                  <a:close/>
                </a:path>
              </a:pathLst>
            </a:custGeom>
            <a:solidFill>
              <a:srgbClr val="D4F08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/>
            <p:cNvSpPr/>
            <p:nvPr/>
          </p:nvSpPr>
          <p:spPr>
            <a:xfrm>
              <a:off x="2469159" y="2473959"/>
              <a:ext cx="5760085" cy="7620"/>
            </a:xfrm>
            <a:custGeom>
              <a:avLst/>
              <a:gdLst/>
              <a:ahLst/>
              <a:cxnLst/>
              <a:rect l="l" t="t" r="r" b="b"/>
              <a:pathLst>
                <a:path w="5760084" h="7619">
                  <a:moveTo>
                    <a:pt x="210248" y="7620"/>
                  </a:moveTo>
                  <a:lnTo>
                    <a:pt x="208559" y="0"/>
                  </a:lnTo>
                  <a:lnTo>
                    <a:pt x="0" y="0"/>
                  </a:lnTo>
                  <a:lnTo>
                    <a:pt x="1689" y="7620"/>
                  </a:lnTo>
                  <a:lnTo>
                    <a:pt x="210248" y="7620"/>
                  </a:lnTo>
                  <a:close/>
                </a:path>
                <a:path w="5760084" h="7619">
                  <a:moveTo>
                    <a:pt x="5760009" y="0"/>
                  </a:moveTo>
                  <a:lnTo>
                    <a:pt x="5550319" y="0"/>
                  </a:lnTo>
                  <a:lnTo>
                    <a:pt x="5548630" y="7620"/>
                  </a:lnTo>
                  <a:lnTo>
                    <a:pt x="5757469" y="7620"/>
                  </a:lnTo>
                  <a:lnTo>
                    <a:pt x="5760009" y="0"/>
                  </a:lnTo>
                  <a:close/>
                </a:path>
              </a:pathLst>
            </a:custGeom>
            <a:solidFill>
              <a:srgbClr val="D5F0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/>
            <p:cNvSpPr/>
            <p:nvPr/>
          </p:nvSpPr>
          <p:spPr>
            <a:xfrm>
              <a:off x="2470855" y="2481579"/>
              <a:ext cx="5756275" cy="6350"/>
            </a:xfrm>
            <a:custGeom>
              <a:avLst/>
              <a:gdLst/>
              <a:ahLst/>
              <a:cxnLst/>
              <a:rect l="l" t="t" r="r" b="b"/>
              <a:pathLst>
                <a:path w="5756275" h="6350">
                  <a:moveTo>
                    <a:pt x="208562" y="0"/>
                  </a:moveTo>
                  <a:lnTo>
                    <a:pt x="0" y="0"/>
                  </a:lnTo>
                  <a:lnTo>
                    <a:pt x="564" y="2540"/>
                  </a:lnTo>
                  <a:lnTo>
                    <a:pt x="2369" y="6350"/>
                  </a:lnTo>
                  <a:lnTo>
                    <a:pt x="211102" y="6350"/>
                  </a:lnTo>
                  <a:lnTo>
                    <a:pt x="208844" y="1270"/>
                  </a:lnTo>
                  <a:lnTo>
                    <a:pt x="208562" y="0"/>
                  </a:lnTo>
                  <a:close/>
                </a:path>
                <a:path w="5756275" h="6350">
                  <a:moveTo>
                    <a:pt x="5755781" y="0"/>
                  </a:moveTo>
                  <a:lnTo>
                    <a:pt x="5546936" y="0"/>
                  </a:lnTo>
                  <a:lnTo>
                    <a:pt x="5546654" y="1270"/>
                  </a:lnTo>
                  <a:lnTo>
                    <a:pt x="5544396" y="6350"/>
                  </a:lnTo>
                  <a:lnTo>
                    <a:pt x="5753129" y="6350"/>
                  </a:lnTo>
                  <a:lnTo>
                    <a:pt x="5754934" y="2540"/>
                  </a:lnTo>
                  <a:lnTo>
                    <a:pt x="5755781" y="0"/>
                  </a:lnTo>
                  <a:close/>
                </a:path>
              </a:pathLst>
            </a:custGeom>
            <a:solidFill>
              <a:srgbClr val="D5F0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/>
            <p:cNvSpPr/>
            <p:nvPr/>
          </p:nvSpPr>
          <p:spPr>
            <a:xfrm>
              <a:off x="2473223" y="2487929"/>
              <a:ext cx="5751195" cy="7620"/>
            </a:xfrm>
            <a:custGeom>
              <a:avLst/>
              <a:gdLst/>
              <a:ahLst/>
              <a:cxnLst/>
              <a:rect l="l" t="t" r="r" b="b"/>
              <a:pathLst>
                <a:path w="5751195" h="7619">
                  <a:moveTo>
                    <a:pt x="212115" y="7620"/>
                  </a:moveTo>
                  <a:lnTo>
                    <a:pt x="208724" y="0"/>
                  </a:lnTo>
                  <a:lnTo>
                    <a:pt x="0" y="0"/>
                  </a:lnTo>
                  <a:lnTo>
                    <a:pt x="3606" y="7620"/>
                  </a:lnTo>
                  <a:lnTo>
                    <a:pt x="212115" y="7620"/>
                  </a:lnTo>
                  <a:close/>
                </a:path>
                <a:path w="5751195" h="7619">
                  <a:moveTo>
                    <a:pt x="5750750" y="0"/>
                  </a:moveTo>
                  <a:lnTo>
                    <a:pt x="5542026" y="0"/>
                  </a:lnTo>
                  <a:lnTo>
                    <a:pt x="5538635" y="7620"/>
                  </a:lnTo>
                  <a:lnTo>
                    <a:pt x="5747143" y="7620"/>
                  </a:lnTo>
                  <a:lnTo>
                    <a:pt x="5750750" y="0"/>
                  </a:lnTo>
                  <a:close/>
                </a:path>
              </a:pathLst>
            </a:custGeom>
            <a:solidFill>
              <a:srgbClr val="D6F0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1" name="object 281"/>
            <p:cNvSpPr/>
            <p:nvPr/>
          </p:nvSpPr>
          <p:spPr>
            <a:xfrm>
              <a:off x="2476830" y="2495549"/>
              <a:ext cx="5743575" cy="7620"/>
            </a:xfrm>
            <a:custGeom>
              <a:avLst/>
              <a:gdLst/>
              <a:ahLst/>
              <a:cxnLst/>
              <a:rect l="l" t="t" r="r" b="b"/>
              <a:pathLst>
                <a:path w="5743575" h="7619">
                  <a:moveTo>
                    <a:pt x="211899" y="7620"/>
                  </a:moveTo>
                  <a:lnTo>
                    <a:pt x="208508" y="0"/>
                  </a:lnTo>
                  <a:lnTo>
                    <a:pt x="0" y="0"/>
                  </a:lnTo>
                  <a:lnTo>
                    <a:pt x="3606" y="7620"/>
                  </a:lnTo>
                  <a:lnTo>
                    <a:pt x="211899" y="7620"/>
                  </a:lnTo>
                  <a:close/>
                </a:path>
                <a:path w="5743575" h="7619">
                  <a:moveTo>
                    <a:pt x="5743537" y="0"/>
                  </a:moveTo>
                  <a:lnTo>
                    <a:pt x="5535028" y="0"/>
                  </a:lnTo>
                  <a:lnTo>
                    <a:pt x="5531637" y="7620"/>
                  </a:lnTo>
                  <a:lnTo>
                    <a:pt x="5739930" y="7620"/>
                  </a:lnTo>
                  <a:lnTo>
                    <a:pt x="5743537" y="0"/>
                  </a:lnTo>
                  <a:close/>
                </a:path>
              </a:pathLst>
            </a:custGeom>
            <a:solidFill>
              <a:srgbClr val="D7F1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2" name="object 282"/>
            <p:cNvSpPr/>
            <p:nvPr/>
          </p:nvSpPr>
          <p:spPr>
            <a:xfrm>
              <a:off x="2480443" y="2503170"/>
              <a:ext cx="5736590" cy="7620"/>
            </a:xfrm>
            <a:custGeom>
              <a:avLst/>
              <a:gdLst/>
              <a:ahLst/>
              <a:cxnLst/>
              <a:rect l="l" t="t" r="r" b="b"/>
              <a:pathLst>
                <a:path w="5736590" h="7619">
                  <a:moveTo>
                    <a:pt x="208287" y="0"/>
                  </a:moveTo>
                  <a:lnTo>
                    <a:pt x="0" y="0"/>
                  </a:lnTo>
                  <a:lnTo>
                    <a:pt x="2406" y="5079"/>
                  </a:lnTo>
                  <a:lnTo>
                    <a:pt x="4411" y="7619"/>
                  </a:lnTo>
                  <a:lnTo>
                    <a:pt x="213301" y="7619"/>
                  </a:lnTo>
                  <a:lnTo>
                    <a:pt x="209416" y="2539"/>
                  </a:lnTo>
                  <a:lnTo>
                    <a:pt x="208287" y="0"/>
                  </a:lnTo>
                  <a:close/>
                </a:path>
                <a:path w="5736590" h="7619">
                  <a:moveTo>
                    <a:pt x="5736322" y="0"/>
                  </a:moveTo>
                  <a:lnTo>
                    <a:pt x="5528035" y="0"/>
                  </a:lnTo>
                  <a:lnTo>
                    <a:pt x="5526906" y="2539"/>
                  </a:lnTo>
                  <a:lnTo>
                    <a:pt x="5522722" y="7619"/>
                  </a:lnTo>
                  <a:lnTo>
                    <a:pt x="5731911" y="7619"/>
                  </a:lnTo>
                  <a:lnTo>
                    <a:pt x="5733916" y="5079"/>
                  </a:lnTo>
                  <a:lnTo>
                    <a:pt x="5736322" y="0"/>
                  </a:lnTo>
                  <a:close/>
                </a:path>
              </a:pathLst>
            </a:custGeom>
            <a:solidFill>
              <a:srgbClr val="D7F1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/>
            <p:cNvSpPr/>
            <p:nvPr/>
          </p:nvSpPr>
          <p:spPr>
            <a:xfrm>
              <a:off x="2484844" y="2510789"/>
              <a:ext cx="5727700" cy="6350"/>
            </a:xfrm>
            <a:custGeom>
              <a:avLst/>
              <a:gdLst/>
              <a:ahLst/>
              <a:cxnLst/>
              <a:rect l="l" t="t" r="r" b="b"/>
              <a:pathLst>
                <a:path w="5727700" h="6350">
                  <a:moveTo>
                    <a:pt x="213753" y="6350"/>
                  </a:moveTo>
                  <a:lnTo>
                    <a:pt x="208889" y="0"/>
                  </a:lnTo>
                  <a:lnTo>
                    <a:pt x="0" y="0"/>
                  </a:lnTo>
                  <a:lnTo>
                    <a:pt x="5016" y="6350"/>
                  </a:lnTo>
                  <a:lnTo>
                    <a:pt x="213753" y="6350"/>
                  </a:lnTo>
                  <a:close/>
                </a:path>
                <a:path w="5727700" h="6350">
                  <a:moveTo>
                    <a:pt x="5727509" y="0"/>
                  </a:moveTo>
                  <a:lnTo>
                    <a:pt x="5518315" y="0"/>
                  </a:lnTo>
                  <a:lnTo>
                    <a:pt x="5513082" y="6350"/>
                  </a:lnTo>
                  <a:lnTo>
                    <a:pt x="5722493" y="6350"/>
                  </a:lnTo>
                  <a:lnTo>
                    <a:pt x="5727509" y="0"/>
                  </a:lnTo>
                  <a:close/>
                </a:path>
              </a:pathLst>
            </a:custGeom>
            <a:solidFill>
              <a:srgbClr val="D8F18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/>
            <p:cNvSpPr/>
            <p:nvPr/>
          </p:nvSpPr>
          <p:spPr>
            <a:xfrm>
              <a:off x="2489860" y="2517139"/>
              <a:ext cx="5717540" cy="7620"/>
            </a:xfrm>
            <a:custGeom>
              <a:avLst/>
              <a:gdLst/>
              <a:ahLst/>
              <a:cxnLst/>
              <a:rect l="l" t="t" r="r" b="b"/>
              <a:pathLst>
                <a:path w="5717540" h="7619">
                  <a:moveTo>
                    <a:pt x="214566" y="7620"/>
                  </a:moveTo>
                  <a:lnTo>
                    <a:pt x="208737" y="0"/>
                  </a:lnTo>
                  <a:lnTo>
                    <a:pt x="0" y="0"/>
                  </a:lnTo>
                  <a:lnTo>
                    <a:pt x="6019" y="7620"/>
                  </a:lnTo>
                  <a:lnTo>
                    <a:pt x="214566" y="7620"/>
                  </a:lnTo>
                  <a:close/>
                </a:path>
                <a:path w="5717540" h="7619">
                  <a:moveTo>
                    <a:pt x="5717476" y="0"/>
                  </a:moveTo>
                  <a:lnTo>
                    <a:pt x="5508066" y="0"/>
                  </a:lnTo>
                  <a:lnTo>
                    <a:pt x="5501792" y="7620"/>
                  </a:lnTo>
                  <a:lnTo>
                    <a:pt x="5711456" y="7620"/>
                  </a:lnTo>
                  <a:lnTo>
                    <a:pt x="5717476" y="0"/>
                  </a:lnTo>
                  <a:close/>
                </a:path>
              </a:pathLst>
            </a:custGeom>
            <a:solidFill>
              <a:srgbClr val="D9F18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/>
            <p:cNvSpPr/>
            <p:nvPr/>
          </p:nvSpPr>
          <p:spPr>
            <a:xfrm>
              <a:off x="2496883" y="2524759"/>
              <a:ext cx="5703570" cy="7620"/>
            </a:xfrm>
            <a:custGeom>
              <a:avLst/>
              <a:gdLst/>
              <a:ahLst/>
              <a:cxnLst/>
              <a:rect l="l" t="t" r="r" b="b"/>
              <a:pathLst>
                <a:path w="5703570" h="7619">
                  <a:moveTo>
                    <a:pt x="212318" y="2540"/>
                  </a:moveTo>
                  <a:lnTo>
                    <a:pt x="208508" y="2540"/>
                  </a:lnTo>
                  <a:lnTo>
                    <a:pt x="208508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3009" y="2540"/>
                  </a:lnTo>
                  <a:lnTo>
                    <a:pt x="3009" y="7620"/>
                  </a:lnTo>
                  <a:lnTo>
                    <a:pt x="212318" y="7620"/>
                  </a:lnTo>
                  <a:lnTo>
                    <a:pt x="212318" y="2540"/>
                  </a:lnTo>
                  <a:close/>
                </a:path>
                <a:path w="5703570" h="7619">
                  <a:moveTo>
                    <a:pt x="5703430" y="0"/>
                  </a:moveTo>
                  <a:lnTo>
                    <a:pt x="5493728" y="0"/>
                  </a:lnTo>
                  <a:lnTo>
                    <a:pt x="5493728" y="2540"/>
                  </a:lnTo>
                  <a:lnTo>
                    <a:pt x="5489994" y="2540"/>
                  </a:lnTo>
                  <a:lnTo>
                    <a:pt x="5489994" y="7620"/>
                  </a:lnTo>
                  <a:lnTo>
                    <a:pt x="5700420" y="7620"/>
                  </a:lnTo>
                  <a:lnTo>
                    <a:pt x="5700420" y="2540"/>
                  </a:lnTo>
                  <a:lnTo>
                    <a:pt x="5703430" y="2540"/>
                  </a:lnTo>
                  <a:lnTo>
                    <a:pt x="5703430" y="0"/>
                  </a:lnTo>
                  <a:close/>
                </a:path>
              </a:pathLst>
            </a:custGeom>
            <a:solidFill>
              <a:srgbClr val="D9F2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/>
            <p:cNvSpPr/>
            <p:nvPr/>
          </p:nvSpPr>
          <p:spPr>
            <a:xfrm>
              <a:off x="2501900" y="2532379"/>
              <a:ext cx="5693410" cy="6350"/>
            </a:xfrm>
            <a:custGeom>
              <a:avLst/>
              <a:gdLst/>
              <a:ahLst/>
              <a:cxnLst/>
              <a:rect l="l" t="t" r="r" b="b"/>
              <a:pathLst>
                <a:path w="5693409" h="6350">
                  <a:moveTo>
                    <a:pt x="217233" y="6350"/>
                  </a:moveTo>
                  <a:lnTo>
                    <a:pt x="210146" y="0"/>
                  </a:lnTo>
                  <a:lnTo>
                    <a:pt x="0" y="0"/>
                  </a:lnTo>
                  <a:lnTo>
                    <a:pt x="6680" y="6350"/>
                  </a:lnTo>
                  <a:lnTo>
                    <a:pt x="217233" y="6350"/>
                  </a:lnTo>
                  <a:close/>
                </a:path>
                <a:path w="5693409" h="6350">
                  <a:moveTo>
                    <a:pt x="5693410" y="0"/>
                  </a:moveTo>
                  <a:lnTo>
                    <a:pt x="5482285" y="0"/>
                  </a:lnTo>
                  <a:lnTo>
                    <a:pt x="5475567" y="6350"/>
                  </a:lnTo>
                  <a:lnTo>
                    <a:pt x="5686717" y="6350"/>
                  </a:lnTo>
                  <a:lnTo>
                    <a:pt x="5693410" y="0"/>
                  </a:lnTo>
                  <a:close/>
                </a:path>
              </a:pathLst>
            </a:custGeom>
            <a:solidFill>
              <a:srgbClr val="DAF2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/>
            <p:cNvSpPr/>
            <p:nvPr/>
          </p:nvSpPr>
          <p:spPr>
            <a:xfrm>
              <a:off x="2508580" y="2538729"/>
              <a:ext cx="5680075" cy="7620"/>
            </a:xfrm>
            <a:custGeom>
              <a:avLst/>
              <a:gdLst/>
              <a:ahLst/>
              <a:cxnLst/>
              <a:rect l="l" t="t" r="r" b="b"/>
              <a:pathLst>
                <a:path w="5680075" h="7619">
                  <a:moveTo>
                    <a:pt x="219075" y="7620"/>
                  </a:moveTo>
                  <a:lnTo>
                    <a:pt x="210553" y="0"/>
                  </a:lnTo>
                  <a:lnTo>
                    <a:pt x="0" y="0"/>
                  </a:lnTo>
                  <a:lnTo>
                    <a:pt x="8013" y="7620"/>
                  </a:lnTo>
                  <a:lnTo>
                    <a:pt x="219075" y="7620"/>
                  </a:lnTo>
                  <a:close/>
                </a:path>
                <a:path w="5680075" h="7619">
                  <a:moveTo>
                    <a:pt x="5680037" y="0"/>
                  </a:moveTo>
                  <a:lnTo>
                    <a:pt x="5468886" y="0"/>
                  </a:lnTo>
                  <a:lnTo>
                    <a:pt x="5460809" y="7620"/>
                  </a:lnTo>
                  <a:lnTo>
                    <a:pt x="5672023" y="7620"/>
                  </a:lnTo>
                  <a:lnTo>
                    <a:pt x="5680037" y="0"/>
                  </a:lnTo>
                  <a:close/>
                </a:path>
              </a:pathLst>
            </a:custGeom>
            <a:solidFill>
              <a:srgbClr val="DAF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/>
            <p:cNvSpPr/>
            <p:nvPr/>
          </p:nvSpPr>
          <p:spPr>
            <a:xfrm>
              <a:off x="2517940" y="2546349"/>
              <a:ext cx="5661660" cy="7620"/>
            </a:xfrm>
            <a:custGeom>
              <a:avLst/>
              <a:gdLst/>
              <a:ahLst/>
              <a:cxnLst/>
              <a:rect l="l" t="t" r="r" b="b"/>
              <a:pathLst>
                <a:path w="5661659" h="7619">
                  <a:moveTo>
                    <a:pt x="215988" y="2540"/>
                  </a:moveTo>
                  <a:lnTo>
                    <a:pt x="211137" y="2540"/>
                  </a:lnTo>
                  <a:lnTo>
                    <a:pt x="211137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4000" y="2540"/>
                  </a:lnTo>
                  <a:lnTo>
                    <a:pt x="4000" y="7620"/>
                  </a:lnTo>
                  <a:lnTo>
                    <a:pt x="215988" y="7620"/>
                  </a:lnTo>
                  <a:lnTo>
                    <a:pt x="215988" y="2540"/>
                  </a:lnTo>
                  <a:close/>
                </a:path>
                <a:path w="5661659" h="7619">
                  <a:moveTo>
                    <a:pt x="5661317" y="0"/>
                  </a:moveTo>
                  <a:lnTo>
                    <a:pt x="5450103" y="0"/>
                  </a:lnTo>
                  <a:lnTo>
                    <a:pt x="5450103" y="2540"/>
                  </a:lnTo>
                  <a:lnTo>
                    <a:pt x="5445328" y="2540"/>
                  </a:lnTo>
                  <a:lnTo>
                    <a:pt x="5445328" y="7620"/>
                  </a:lnTo>
                  <a:lnTo>
                    <a:pt x="5657316" y="7620"/>
                  </a:lnTo>
                  <a:lnTo>
                    <a:pt x="5657316" y="2540"/>
                  </a:lnTo>
                  <a:lnTo>
                    <a:pt x="5661317" y="2540"/>
                  </a:lnTo>
                  <a:lnTo>
                    <a:pt x="5661317" y="0"/>
                  </a:lnTo>
                  <a:close/>
                </a:path>
              </a:pathLst>
            </a:custGeom>
            <a:solidFill>
              <a:srgbClr val="DBF2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/>
            <p:cNvSpPr/>
            <p:nvPr/>
          </p:nvSpPr>
          <p:spPr>
            <a:xfrm>
              <a:off x="2525953" y="2553969"/>
              <a:ext cx="5645785" cy="6350"/>
            </a:xfrm>
            <a:custGeom>
              <a:avLst/>
              <a:gdLst/>
              <a:ahLst/>
              <a:cxnLst/>
              <a:rect l="l" t="t" r="r" b="b"/>
              <a:pathLst>
                <a:path w="5645784" h="6350">
                  <a:moveTo>
                    <a:pt x="217424" y="2540"/>
                  </a:moveTo>
                  <a:lnTo>
                    <a:pt x="213131" y="2540"/>
                  </a:lnTo>
                  <a:lnTo>
                    <a:pt x="213131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4140" y="2540"/>
                  </a:lnTo>
                  <a:lnTo>
                    <a:pt x="4140" y="6350"/>
                  </a:lnTo>
                  <a:lnTo>
                    <a:pt x="217424" y="6350"/>
                  </a:lnTo>
                  <a:lnTo>
                    <a:pt x="217424" y="2540"/>
                  </a:lnTo>
                  <a:close/>
                </a:path>
                <a:path w="5645784" h="6350">
                  <a:moveTo>
                    <a:pt x="5645289" y="0"/>
                  </a:moveTo>
                  <a:lnTo>
                    <a:pt x="5432158" y="0"/>
                  </a:lnTo>
                  <a:lnTo>
                    <a:pt x="5432158" y="2540"/>
                  </a:lnTo>
                  <a:lnTo>
                    <a:pt x="5427865" y="2540"/>
                  </a:lnTo>
                  <a:lnTo>
                    <a:pt x="5427865" y="6350"/>
                  </a:lnTo>
                  <a:lnTo>
                    <a:pt x="5641149" y="6350"/>
                  </a:lnTo>
                  <a:lnTo>
                    <a:pt x="5641149" y="2540"/>
                  </a:lnTo>
                  <a:lnTo>
                    <a:pt x="5645289" y="2540"/>
                  </a:lnTo>
                  <a:lnTo>
                    <a:pt x="5645289" y="0"/>
                  </a:lnTo>
                  <a:close/>
                </a:path>
              </a:pathLst>
            </a:custGeom>
            <a:solidFill>
              <a:srgbClr val="DCF2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/>
            <p:cNvSpPr/>
            <p:nvPr/>
          </p:nvSpPr>
          <p:spPr>
            <a:xfrm>
              <a:off x="2532900" y="2560319"/>
              <a:ext cx="5631815" cy="7620"/>
            </a:xfrm>
            <a:custGeom>
              <a:avLst/>
              <a:gdLst/>
              <a:ahLst/>
              <a:cxnLst/>
              <a:rect l="l" t="t" r="r" b="b"/>
              <a:pathLst>
                <a:path w="5631815" h="7619">
                  <a:moveTo>
                    <a:pt x="223367" y="7620"/>
                  </a:moveTo>
                  <a:lnTo>
                    <a:pt x="213055" y="0"/>
                  </a:lnTo>
                  <a:lnTo>
                    <a:pt x="0" y="0"/>
                  </a:lnTo>
                  <a:lnTo>
                    <a:pt x="11201" y="7620"/>
                  </a:lnTo>
                  <a:lnTo>
                    <a:pt x="223367" y="7620"/>
                  </a:lnTo>
                  <a:close/>
                </a:path>
                <a:path w="5631815" h="7619">
                  <a:moveTo>
                    <a:pt x="5631396" y="0"/>
                  </a:moveTo>
                  <a:lnTo>
                    <a:pt x="5418340" y="0"/>
                  </a:lnTo>
                  <a:lnTo>
                    <a:pt x="5408028" y="7620"/>
                  </a:lnTo>
                  <a:lnTo>
                    <a:pt x="5620194" y="7620"/>
                  </a:lnTo>
                  <a:lnTo>
                    <a:pt x="5631396" y="0"/>
                  </a:lnTo>
                  <a:close/>
                </a:path>
              </a:pathLst>
            </a:custGeom>
            <a:solidFill>
              <a:srgbClr val="DCF39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/>
            <p:cNvSpPr/>
            <p:nvPr/>
          </p:nvSpPr>
          <p:spPr>
            <a:xfrm>
              <a:off x="2545969" y="2567939"/>
              <a:ext cx="5605780" cy="7620"/>
            </a:xfrm>
            <a:custGeom>
              <a:avLst/>
              <a:gdLst/>
              <a:ahLst/>
              <a:cxnLst/>
              <a:rect l="l" t="t" r="r" b="b"/>
              <a:pathLst>
                <a:path w="5605780" h="7619">
                  <a:moveTo>
                    <a:pt x="218338" y="2540"/>
                  </a:moveTo>
                  <a:lnTo>
                    <a:pt x="212013" y="2540"/>
                  </a:lnTo>
                  <a:lnTo>
                    <a:pt x="212013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5600" y="2540"/>
                  </a:lnTo>
                  <a:lnTo>
                    <a:pt x="5600" y="7620"/>
                  </a:lnTo>
                  <a:lnTo>
                    <a:pt x="218338" y="7620"/>
                  </a:lnTo>
                  <a:lnTo>
                    <a:pt x="218338" y="2540"/>
                  </a:lnTo>
                  <a:close/>
                </a:path>
                <a:path w="5605780" h="7619">
                  <a:moveTo>
                    <a:pt x="5605259" y="0"/>
                  </a:moveTo>
                  <a:lnTo>
                    <a:pt x="5393245" y="0"/>
                  </a:lnTo>
                  <a:lnTo>
                    <a:pt x="5393245" y="2540"/>
                  </a:lnTo>
                  <a:lnTo>
                    <a:pt x="5386921" y="2540"/>
                  </a:lnTo>
                  <a:lnTo>
                    <a:pt x="5386921" y="7620"/>
                  </a:lnTo>
                  <a:lnTo>
                    <a:pt x="5599658" y="7620"/>
                  </a:lnTo>
                  <a:lnTo>
                    <a:pt x="5599658" y="2540"/>
                  </a:lnTo>
                  <a:lnTo>
                    <a:pt x="5605259" y="2540"/>
                  </a:lnTo>
                  <a:lnTo>
                    <a:pt x="5605259" y="0"/>
                  </a:lnTo>
                  <a:close/>
                </a:path>
              </a:pathLst>
            </a:custGeom>
            <a:solidFill>
              <a:srgbClr val="DDF39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/>
            <p:cNvSpPr/>
            <p:nvPr/>
          </p:nvSpPr>
          <p:spPr>
            <a:xfrm>
              <a:off x="2557170" y="2575559"/>
              <a:ext cx="5582920" cy="6350"/>
            </a:xfrm>
            <a:custGeom>
              <a:avLst/>
              <a:gdLst/>
              <a:ahLst/>
              <a:cxnLst/>
              <a:rect l="l" t="t" r="r" b="b"/>
              <a:pathLst>
                <a:path w="5582920" h="6350">
                  <a:moveTo>
                    <a:pt x="219798" y="2540"/>
                  </a:moveTo>
                  <a:lnTo>
                    <a:pt x="214045" y="2540"/>
                  </a:lnTo>
                  <a:lnTo>
                    <a:pt x="214045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4978" y="2540"/>
                  </a:lnTo>
                  <a:lnTo>
                    <a:pt x="4978" y="6350"/>
                  </a:lnTo>
                  <a:lnTo>
                    <a:pt x="219798" y="6350"/>
                  </a:lnTo>
                  <a:lnTo>
                    <a:pt x="219798" y="2540"/>
                  </a:lnTo>
                  <a:close/>
                </a:path>
                <a:path w="5582920" h="6350">
                  <a:moveTo>
                    <a:pt x="5582856" y="0"/>
                  </a:moveTo>
                  <a:lnTo>
                    <a:pt x="5368810" y="0"/>
                  </a:lnTo>
                  <a:lnTo>
                    <a:pt x="5368810" y="2540"/>
                  </a:lnTo>
                  <a:lnTo>
                    <a:pt x="5363057" y="2540"/>
                  </a:lnTo>
                  <a:lnTo>
                    <a:pt x="5363057" y="6350"/>
                  </a:lnTo>
                  <a:lnTo>
                    <a:pt x="5577878" y="6350"/>
                  </a:lnTo>
                  <a:lnTo>
                    <a:pt x="5577878" y="2540"/>
                  </a:lnTo>
                  <a:lnTo>
                    <a:pt x="5582856" y="2540"/>
                  </a:lnTo>
                  <a:lnTo>
                    <a:pt x="5582856" y="0"/>
                  </a:lnTo>
                  <a:close/>
                </a:path>
              </a:pathLst>
            </a:custGeom>
            <a:solidFill>
              <a:srgbClr val="DEF3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/>
            <p:cNvSpPr/>
            <p:nvPr/>
          </p:nvSpPr>
          <p:spPr>
            <a:xfrm>
              <a:off x="2565260" y="2581909"/>
              <a:ext cx="5567045" cy="7620"/>
            </a:xfrm>
            <a:custGeom>
              <a:avLst/>
              <a:gdLst/>
              <a:ahLst/>
              <a:cxnLst/>
              <a:rect l="l" t="t" r="r" b="b"/>
              <a:pathLst>
                <a:path w="5567045" h="7619">
                  <a:moveTo>
                    <a:pt x="228968" y="7620"/>
                  </a:moveTo>
                  <a:lnTo>
                    <a:pt x="215163" y="0"/>
                  </a:lnTo>
                  <a:lnTo>
                    <a:pt x="0" y="0"/>
                  </a:lnTo>
                  <a:lnTo>
                    <a:pt x="12433" y="7620"/>
                  </a:lnTo>
                  <a:lnTo>
                    <a:pt x="228968" y="7620"/>
                  </a:lnTo>
                  <a:close/>
                </a:path>
                <a:path w="5567045" h="7619">
                  <a:moveTo>
                    <a:pt x="5566676" y="0"/>
                  </a:moveTo>
                  <a:lnTo>
                    <a:pt x="5351513" y="0"/>
                  </a:lnTo>
                  <a:lnTo>
                    <a:pt x="5337708" y="7620"/>
                  </a:lnTo>
                  <a:lnTo>
                    <a:pt x="5554243" y="7620"/>
                  </a:lnTo>
                  <a:lnTo>
                    <a:pt x="5566676" y="0"/>
                  </a:lnTo>
                  <a:close/>
                </a:path>
              </a:pathLst>
            </a:custGeom>
            <a:solidFill>
              <a:srgbClr val="DEF3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/>
            <p:cNvSpPr/>
            <p:nvPr/>
          </p:nvSpPr>
          <p:spPr>
            <a:xfrm>
              <a:off x="2578722" y="2589529"/>
              <a:ext cx="5540375" cy="7620"/>
            </a:xfrm>
            <a:custGeom>
              <a:avLst/>
              <a:gdLst/>
              <a:ahLst/>
              <a:cxnLst/>
              <a:rect l="l" t="t" r="r" b="b"/>
              <a:pathLst>
                <a:path w="5540375" h="7619">
                  <a:moveTo>
                    <a:pt x="224548" y="1270"/>
                  </a:moveTo>
                  <a:lnTo>
                    <a:pt x="216662" y="1270"/>
                  </a:lnTo>
                  <a:lnTo>
                    <a:pt x="216662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6223" y="1270"/>
                  </a:lnTo>
                  <a:lnTo>
                    <a:pt x="6223" y="7620"/>
                  </a:lnTo>
                  <a:lnTo>
                    <a:pt x="224548" y="7620"/>
                  </a:lnTo>
                  <a:lnTo>
                    <a:pt x="224548" y="1270"/>
                  </a:lnTo>
                  <a:close/>
                </a:path>
                <a:path w="5540375" h="7619">
                  <a:moveTo>
                    <a:pt x="5539752" y="0"/>
                  </a:moveTo>
                  <a:lnTo>
                    <a:pt x="5323090" y="0"/>
                  </a:lnTo>
                  <a:lnTo>
                    <a:pt x="5323090" y="1270"/>
                  </a:lnTo>
                  <a:lnTo>
                    <a:pt x="5315115" y="1270"/>
                  </a:lnTo>
                  <a:lnTo>
                    <a:pt x="5315115" y="7620"/>
                  </a:lnTo>
                  <a:lnTo>
                    <a:pt x="5533529" y="7620"/>
                  </a:lnTo>
                  <a:lnTo>
                    <a:pt x="5533529" y="1270"/>
                  </a:lnTo>
                  <a:lnTo>
                    <a:pt x="5539752" y="1270"/>
                  </a:lnTo>
                  <a:lnTo>
                    <a:pt x="5539752" y="0"/>
                  </a:lnTo>
                  <a:close/>
                </a:path>
              </a:pathLst>
            </a:custGeom>
            <a:solidFill>
              <a:srgbClr val="DFF3A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/>
            <p:cNvSpPr/>
            <p:nvPr/>
          </p:nvSpPr>
          <p:spPr>
            <a:xfrm>
              <a:off x="2594267" y="2597149"/>
              <a:ext cx="5509260" cy="7620"/>
            </a:xfrm>
            <a:custGeom>
              <a:avLst/>
              <a:gdLst/>
              <a:ahLst/>
              <a:cxnLst/>
              <a:rect l="l" t="t" r="r" b="b"/>
              <a:pathLst>
                <a:path w="5509259" h="7619">
                  <a:moveTo>
                    <a:pt x="229209" y="5080"/>
                  </a:moveTo>
                  <a:lnTo>
                    <a:pt x="221119" y="5080"/>
                  </a:lnTo>
                  <a:lnTo>
                    <a:pt x="221119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6985" y="5080"/>
                  </a:lnTo>
                  <a:lnTo>
                    <a:pt x="6985" y="7620"/>
                  </a:lnTo>
                  <a:lnTo>
                    <a:pt x="229209" y="7620"/>
                  </a:lnTo>
                  <a:lnTo>
                    <a:pt x="229209" y="5080"/>
                  </a:lnTo>
                  <a:close/>
                </a:path>
                <a:path w="5509259" h="7619">
                  <a:moveTo>
                    <a:pt x="5508663" y="0"/>
                  </a:moveTo>
                  <a:lnTo>
                    <a:pt x="5287264" y="0"/>
                  </a:lnTo>
                  <a:lnTo>
                    <a:pt x="5287264" y="5080"/>
                  </a:lnTo>
                  <a:lnTo>
                    <a:pt x="5279072" y="5080"/>
                  </a:lnTo>
                  <a:lnTo>
                    <a:pt x="5279072" y="7620"/>
                  </a:lnTo>
                  <a:lnTo>
                    <a:pt x="5501678" y="7620"/>
                  </a:lnTo>
                  <a:lnTo>
                    <a:pt x="5501678" y="5080"/>
                  </a:lnTo>
                  <a:lnTo>
                    <a:pt x="5508663" y="5080"/>
                  </a:lnTo>
                  <a:lnTo>
                    <a:pt x="5508663" y="0"/>
                  </a:lnTo>
                  <a:close/>
                </a:path>
              </a:pathLst>
            </a:custGeom>
            <a:solidFill>
              <a:srgbClr val="E0F4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/>
            <p:cNvSpPr/>
            <p:nvPr/>
          </p:nvSpPr>
          <p:spPr>
            <a:xfrm>
              <a:off x="2604097" y="2604769"/>
              <a:ext cx="5489575" cy="6350"/>
            </a:xfrm>
            <a:custGeom>
              <a:avLst/>
              <a:gdLst/>
              <a:ahLst/>
              <a:cxnLst/>
              <a:rect l="l" t="t" r="r" b="b"/>
              <a:pathLst>
                <a:path w="5489575" h="6350">
                  <a:moveTo>
                    <a:pt x="235534" y="6350"/>
                  </a:moveTo>
                  <a:lnTo>
                    <a:pt x="222072" y="0"/>
                  </a:lnTo>
                  <a:lnTo>
                    <a:pt x="0" y="0"/>
                  </a:lnTo>
                  <a:lnTo>
                    <a:pt x="14185" y="6350"/>
                  </a:lnTo>
                  <a:lnTo>
                    <a:pt x="235534" y="6350"/>
                  </a:lnTo>
                  <a:close/>
                </a:path>
                <a:path w="5489575" h="6350">
                  <a:moveTo>
                    <a:pt x="5489003" y="0"/>
                  </a:moveTo>
                  <a:lnTo>
                    <a:pt x="5266512" y="0"/>
                  </a:lnTo>
                  <a:lnTo>
                    <a:pt x="5252847" y="6350"/>
                  </a:lnTo>
                  <a:lnTo>
                    <a:pt x="5474817" y="6350"/>
                  </a:lnTo>
                  <a:lnTo>
                    <a:pt x="5489003" y="0"/>
                  </a:lnTo>
                  <a:close/>
                </a:path>
              </a:pathLst>
            </a:custGeom>
            <a:solidFill>
              <a:srgbClr val="E0F4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/>
            <p:cNvSpPr/>
            <p:nvPr/>
          </p:nvSpPr>
          <p:spPr>
            <a:xfrm>
              <a:off x="2618283" y="2611119"/>
              <a:ext cx="5461000" cy="7620"/>
            </a:xfrm>
            <a:custGeom>
              <a:avLst/>
              <a:gdLst/>
              <a:ahLst/>
              <a:cxnLst/>
              <a:rect l="l" t="t" r="r" b="b"/>
              <a:pathLst>
                <a:path w="5461000" h="7619">
                  <a:moveTo>
                    <a:pt x="237515" y="7620"/>
                  </a:moveTo>
                  <a:lnTo>
                    <a:pt x="221348" y="0"/>
                  </a:lnTo>
                  <a:lnTo>
                    <a:pt x="0" y="0"/>
                  </a:lnTo>
                  <a:lnTo>
                    <a:pt x="17030" y="7620"/>
                  </a:lnTo>
                  <a:lnTo>
                    <a:pt x="237515" y="7620"/>
                  </a:lnTo>
                  <a:close/>
                </a:path>
                <a:path w="5461000" h="7619">
                  <a:moveTo>
                    <a:pt x="5460631" y="0"/>
                  </a:moveTo>
                  <a:lnTo>
                    <a:pt x="5238661" y="0"/>
                  </a:lnTo>
                  <a:lnTo>
                    <a:pt x="5222265" y="7620"/>
                  </a:lnTo>
                  <a:lnTo>
                    <a:pt x="5443601" y="7620"/>
                  </a:lnTo>
                  <a:lnTo>
                    <a:pt x="5460631" y="0"/>
                  </a:lnTo>
                  <a:close/>
                </a:path>
              </a:pathLst>
            </a:custGeom>
            <a:solidFill>
              <a:srgbClr val="E1F4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/>
            <p:cNvSpPr/>
            <p:nvPr/>
          </p:nvSpPr>
          <p:spPr>
            <a:xfrm>
              <a:off x="2635313" y="2618739"/>
              <a:ext cx="5426710" cy="7620"/>
            </a:xfrm>
            <a:custGeom>
              <a:avLst/>
              <a:gdLst/>
              <a:ahLst/>
              <a:cxnLst/>
              <a:rect l="l" t="t" r="r" b="b"/>
              <a:pathLst>
                <a:path w="5426709" h="7619">
                  <a:moveTo>
                    <a:pt x="236651" y="7620"/>
                  </a:moveTo>
                  <a:lnTo>
                    <a:pt x="220484" y="0"/>
                  </a:lnTo>
                  <a:lnTo>
                    <a:pt x="0" y="0"/>
                  </a:lnTo>
                  <a:lnTo>
                    <a:pt x="17043" y="7620"/>
                  </a:lnTo>
                  <a:lnTo>
                    <a:pt x="236651" y="7620"/>
                  </a:lnTo>
                  <a:close/>
                </a:path>
                <a:path w="5426709" h="7619">
                  <a:moveTo>
                    <a:pt x="5426570" y="0"/>
                  </a:moveTo>
                  <a:lnTo>
                    <a:pt x="5205234" y="0"/>
                  </a:lnTo>
                  <a:lnTo>
                    <a:pt x="5188839" y="7620"/>
                  </a:lnTo>
                  <a:lnTo>
                    <a:pt x="5409527" y="7620"/>
                  </a:lnTo>
                  <a:lnTo>
                    <a:pt x="5426570" y="0"/>
                  </a:lnTo>
                  <a:close/>
                </a:path>
              </a:pathLst>
            </a:custGeom>
            <a:solidFill>
              <a:srgbClr val="E2F4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/>
            <p:cNvSpPr/>
            <p:nvPr/>
          </p:nvSpPr>
          <p:spPr>
            <a:xfrm>
              <a:off x="2652357" y="2626359"/>
              <a:ext cx="5393055" cy="6350"/>
            </a:xfrm>
            <a:custGeom>
              <a:avLst/>
              <a:gdLst/>
              <a:ahLst/>
              <a:cxnLst/>
              <a:rect l="l" t="t" r="r" b="b"/>
              <a:pathLst>
                <a:path w="5393055" h="6350">
                  <a:moveTo>
                    <a:pt x="233083" y="6350"/>
                  </a:moveTo>
                  <a:lnTo>
                    <a:pt x="219608" y="0"/>
                  </a:lnTo>
                  <a:lnTo>
                    <a:pt x="0" y="0"/>
                  </a:lnTo>
                  <a:lnTo>
                    <a:pt x="14185" y="6350"/>
                  </a:lnTo>
                  <a:lnTo>
                    <a:pt x="233083" y="6350"/>
                  </a:lnTo>
                  <a:close/>
                </a:path>
                <a:path w="5393055" h="6350">
                  <a:moveTo>
                    <a:pt x="5392483" y="0"/>
                  </a:moveTo>
                  <a:lnTo>
                    <a:pt x="5171795" y="0"/>
                  </a:lnTo>
                  <a:lnTo>
                    <a:pt x="5158143" y="6350"/>
                  </a:lnTo>
                  <a:lnTo>
                    <a:pt x="5378297" y="6350"/>
                  </a:lnTo>
                  <a:lnTo>
                    <a:pt x="5392483" y="0"/>
                  </a:lnTo>
                  <a:close/>
                </a:path>
              </a:pathLst>
            </a:custGeom>
            <a:solidFill>
              <a:srgbClr val="E2F5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/>
            <p:cNvSpPr/>
            <p:nvPr/>
          </p:nvSpPr>
          <p:spPr>
            <a:xfrm>
              <a:off x="2666542" y="2632709"/>
              <a:ext cx="5364480" cy="7620"/>
            </a:xfrm>
            <a:custGeom>
              <a:avLst/>
              <a:gdLst/>
              <a:ahLst/>
              <a:cxnLst/>
              <a:rect l="l" t="t" r="r" b="b"/>
              <a:pathLst>
                <a:path w="5364480" h="7619">
                  <a:moveTo>
                    <a:pt x="241503" y="7620"/>
                  </a:moveTo>
                  <a:lnTo>
                    <a:pt x="218897" y="0"/>
                  </a:lnTo>
                  <a:lnTo>
                    <a:pt x="0" y="0"/>
                  </a:lnTo>
                  <a:lnTo>
                    <a:pt x="17030" y="7620"/>
                  </a:lnTo>
                  <a:lnTo>
                    <a:pt x="241503" y="7620"/>
                  </a:lnTo>
                  <a:close/>
                </a:path>
                <a:path w="5364480" h="7619">
                  <a:moveTo>
                    <a:pt x="5364111" y="0"/>
                  </a:moveTo>
                  <a:lnTo>
                    <a:pt x="5143957" y="0"/>
                  </a:lnTo>
                  <a:lnTo>
                    <a:pt x="5121605" y="7620"/>
                  </a:lnTo>
                  <a:lnTo>
                    <a:pt x="5347081" y="7620"/>
                  </a:lnTo>
                  <a:lnTo>
                    <a:pt x="5364111" y="0"/>
                  </a:lnTo>
                  <a:close/>
                </a:path>
              </a:pathLst>
            </a:custGeom>
            <a:solidFill>
              <a:srgbClr val="E3F5A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/>
            <p:cNvSpPr/>
            <p:nvPr/>
          </p:nvSpPr>
          <p:spPr>
            <a:xfrm>
              <a:off x="2689250" y="2640329"/>
              <a:ext cx="5318760" cy="7620"/>
            </a:xfrm>
            <a:custGeom>
              <a:avLst/>
              <a:gdLst/>
              <a:ahLst/>
              <a:cxnLst/>
              <a:rect l="l" t="t" r="r" b="b"/>
              <a:pathLst>
                <a:path w="5318759" h="7619">
                  <a:moveTo>
                    <a:pt x="237629" y="5080"/>
                  </a:moveTo>
                  <a:lnTo>
                    <a:pt x="226326" y="5080"/>
                  </a:lnTo>
                  <a:lnTo>
                    <a:pt x="226326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9334" y="5080"/>
                  </a:lnTo>
                  <a:lnTo>
                    <a:pt x="9334" y="7620"/>
                  </a:lnTo>
                  <a:lnTo>
                    <a:pt x="237629" y="7620"/>
                  </a:lnTo>
                  <a:lnTo>
                    <a:pt x="237629" y="5080"/>
                  </a:lnTo>
                  <a:close/>
                </a:path>
                <a:path w="5318759" h="7619">
                  <a:moveTo>
                    <a:pt x="5318696" y="0"/>
                  </a:moveTo>
                  <a:lnTo>
                    <a:pt x="5091442" y="0"/>
                  </a:lnTo>
                  <a:lnTo>
                    <a:pt x="5091442" y="5080"/>
                  </a:lnTo>
                  <a:lnTo>
                    <a:pt x="5080266" y="5080"/>
                  </a:lnTo>
                  <a:lnTo>
                    <a:pt x="5080266" y="7620"/>
                  </a:lnTo>
                  <a:lnTo>
                    <a:pt x="5309362" y="7620"/>
                  </a:lnTo>
                  <a:lnTo>
                    <a:pt x="5309362" y="5080"/>
                  </a:lnTo>
                  <a:lnTo>
                    <a:pt x="5318696" y="5080"/>
                  </a:lnTo>
                  <a:lnTo>
                    <a:pt x="5318696" y="0"/>
                  </a:lnTo>
                  <a:close/>
                </a:path>
              </a:pathLst>
            </a:custGeom>
            <a:solidFill>
              <a:srgbClr val="E4F5B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/>
            <p:cNvSpPr/>
            <p:nvPr/>
          </p:nvSpPr>
          <p:spPr>
            <a:xfrm>
              <a:off x="2702242" y="2647949"/>
              <a:ext cx="5292725" cy="6350"/>
            </a:xfrm>
            <a:custGeom>
              <a:avLst/>
              <a:gdLst/>
              <a:ahLst/>
              <a:cxnLst/>
              <a:rect l="l" t="t" r="r" b="b"/>
              <a:pathLst>
                <a:path w="5292725" h="6350">
                  <a:moveTo>
                    <a:pt x="247243" y="6350"/>
                  </a:moveTo>
                  <a:lnTo>
                    <a:pt x="228396" y="0"/>
                  </a:lnTo>
                  <a:lnTo>
                    <a:pt x="0" y="0"/>
                  </a:lnTo>
                  <a:lnTo>
                    <a:pt x="18288" y="6350"/>
                  </a:lnTo>
                  <a:lnTo>
                    <a:pt x="247243" y="6350"/>
                  </a:lnTo>
                  <a:close/>
                </a:path>
                <a:path w="5292725" h="6350">
                  <a:moveTo>
                    <a:pt x="5292712" y="0"/>
                  </a:moveTo>
                  <a:lnTo>
                    <a:pt x="5063553" y="0"/>
                  </a:lnTo>
                  <a:lnTo>
                    <a:pt x="5044922" y="6350"/>
                  </a:lnTo>
                  <a:lnTo>
                    <a:pt x="5274424" y="6350"/>
                  </a:lnTo>
                  <a:lnTo>
                    <a:pt x="5292712" y="0"/>
                  </a:lnTo>
                  <a:close/>
                </a:path>
              </a:pathLst>
            </a:custGeom>
            <a:solidFill>
              <a:srgbClr val="E4F5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/>
            <p:cNvSpPr/>
            <p:nvPr/>
          </p:nvSpPr>
          <p:spPr>
            <a:xfrm>
              <a:off x="2720530" y="2654299"/>
              <a:ext cx="5256530" cy="7620"/>
            </a:xfrm>
            <a:custGeom>
              <a:avLst/>
              <a:gdLst/>
              <a:ahLst/>
              <a:cxnLst/>
              <a:rect l="l" t="t" r="r" b="b"/>
              <a:pathLst>
                <a:path w="5256530" h="7619">
                  <a:moveTo>
                    <a:pt x="251561" y="7620"/>
                  </a:moveTo>
                  <a:lnTo>
                    <a:pt x="228955" y="0"/>
                  </a:lnTo>
                  <a:lnTo>
                    <a:pt x="0" y="0"/>
                  </a:lnTo>
                  <a:lnTo>
                    <a:pt x="21932" y="7620"/>
                  </a:lnTo>
                  <a:lnTo>
                    <a:pt x="251561" y="7620"/>
                  </a:lnTo>
                  <a:close/>
                </a:path>
                <a:path w="5256530" h="7619">
                  <a:moveTo>
                    <a:pt x="5256136" y="0"/>
                  </a:moveTo>
                  <a:lnTo>
                    <a:pt x="5026634" y="0"/>
                  </a:lnTo>
                  <a:lnTo>
                    <a:pt x="5004282" y="7620"/>
                  </a:lnTo>
                  <a:lnTo>
                    <a:pt x="5234203" y="7620"/>
                  </a:lnTo>
                  <a:lnTo>
                    <a:pt x="5256136" y="0"/>
                  </a:lnTo>
                  <a:close/>
                </a:path>
              </a:pathLst>
            </a:custGeom>
            <a:solidFill>
              <a:srgbClr val="E5F5B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/>
            <p:cNvSpPr/>
            <p:nvPr/>
          </p:nvSpPr>
          <p:spPr>
            <a:xfrm>
              <a:off x="2742463" y="2661919"/>
              <a:ext cx="5212715" cy="7620"/>
            </a:xfrm>
            <a:custGeom>
              <a:avLst/>
              <a:gdLst/>
              <a:ahLst/>
              <a:cxnLst/>
              <a:rect l="l" t="t" r="r" b="b"/>
              <a:pathLst>
                <a:path w="5212715" h="7619">
                  <a:moveTo>
                    <a:pt x="252234" y="7620"/>
                  </a:moveTo>
                  <a:lnTo>
                    <a:pt x="229628" y="0"/>
                  </a:lnTo>
                  <a:lnTo>
                    <a:pt x="0" y="0"/>
                  </a:lnTo>
                  <a:lnTo>
                    <a:pt x="21932" y="7620"/>
                  </a:lnTo>
                  <a:lnTo>
                    <a:pt x="252234" y="7620"/>
                  </a:lnTo>
                  <a:close/>
                </a:path>
                <a:path w="5212715" h="7619">
                  <a:moveTo>
                    <a:pt x="5212270" y="0"/>
                  </a:moveTo>
                  <a:lnTo>
                    <a:pt x="4982349" y="0"/>
                  </a:lnTo>
                  <a:lnTo>
                    <a:pt x="4959997" y="7620"/>
                  </a:lnTo>
                  <a:lnTo>
                    <a:pt x="5190337" y="7620"/>
                  </a:lnTo>
                  <a:lnTo>
                    <a:pt x="5212270" y="0"/>
                  </a:lnTo>
                  <a:close/>
                </a:path>
              </a:pathLst>
            </a:custGeom>
            <a:solidFill>
              <a:srgbClr val="E5F6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/>
            <p:cNvSpPr/>
            <p:nvPr/>
          </p:nvSpPr>
          <p:spPr>
            <a:xfrm>
              <a:off x="2766225" y="2669539"/>
              <a:ext cx="5165090" cy="7620"/>
            </a:xfrm>
            <a:custGeom>
              <a:avLst/>
              <a:gdLst/>
              <a:ahLst/>
              <a:cxnLst/>
              <a:rect l="l" t="t" r="r" b="b"/>
              <a:pathLst>
                <a:path w="5165090" h="7619">
                  <a:moveTo>
                    <a:pt x="243738" y="1270"/>
                  </a:moveTo>
                  <a:lnTo>
                    <a:pt x="230352" y="1270"/>
                  </a:lnTo>
                  <a:lnTo>
                    <a:pt x="230352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10972" y="1270"/>
                  </a:lnTo>
                  <a:lnTo>
                    <a:pt x="10972" y="7620"/>
                  </a:lnTo>
                  <a:lnTo>
                    <a:pt x="243738" y="7620"/>
                  </a:lnTo>
                  <a:lnTo>
                    <a:pt x="243738" y="1270"/>
                  </a:lnTo>
                  <a:close/>
                </a:path>
                <a:path w="5165090" h="7619">
                  <a:moveTo>
                    <a:pt x="5164747" y="0"/>
                  </a:moveTo>
                  <a:lnTo>
                    <a:pt x="4934369" y="0"/>
                  </a:lnTo>
                  <a:lnTo>
                    <a:pt x="4934369" y="1270"/>
                  </a:lnTo>
                  <a:lnTo>
                    <a:pt x="4920907" y="1270"/>
                  </a:lnTo>
                  <a:lnTo>
                    <a:pt x="4920907" y="7620"/>
                  </a:lnTo>
                  <a:lnTo>
                    <a:pt x="5153774" y="7620"/>
                  </a:lnTo>
                  <a:lnTo>
                    <a:pt x="5153774" y="1270"/>
                  </a:lnTo>
                  <a:lnTo>
                    <a:pt x="5164747" y="1270"/>
                  </a:lnTo>
                  <a:lnTo>
                    <a:pt x="5164747" y="0"/>
                  </a:lnTo>
                  <a:close/>
                </a:path>
              </a:pathLst>
            </a:custGeom>
            <a:solidFill>
              <a:srgbClr val="E6F6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/>
            <p:cNvSpPr/>
            <p:nvPr/>
          </p:nvSpPr>
          <p:spPr>
            <a:xfrm>
              <a:off x="2786329" y="2677159"/>
              <a:ext cx="5125085" cy="6350"/>
            </a:xfrm>
            <a:custGeom>
              <a:avLst/>
              <a:gdLst/>
              <a:ahLst/>
              <a:cxnLst/>
              <a:rect l="l" t="t" r="r" b="b"/>
              <a:pathLst>
                <a:path w="5125084" h="6350">
                  <a:moveTo>
                    <a:pt x="258114" y="6350"/>
                  </a:moveTo>
                  <a:lnTo>
                    <a:pt x="235127" y="0"/>
                  </a:lnTo>
                  <a:lnTo>
                    <a:pt x="0" y="0"/>
                  </a:lnTo>
                  <a:lnTo>
                    <a:pt x="18288" y="6350"/>
                  </a:lnTo>
                  <a:lnTo>
                    <a:pt x="258114" y="6350"/>
                  </a:lnTo>
                  <a:close/>
                </a:path>
                <a:path w="5125084" h="6350">
                  <a:moveTo>
                    <a:pt x="5124539" y="0"/>
                  </a:moveTo>
                  <a:lnTo>
                    <a:pt x="4889195" y="0"/>
                  </a:lnTo>
                  <a:lnTo>
                    <a:pt x="4865979" y="6350"/>
                  </a:lnTo>
                  <a:lnTo>
                    <a:pt x="5106251" y="6350"/>
                  </a:lnTo>
                  <a:lnTo>
                    <a:pt x="5124539" y="0"/>
                  </a:lnTo>
                  <a:close/>
                </a:path>
              </a:pathLst>
            </a:custGeom>
            <a:solidFill>
              <a:srgbClr val="E7F6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/>
            <p:cNvSpPr/>
            <p:nvPr/>
          </p:nvSpPr>
          <p:spPr>
            <a:xfrm>
              <a:off x="2810103" y="2683509"/>
              <a:ext cx="5077460" cy="7620"/>
            </a:xfrm>
            <a:custGeom>
              <a:avLst/>
              <a:gdLst/>
              <a:ahLst/>
              <a:cxnLst/>
              <a:rect l="l" t="t" r="r" b="b"/>
              <a:pathLst>
                <a:path w="5077459" h="7619">
                  <a:moveTo>
                    <a:pt x="255041" y="3810"/>
                  </a:moveTo>
                  <a:lnTo>
                    <a:pt x="241236" y="3810"/>
                  </a:lnTo>
                  <a:lnTo>
                    <a:pt x="241236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12484" y="3810"/>
                  </a:lnTo>
                  <a:lnTo>
                    <a:pt x="12484" y="7620"/>
                  </a:lnTo>
                  <a:lnTo>
                    <a:pt x="255041" y="7620"/>
                  </a:lnTo>
                  <a:lnTo>
                    <a:pt x="255041" y="3810"/>
                  </a:lnTo>
                  <a:close/>
                </a:path>
                <a:path w="5077459" h="7619">
                  <a:moveTo>
                    <a:pt x="5076990" y="0"/>
                  </a:moveTo>
                  <a:lnTo>
                    <a:pt x="4835245" y="0"/>
                  </a:lnTo>
                  <a:lnTo>
                    <a:pt x="4835245" y="3810"/>
                  </a:lnTo>
                  <a:lnTo>
                    <a:pt x="4821326" y="3810"/>
                  </a:lnTo>
                  <a:lnTo>
                    <a:pt x="4821326" y="7620"/>
                  </a:lnTo>
                  <a:lnTo>
                    <a:pt x="5064506" y="7620"/>
                  </a:lnTo>
                  <a:lnTo>
                    <a:pt x="5064506" y="3810"/>
                  </a:lnTo>
                  <a:lnTo>
                    <a:pt x="5076990" y="3810"/>
                  </a:lnTo>
                  <a:lnTo>
                    <a:pt x="5076990" y="0"/>
                  </a:lnTo>
                  <a:close/>
                </a:path>
              </a:pathLst>
            </a:custGeom>
            <a:solidFill>
              <a:srgbClr val="E7F6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/>
            <p:cNvSpPr/>
            <p:nvPr/>
          </p:nvSpPr>
          <p:spPr>
            <a:xfrm>
              <a:off x="2829598" y="2691129"/>
              <a:ext cx="5038090" cy="7620"/>
            </a:xfrm>
            <a:custGeom>
              <a:avLst/>
              <a:gdLst/>
              <a:ahLst/>
              <a:cxnLst/>
              <a:rect l="l" t="t" r="r" b="b"/>
              <a:pathLst>
                <a:path w="5038090" h="7619">
                  <a:moveTo>
                    <a:pt x="270027" y="7620"/>
                  </a:moveTo>
                  <a:lnTo>
                    <a:pt x="242443" y="0"/>
                  </a:lnTo>
                  <a:lnTo>
                    <a:pt x="0" y="0"/>
                  </a:lnTo>
                  <a:lnTo>
                    <a:pt x="28016" y="7620"/>
                  </a:lnTo>
                  <a:lnTo>
                    <a:pt x="270027" y="7620"/>
                  </a:lnTo>
                  <a:close/>
                </a:path>
                <a:path w="5038090" h="7619">
                  <a:moveTo>
                    <a:pt x="5038001" y="0"/>
                  </a:moveTo>
                  <a:lnTo>
                    <a:pt x="4794859" y="0"/>
                  </a:lnTo>
                  <a:lnTo>
                    <a:pt x="4767008" y="7620"/>
                  </a:lnTo>
                  <a:lnTo>
                    <a:pt x="5009985" y="7620"/>
                  </a:lnTo>
                  <a:lnTo>
                    <a:pt x="5038001" y="0"/>
                  </a:lnTo>
                  <a:close/>
                </a:path>
              </a:pathLst>
            </a:custGeom>
            <a:solidFill>
              <a:srgbClr val="E8F6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/>
            <p:cNvSpPr/>
            <p:nvPr/>
          </p:nvSpPr>
          <p:spPr>
            <a:xfrm>
              <a:off x="2857614" y="2698749"/>
              <a:ext cx="4982210" cy="6350"/>
            </a:xfrm>
            <a:custGeom>
              <a:avLst/>
              <a:gdLst/>
              <a:ahLst/>
              <a:cxnLst/>
              <a:rect l="l" t="t" r="r" b="b"/>
              <a:pathLst>
                <a:path w="4982209" h="6350">
                  <a:moveTo>
                    <a:pt x="264998" y="6350"/>
                  </a:moveTo>
                  <a:lnTo>
                    <a:pt x="242011" y="0"/>
                  </a:lnTo>
                  <a:lnTo>
                    <a:pt x="0" y="0"/>
                  </a:lnTo>
                  <a:lnTo>
                    <a:pt x="23355" y="6350"/>
                  </a:lnTo>
                  <a:lnTo>
                    <a:pt x="264998" y="6350"/>
                  </a:lnTo>
                  <a:close/>
                </a:path>
                <a:path w="4982209" h="6350">
                  <a:moveTo>
                    <a:pt x="4981968" y="0"/>
                  </a:moveTo>
                  <a:lnTo>
                    <a:pt x="4738992" y="0"/>
                  </a:lnTo>
                  <a:lnTo>
                    <a:pt x="4715789" y="6350"/>
                  </a:lnTo>
                  <a:lnTo>
                    <a:pt x="4958613" y="6350"/>
                  </a:lnTo>
                  <a:lnTo>
                    <a:pt x="4981968" y="0"/>
                  </a:lnTo>
                  <a:close/>
                </a:path>
              </a:pathLst>
            </a:custGeom>
            <a:solidFill>
              <a:srgbClr val="E9F7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/>
            <p:cNvSpPr/>
            <p:nvPr/>
          </p:nvSpPr>
          <p:spPr>
            <a:xfrm>
              <a:off x="2885643" y="2705099"/>
              <a:ext cx="4926330" cy="7620"/>
            </a:xfrm>
            <a:custGeom>
              <a:avLst/>
              <a:gdLst/>
              <a:ahLst/>
              <a:cxnLst/>
              <a:rect l="l" t="t" r="r" b="b"/>
              <a:pathLst>
                <a:path w="4926330" h="7619">
                  <a:moveTo>
                    <a:pt x="259016" y="2540"/>
                  </a:moveTo>
                  <a:lnTo>
                    <a:pt x="241566" y="2540"/>
                  </a:lnTo>
                  <a:lnTo>
                    <a:pt x="241566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14008" y="2540"/>
                  </a:lnTo>
                  <a:lnTo>
                    <a:pt x="14008" y="7620"/>
                  </a:lnTo>
                  <a:lnTo>
                    <a:pt x="259016" y="7620"/>
                  </a:lnTo>
                  <a:lnTo>
                    <a:pt x="259016" y="2540"/>
                  </a:lnTo>
                  <a:close/>
                </a:path>
                <a:path w="4926330" h="7619">
                  <a:moveTo>
                    <a:pt x="4925911" y="0"/>
                  </a:moveTo>
                  <a:lnTo>
                    <a:pt x="4683112" y="0"/>
                  </a:lnTo>
                  <a:lnTo>
                    <a:pt x="4683112" y="2540"/>
                  </a:lnTo>
                  <a:lnTo>
                    <a:pt x="4665726" y="2540"/>
                  </a:lnTo>
                  <a:lnTo>
                    <a:pt x="4665726" y="7620"/>
                  </a:lnTo>
                  <a:lnTo>
                    <a:pt x="4911903" y="7620"/>
                  </a:lnTo>
                  <a:lnTo>
                    <a:pt x="4911903" y="2540"/>
                  </a:lnTo>
                  <a:lnTo>
                    <a:pt x="4925911" y="2540"/>
                  </a:lnTo>
                  <a:lnTo>
                    <a:pt x="4925911" y="0"/>
                  </a:lnTo>
                  <a:close/>
                </a:path>
              </a:pathLst>
            </a:custGeom>
            <a:solidFill>
              <a:srgbClr val="E9F7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/>
            <p:cNvSpPr/>
            <p:nvPr/>
          </p:nvSpPr>
          <p:spPr>
            <a:xfrm>
              <a:off x="2908986" y="2712719"/>
              <a:ext cx="4879340" cy="7620"/>
            </a:xfrm>
            <a:custGeom>
              <a:avLst/>
              <a:gdLst/>
              <a:ahLst/>
              <a:cxnLst/>
              <a:rect l="l" t="t" r="r" b="b"/>
              <a:pathLst>
                <a:path w="4879340" h="7619">
                  <a:moveTo>
                    <a:pt x="287070" y="7620"/>
                  </a:moveTo>
                  <a:lnTo>
                    <a:pt x="248526" y="0"/>
                  </a:lnTo>
                  <a:lnTo>
                    <a:pt x="0" y="0"/>
                  </a:lnTo>
                  <a:lnTo>
                    <a:pt x="28028" y="7620"/>
                  </a:lnTo>
                  <a:lnTo>
                    <a:pt x="287070" y="7620"/>
                  </a:lnTo>
                  <a:close/>
                </a:path>
                <a:path w="4879340" h="7619">
                  <a:moveTo>
                    <a:pt x="4879225" y="0"/>
                  </a:moveTo>
                  <a:lnTo>
                    <a:pt x="4629632" y="0"/>
                  </a:lnTo>
                  <a:lnTo>
                    <a:pt x="4591380" y="7620"/>
                  </a:lnTo>
                  <a:lnTo>
                    <a:pt x="4851197" y="7620"/>
                  </a:lnTo>
                  <a:lnTo>
                    <a:pt x="4879225" y="0"/>
                  </a:lnTo>
                  <a:close/>
                </a:path>
              </a:pathLst>
            </a:custGeom>
            <a:solidFill>
              <a:srgbClr val="EAF7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/>
            <p:cNvSpPr/>
            <p:nvPr/>
          </p:nvSpPr>
          <p:spPr>
            <a:xfrm>
              <a:off x="2937014" y="2720339"/>
              <a:ext cx="4823460" cy="6350"/>
            </a:xfrm>
            <a:custGeom>
              <a:avLst/>
              <a:gdLst/>
              <a:ahLst/>
              <a:cxnLst/>
              <a:rect l="l" t="t" r="r" b="b"/>
              <a:pathLst>
                <a:path w="4823459" h="6350">
                  <a:moveTo>
                    <a:pt x="291172" y="6350"/>
                  </a:moveTo>
                  <a:lnTo>
                    <a:pt x="259041" y="0"/>
                  </a:lnTo>
                  <a:lnTo>
                    <a:pt x="0" y="0"/>
                  </a:lnTo>
                  <a:lnTo>
                    <a:pt x="23355" y="6350"/>
                  </a:lnTo>
                  <a:lnTo>
                    <a:pt x="291172" y="6350"/>
                  </a:lnTo>
                  <a:close/>
                </a:path>
                <a:path w="4823459" h="6350">
                  <a:moveTo>
                    <a:pt x="4823168" y="0"/>
                  </a:moveTo>
                  <a:lnTo>
                    <a:pt x="4563351" y="0"/>
                  </a:lnTo>
                  <a:lnTo>
                    <a:pt x="4531474" y="6350"/>
                  </a:lnTo>
                  <a:lnTo>
                    <a:pt x="4799825" y="6350"/>
                  </a:lnTo>
                  <a:lnTo>
                    <a:pt x="4823168" y="0"/>
                  </a:lnTo>
                  <a:close/>
                </a:path>
              </a:pathLst>
            </a:custGeom>
            <a:solidFill>
              <a:srgbClr val="EBF7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/>
            <p:cNvSpPr/>
            <p:nvPr/>
          </p:nvSpPr>
          <p:spPr>
            <a:xfrm>
              <a:off x="2960370" y="2726689"/>
              <a:ext cx="4776470" cy="7620"/>
            </a:xfrm>
            <a:custGeom>
              <a:avLst/>
              <a:gdLst/>
              <a:ahLst/>
              <a:cxnLst/>
              <a:rect l="l" t="t" r="r" b="b"/>
              <a:pathLst>
                <a:path w="4776470" h="7619">
                  <a:moveTo>
                    <a:pt x="306362" y="7620"/>
                  </a:moveTo>
                  <a:lnTo>
                    <a:pt x="267817" y="0"/>
                  </a:lnTo>
                  <a:lnTo>
                    <a:pt x="0" y="0"/>
                  </a:lnTo>
                  <a:lnTo>
                    <a:pt x="38366" y="7620"/>
                  </a:lnTo>
                  <a:lnTo>
                    <a:pt x="306362" y="7620"/>
                  </a:lnTo>
                  <a:close/>
                </a:path>
                <a:path w="4776470" h="7619">
                  <a:moveTo>
                    <a:pt x="4776470" y="0"/>
                  </a:moveTo>
                  <a:lnTo>
                    <a:pt x="4508119" y="0"/>
                  </a:lnTo>
                  <a:lnTo>
                    <a:pt x="4469866" y="7620"/>
                  </a:lnTo>
                  <a:lnTo>
                    <a:pt x="4738090" y="7620"/>
                  </a:lnTo>
                  <a:lnTo>
                    <a:pt x="4776470" y="0"/>
                  </a:lnTo>
                  <a:close/>
                </a:path>
              </a:pathLst>
            </a:custGeom>
            <a:solidFill>
              <a:srgbClr val="EBF8C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/>
            <p:cNvSpPr/>
            <p:nvPr/>
          </p:nvSpPr>
          <p:spPr>
            <a:xfrm>
              <a:off x="2998736" y="2734309"/>
              <a:ext cx="4700270" cy="7620"/>
            </a:xfrm>
            <a:custGeom>
              <a:avLst/>
              <a:gdLst/>
              <a:ahLst/>
              <a:cxnLst/>
              <a:rect l="l" t="t" r="r" b="b"/>
              <a:pathLst>
                <a:path w="4700270" h="7619">
                  <a:moveTo>
                    <a:pt x="306539" y="7620"/>
                  </a:moveTo>
                  <a:lnTo>
                    <a:pt x="267995" y="0"/>
                  </a:lnTo>
                  <a:lnTo>
                    <a:pt x="0" y="0"/>
                  </a:lnTo>
                  <a:lnTo>
                    <a:pt x="38379" y="7620"/>
                  </a:lnTo>
                  <a:lnTo>
                    <a:pt x="306539" y="7620"/>
                  </a:lnTo>
                  <a:close/>
                </a:path>
                <a:path w="4700270" h="7619">
                  <a:moveTo>
                    <a:pt x="4699724" y="0"/>
                  </a:moveTo>
                  <a:lnTo>
                    <a:pt x="4431500" y="0"/>
                  </a:lnTo>
                  <a:lnTo>
                    <a:pt x="4393260" y="7620"/>
                  </a:lnTo>
                  <a:lnTo>
                    <a:pt x="4661344" y="7620"/>
                  </a:lnTo>
                  <a:lnTo>
                    <a:pt x="4699724" y="0"/>
                  </a:lnTo>
                  <a:close/>
                </a:path>
              </a:pathLst>
            </a:custGeom>
            <a:solidFill>
              <a:srgbClr val="ECF8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/>
            <p:cNvSpPr/>
            <p:nvPr/>
          </p:nvSpPr>
          <p:spPr>
            <a:xfrm>
              <a:off x="3037116" y="2741929"/>
              <a:ext cx="4623435" cy="6350"/>
            </a:xfrm>
            <a:custGeom>
              <a:avLst/>
              <a:gdLst/>
              <a:ahLst/>
              <a:cxnLst/>
              <a:rect l="l" t="t" r="r" b="b"/>
              <a:pathLst>
                <a:path w="4623434" h="6350">
                  <a:moveTo>
                    <a:pt x="300291" y="6350"/>
                  </a:moveTo>
                  <a:lnTo>
                    <a:pt x="268160" y="0"/>
                  </a:lnTo>
                  <a:lnTo>
                    <a:pt x="0" y="0"/>
                  </a:lnTo>
                  <a:lnTo>
                    <a:pt x="31978" y="6350"/>
                  </a:lnTo>
                  <a:lnTo>
                    <a:pt x="300291" y="6350"/>
                  </a:lnTo>
                  <a:close/>
                </a:path>
                <a:path w="4623434" h="6350">
                  <a:moveTo>
                    <a:pt x="4622965" y="0"/>
                  </a:moveTo>
                  <a:lnTo>
                    <a:pt x="4354881" y="0"/>
                  </a:lnTo>
                  <a:lnTo>
                    <a:pt x="4323004" y="6350"/>
                  </a:lnTo>
                  <a:lnTo>
                    <a:pt x="4590986" y="6350"/>
                  </a:lnTo>
                  <a:lnTo>
                    <a:pt x="4622965" y="0"/>
                  </a:lnTo>
                  <a:close/>
                </a:path>
              </a:pathLst>
            </a:custGeom>
            <a:solidFill>
              <a:srgbClr val="EDF8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/>
            <p:cNvSpPr/>
            <p:nvPr/>
          </p:nvSpPr>
          <p:spPr>
            <a:xfrm>
              <a:off x="3069094" y="2748279"/>
              <a:ext cx="4559300" cy="7620"/>
            </a:xfrm>
            <a:custGeom>
              <a:avLst/>
              <a:gdLst/>
              <a:ahLst/>
              <a:cxnLst/>
              <a:rect l="l" t="t" r="r" b="b"/>
              <a:pathLst>
                <a:path w="4559300" h="7619">
                  <a:moveTo>
                    <a:pt x="306857" y="7620"/>
                  </a:moveTo>
                  <a:lnTo>
                    <a:pt x="268312" y="0"/>
                  </a:lnTo>
                  <a:lnTo>
                    <a:pt x="0" y="0"/>
                  </a:lnTo>
                  <a:lnTo>
                    <a:pt x="38379" y="7620"/>
                  </a:lnTo>
                  <a:lnTo>
                    <a:pt x="306857" y="7620"/>
                  </a:lnTo>
                  <a:close/>
                </a:path>
                <a:path w="4559300" h="7619">
                  <a:moveTo>
                    <a:pt x="4559008" y="0"/>
                  </a:moveTo>
                  <a:lnTo>
                    <a:pt x="4291025" y="0"/>
                  </a:lnTo>
                  <a:lnTo>
                    <a:pt x="4252773" y="7620"/>
                  </a:lnTo>
                  <a:lnTo>
                    <a:pt x="4520628" y="7620"/>
                  </a:lnTo>
                  <a:lnTo>
                    <a:pt x="4559008" y="0"/>
                  </a:lnTo>
                  <a:close/>
                </a:path>
              </a:pathLst>
            </a:custGeom>
            <a:solidFill>
              <a:srgbClr val="EDF8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/>
            <p:cNvSpPr/>
            <p:nvPr/>
          </p:nvSpPr>
          <p:spPr>
            <a:xfrm>
              <a:off x="3107474" y="2755899"/>
              <a:ext cx="4482465" cy="7620"/>
            </a:xfrm>
            <a:custGeom>
              <a:avLst/>
              <a:gdLst/>
              <a:ahLst/>
              <a:cxnLst/>
              <a:rect l="l" t="t" r="r" b="b"/>
              <a:pathLst>
                <a:path w="4482465" h="7619">
                  <a:moveTo>
                    <a:pt x="307022" y="7620"/>
                  </a:moveTo>
                  <a:lnTo>
                    <a:pt x="268478" y="0"/>
                  </a:lnTo>
                  <a:lnTo>
                    <a:pt x="0" y="0"/>
                  </a:lnTo>
                  <a:lnTo>
                    <a:pt x="38379" y="7620"/>
                  </a:lnTo>
                  <a:lnTo>
                    <a:pt x="307022" y="7620"/>
                  </a:lnTo>
                  <a:close/>
                </a:path>
                <a:path w="4482465" h="7619">
                  <a:moveTo>
                    <a:pt x="4482249" y="0"/>
                  </a:moveTo>
                  <a:lnTo>
                    <a:pt x="4214393" y="0"/>
                  </a:lnTo>
                  <a:lnTo>
                    <a:pt x="4176141" y="7620"/>
                  </a:lnTo>
                  <a:lnTo>
                    <a:pt x="4443869" y="7620"/>
                  </a:lnTo>
                  <a:lnTo>
                    <a:pt x="4482249" y="0"/>
                  </a:lnTo>
                  <a:close/>
                </a:path>
              </a:pathLst>
            </a:custGeom>
            <a:solidFill>
              <a:srgbClr val="EEF8C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/>
            <p:cNvSpPr/>
            <p:nvPr/>
          </p:nvSpPr>
          <p:spPr>
            <a:xfrm>
              <a:off x="3145853" y="2763519"/>
              <a:ext cx="4405630" cy="7620"/>
            </a:xfrm>
            <a:custGeom>
              <a:avLst/>
              <a:gdLst/>
              <a:ahLst/>
              <a:cxnLst/>
              <a:rect l="l" t="t" r="r" b="b"/>
              <a:pathLst>
                <a:path w="4405630" h="7619">
                  <a:moveTo>
                    <a:pt x="307200" y="7620"/>
                  </a:moveTo>
                  <a:lnTo>
                    <a:pt x="268643" y="0"/>
                  </a:lnTo>
                  <a:lnTo>
                    <a:pt x="0" y="0"/>
                  </a:lnTo>
                  <a:lnTo>
                    <a:pt x="38379" y="7620"/>
                  </a:lnTo>
                  <a:lnTo>
                    <a:pt x="307200" y="7620"/>
                  </a:lnTo>
                  <a:close/>
                </a:path>
                <a:path w="4405630" h="7619">
                  <a:moveTo>
                    <a:pt x="4405490" y="0"/>
                  </a:moveTo>
                  <a:lnTo>
                    <a:pt x="4137761" y="0"/>
                  </a:lnTo>
                  <a:lnTo>
                    <a:pt x="4099509" y="7620"/>
                  </a:lnTo>
                  <a:lnTo>
                    <a:pt x="4367111" y="7620"/>
                  </a:lnTo>
                  <a:lnTo>
                    <a:pt x="4405490" y="0"/>
                  </a:lnTo>
                  <a:close/>
                </a:path>
              </a:pathLst>
            </a:custGeom>
            <a:solidFill>
              <a:srgbClr val="EFF9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/>
            <p:cNvSpPr/>
            <p:nvPr/>
          </p:nvSpPr>
          <p:spPr>
            <a:xfrm>
              <a:off x="3187433" y="2771139"/>
              <a:ext cx="4322445" cy="6350"/>
            </a:xfrm>
            <a:custGeom>
              <a:avLst/>
              <a:gdLst/>
              <a:ahLst/>
              <a:cxnLst/>
              <a:rect l="l" t="t" r="r" b="b"/>
              <a:pathLst>
                <a:path w="4322445" h="6350">
                  <a:moveTo>
                    <a:pt x="290410" y="1270"/>
                  </a:moveTo>
                  <a:lnTo>
                    <a:pt x="268833" y="1270"/>
                  </a:lnTo>
                  <a:lnTo>
                    <a:pt x="268833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15989" y="1270"/>
                  </a:lnTo>
                  <a:lnTo>
                    <a:pt x="15989" y="6350"/>
                  </a:lnTo>
                  <a:lnTo>
                    <a:pt x="290410" y="6350"/>
                  </a:lnTo>
                  <a:lnTo>
                    <a:pt x="290410" y="1270"/>
                  </a:lnTo>
                  <a:close/>
                </a:path>
                <a:path w="4322445" h="6350">
                  <a:moveTo>
                    <a:pt x="4322330" y="0"/>
                  </a:moveTo>
                  <a:lnTo>
                    <a:pt x="4054741" y="0"/>
                  </a:lnTo>
                  <a:lnTo>
                    <a:pt x="4054741" y="1270"/>
                  </a:lnTo>
                  <a:lnTo>
                    <a:pt x="4033126" y="1270"/>
                  </a:lnTo>
                  <a:lnTo>
                    <a:pt x="4033126" y="6350"/>
                  </a:lnTo>
                  <a:lnTo>
                    <a:pt x="4306341" y="6350"/>
                  </a:lnTo>
                  <a:lnTo>
                    <a:pt x="4306341" y="1270"/>
                  </a:lnTo>
                  <a:lnTo>
                    <a:pt x="4322330" y="1270"/>
                  </a:lnTo>
                  <a:lnTo>
                    <a:pt x="4322330" y="0"/>
                  </a:lnTo>
                  <a:close/>
                </a:path>
              </a:pathLst>
            </a:custGeom>
            <a:solidFill>
              <a:srgbClr val="EFF9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/>
            <p:cNvSpPr/>
            <p:nvPr/>
          </p:nvSpPr>
          <p:spPr>
            <a:xfrm>
              <a:off x="3216211" y="2777489"/>
              <a:ext cx="4265295" cy="7620"/>
            </a:xfrm>
            <a:custGeom>
              <a:avLst/>
              <a:gdLst/>
              <a:ahLst/>
              <a:cxnLst/>
              <a:rect l="l" t="t" r="r" b="b"/>
              <a:pathLst>
                <a:path w="4265295" h="7619">
                  <a:moveTo>
                    <a:pt x="335114" y="7620"/>
                  </a:moveTo>
                  <a:lnTo>
                    <a:pt x="280009" y="0"/>
                  </a:lnTo>
                  <a:lnTo>
                    <a:pt x="0" y="0"/>
                  </a:lnTo>
                  <a:lnTo>
                    <a:pt x="38379" y="7620"/>
                  </a:lnTo>
                  <a:lnTo>
                    <a:pt x="335114" y="7620"/>
                  </a:lnTo>
                  <a:close/>
                </a:path>
                <a:path w="4265295" h="7619">
                  <a:moveTo>
                    <a:pt x="4264774" y="0"/>
                  </a:moveTo>
                  <a:lnTo>
                    <a:pt x="3985920" y="0"/>
                  </a:lnTo>
                  <a:lnTo>
                    <a:pt x="3930637" y="7620"/>
                  </a:lnTo>
                  <a:lnTo>
                    <a:pt x="4226395" y="7620"/>
                  </a:lnTo>
                  <a:lnTo>
                    <a:pt x="4264774" y="0"/>
                  </a:lnTo>
                  <a:close/>
                </a:path>
              </a:pathLst>
            </a:custGeom>
            <a:solidFill>
              <a:srgbClr val="F0F9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/>
            <p:cNvSpPr/>
            <p:nvPr/>
          </p:nvSpPr>
          <p:spPr>
            <a:xfrm>
              <a:off x="3254590" y="2785109"/>
              <a:ext cx="4188460" cy="7620"/>
            </a:xfrm>
            <a:custGeom>
              <a:avLst/>
              <a:gdLst/>
              <a:ahLst/>
              <a:cxnLst/>
              <a:rect l="l" t="t" r="r" b="b"/>
              <a:pathLst>
                <a:path w="4188459" h="7619">
                  <a:moveTo>
                    <a:pt x="351853" y="7620"/>
                  </a:moveTo>
                  <a:lnTo>
                    <a:pt x="296735" y="0"/>
                  </a:lnTo>
                  <a:lnTo>
                    <a:pt x="0" y="0"/>
                  </a:lnTo>
                  <a:lnTo>
                    <a:pt x="38379" y="7620"/>
                  </a:lnTo>
                  <a:lnTo>
                    <a:pt x="351853" y="7620"/>
                  </a:lnTo>
                  <a:close/>
                </a:path>
                <a:path w="4188459" h="7619">
                  <a:moveTo>
                    <a:pt x="4188015" y="0"/>
                  </a:moveTo>
                  <a:lnTo>
                    <a:pt x="3892258" y="0"/>
                  </a:lnTo>
                  <a:lnTo>
                    <a:pt x="3836962" y="7620"/>
                  </a:lnTo>
                  <a:lnTo>
                    <a:pt x="4149636" y="7620"/>
                  </a:lnTo>
                  <a:lnTo>
                    <a:pt x="4188015" y="0"/>
                  </a:lnTo>
                  <a:close/>
                </a:path>
              </a:pathLst>
            </a:custGeom>
            <a:solidFill>
              <a:srgbClr val="F1F9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/>
            <p:cNvSpPr/>
            <p:nvPr/>
          </p:nvSpPr>
          <p:spPr>
            <a:xfrm>
              <a:off x="3302558" y="2792729"/>
              <a:ext cx="4092575" cy="6350"/>
            </a:xfrm>
            <a:custGeom>
              <a:avLst/>
              <a:gdLst/>
              <a:ahLst/>
              <a:cxnLst/>
              <a:rect l="l" t="t" r="r" b="b"/>
              <a:pathLst>
                <a:path w="4092575" h="6350">
                  <a:moveTo>
                    <a:pt x="340626" y="3810"/>
                  </a:moveTo>
                  <a:lnTo>
                    <a:pt x="317652" y="3810"/>
                  </a:lnTo>
                  <a:lnTo>
                    <a:pt x="317652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18846" y="3810"/>
                  </a:lnTo>
                  <a:lnTo>
                    <a:pt x="18846" y="6350"/>
                  </a:lnTo>
                  <a:lnTo>
                    <a:pt x="340626" y="6350"/>
                  </a:lnTo>
                  <a:lnTo>
                    <a:pt x="340626" y="3810"/>
                  </a:lnTo>
                  <a:close/>
                </a:path>
                <a:path w="4092575" h="6350">
                  <a:moveTo>
                    <a:pt x="4092079" y="0"/>
                  </a:moveTo>
                  <a:lnTo>
                    <a:pt x="3775176" y="0"/>
                  </a:lnTo>
                  <a:lnTo>
                    <a:pt x="3775176" y="3810"/>
                  </a:lnTo>
                  <a:lnTo>
                    <a:pt x="3752138" y="3810"/>
                  </a:lnTo>
                  <a:lnTo>
                    <a:pt x="3752138" y="6350"/>
                  </a:lnTo>
                  <a:lnTo>
                    <a:pt x="4073233" y="6350"/>
                  </a:lnTo>
                  <a:lnTo>
                    <a:pt x="4073233" y="3810"/>
                  </a:lnTo>
                  <a:lnTo>
                    <a:pt x="4092079" y="3810"/>
                  </a:lnTo>
                  <a:lnTo>
                    <a:pt x="4092079" y="0"/>
                  </a:lnTo>
                  <a:close/>
                </a:path>
              </a:pathLst>
            </a:custGeom>
            <a:solidFill>
              <a:srgbClr val="F1F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/>
            <p:cNvSpPr/>
            <p:nvPr/>
          </p:nvSpPr>
          <p:spPr>
            <a:xfrm>
              <a:off x="3330651" y="2799079"/>
              <a:ext cx="4036060" cy="7620"/>
            </a:xfrm>
            <a:custGeom>
              <a:avLst/>
              <a:gdLst/>
              <a:ahLst/>
              <a:cxnLst/>
              <a:rect l="l" t="t" r="r" b="b"/>
              <a:pathLst>
                <a:path w="4036059" h="7619">
                  <a:moveTo>
                    <a:pt x="376821" y="7620"/>
                  </a:moveTo>
                  <a:lnTo>
                    <a:pt x="321716" y="0"/>
                  </a:lnTo>
                  <a:lnTo>
                    <a:pt x="0" y="0"/>
                  </a:lnTo>
                  <a:lnTo>
                    <a:pt x="55499" y="7620"/>
                  </a:lnTo>
                  <a:lnTo>
                    <a:pt x="376821" y="7620"/>
                  </a:lnTo>
                  <a:close/>
                </a:path>
                <a:path w="4036059" h="7619">
                  <a:moveTo>
                    <a:pt x="4035895" y="0"/>
                  </a:moveTo>
                  <a:lnTo>
                    <a:pt x="3714826" y="0"/>
                  </a:lnTo>
                  <a:lnTo>
                    <a:pt x="3659543" y="7620"/>
                  </a:lnTo>
                  <a:lnTo>
                    <a:pt x="3980396" y="7620"/>
                  </a:lnTo>
                  <a:lnTo>
                    <a:pt x="4035895" y="0"/>
                  </a:lnTo>
                  <a:close/>
                </a:path>
              </a:pathLst>
            </a:custGeom>
            <a:solidFill>
              <a:srgbClr val="F2FA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/>
            <p:cNvSpPr/>
            <p:nvPr/>
          </p:nvSpPr>
          <p:spPr>
            <a:xfrm>
              <a:off x="3386150" y="2806699"/>
              <a:ext cx="3924935" cy="7620"/>
            </a:xfrm>
            <a:custGeom>
              <a:avLst/>
              <a:gdLst/>
              <a:ahLst/>
              <a:cxnLst/>
              <a:rect l="l" t="t" r="r" b="b"/>
              <a:pathLst>
                <a:path w="3924934" h="7619">
                  <a:moveTo>
                    <a:pt x="376440" y="7620"/>
                  </a:moveTo>
                  <a:lnTo>
                    <a:pt x="321322" y="0"/>
                  </a:lnTo>
                  <a:lnTo>
                    <a:pt x="0" y="0"/>
                  </a:lnTo>
                  <a:lnTo>
                    <a:pt x="55486" y="7620"/>
                  </a:lnTo>
                  <a:lnTo>
                    <a:pt x="376440" y="7620"/>
                  </a:lnTo>
                  <a:close/>
                </a:path>
                <a:path w="3924934" h="7619">
                  <a:moveTo>
                    <a:pt x="3924897" y="0"/>
                  </a:moveTo>
                  <a:lnTo>
                    <a:pt x="3604044" y="0"/>
                  </a:lnTo>
                  <a:lnTo>
                    <a:pt x="3548748" y="7620"/>
                  </a:lnTo>
                  <a:lnTo>
                    <a:pt x="3869410" y="7620"/>
                  </a:lnTo>
                  <a:lnTo>
                    <a:pt x="3924897" y="0"/>
                  </a:lnTo>
                  <a:close/>
                </a:path>
              </a:pathLst>
            </a:custGeom>
            <a:solidFill>
              <a:srgbClr val="F2FA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/>
            <p:cNvSpPr/>
            <p:nvPr/>
          </p:nvSpPr>
          <p:spPr>
            <a:xfrm>
              <a:off x="3441636" y="2814319"/>
              <a:ext cx="3814445" cy="6350"/>
            </a:xfrm>
            <a:custGeom>
              <a:avLst/>
              <a:gdLst/>
              <a:ahLst/>
              <a:cxnLst/>
              <a:rect l="l" t="t" r="r" b="b"/>
              <a:pathLst>
                <a:path w="3814445" h="6350">
                  <a:moveTo>
                    <a:pt x="366877" y="6350"/>
                  </a:moveTo>
                  <a:lnTo>
                    <a:pt x="320954" y="0"/>
                  </a:lnTo>
                  <a:lnTo>
                    <a:pt x="0" y="0"/>
                  </a:lnTo>
                  <a:lnTo>
                    <a:pt x="46240" y="6350"/>
                  </a:lnTo>
                  <a:lnTo>
                    <a:pt x="366877" y="6350"/>
                  </a:lnTo>
                  <a:close/>
                </a:path>
                <a:path w="3814445" h="6350">
                  <a:moveTo>
                    <a:pt x="3813924" y="0"/>
                  </a:moveTo>
                  <a:lnTo>
                    <a:pt x="3493262" y="0"/>
                  </a:lnTo>
                  <a:lnTo>
                    <a:pt x="3447186" y="6350"/>
                  </a:lnTo>
                  <a:lnTo>
                    <a:pt x="3767683" y="6350"/>
                  </a:lnTo>
                  <a:lnTo>
                    <a:pt x="3813924" y="0"/>
                  </a:lnTo>
                  <a:close/>
                </a:path>
              </a:pathLst>
            </a:custGeom>
            <a:solidFill>
              <a:srgbClr val="F3F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/>
            <p:cNvSpPr/>
            <p:nvPr/>
          </p:nvSpPr>
          <p:spPr>
            <a:xfrm>
              <a:off x="3511003" y="2820669"/>
              <a:ext cx="3675379" cy="7620"/>
            </a:xfrm>
            <a:custGeom>
              <a:avLst/>
              <a:gdLst/>
              <a:ahLst/>
              <a:cxnLst/>
              <a:rect l="l" t="t" r="r" b="b"/>
              <a:pathLst>
                <a:path w="3675379" h="7619">
                  <a:moveTo>
                    <a:pt x="350520" y="6350"/>
                  </a:moveTo>
                  <a:lnTo>
                    <a:pt x="320471" y="6350"/>
                  </a:lnTo>
                  <a:lnTo>
                    <a:pt x="320471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27749" y="6350"/>
                  </a:lnTo>
                  <a:lnTo>
                    <a:pt x="27749" y="7620"/>
                  </a:lnTo>
                  <a:lnTo>
                    <a:pt x="350520" y="7620"/>
                  </a:lnTo>
                  <a:lnTo>
                    <a:pt x="350520" y="6350"/>
                  </a:lnTo>
                  <a:close/>
                </a:path>
                <a:path w="3675379" h="7619">
                  <a:moveTo>
                    <a:pt x="3675189" y="0"/>
                  </a:moveTo>
                  <a:lnTo>
                    <a:pt x="3354781" y="0"/>
                  </a:lnTo>
                  <a:lnTo>
                    <a:pt x="3354781" y="6350"/>
                  </a:lnTo>
                  <a:lnTo>
                    <a:pt x="3324644" y="6350"/>
                  </a:lnTo>
                  <a:lnTo>
                    <a:pt x="3324644" y="7620"/>
                  </a:lnTo>
                  <a:lnTo>
                    <a:pt x="3647440" y="7620"/>
                  </a:lnTo>
                  <a:lnTo>
                    <a:pt x="3647440" y="6350"/>
                  </a:lnTo>
                  <a:lnTo>
                    <a:pt x="3675189" y="6350"/>
                  </a:lnTo>
                  <a:lnTo>
                    <a:pt x="3675189" y="0"/>
                  </a:lnTo>
                  <a:close/>
                </a:path>
              </a:pathLst>
            </a:custGeom>
            <a:solidFill>
              <a:srgbClr val="F4FA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/>
            <p:cNvSpPr/>
            <p:nvPr/>
          </p:nvSpPr>
          <p:spPr>
            <a:xfrm>
              <a:off x="3543376" y="2828289"/>
              <a:ext cx="3610610" cy="7620"/>
            </a:xfrm>
            <a:custGeom>
              <a:avLst/>
              <a:gdLst/>
              <a:ahLst/>
              <a:cxnLst/>
              <a:rect l="l" t="t" r="r" b="b"/>
              <a:pathLst>
                <a:path w="3610609" h="7619">
                  <a:moveTo>
                    <a:pt x="410248" y="7620"/>
                  </a:moveTo>
                  <a:lnTo>
                    <a:pt x="325234" y="0"/>
                  </a:lnTo>
                  <a:lnTo>
                    <a:pt x="0" y="0"/>
                  </a:lnTo>
                  <a:lnTo>
                    <a:pt x="55499" y="7620"/>
                  </a:lnTo>
                  <a:lnTo>
                    <a:pt x="410248" y="7620"/>
                  </a:lnTo>
                  <a:close/>
                </a:path>
                <a:path w="3610609" h="7619">
                  <a:moveTo>
                    <a:pt x="3610445" y="0"/>
                  </a:moveTo>
                  <a:lnTo>
                    <a:pt x="3285172" y="0"/>
                  </a:lnTo>
                  <a:lnTo>
                    <a:pt x="3199917" y="7620"/>
                  </a:lnTo>
                  <a:lnTo>
                    <a:pt x="3554946" y="7620"/>
                  </a:lnTo>
                  <a:lnTo>
                    <a:pt x="3610445" y="0"/>
                  </a:lnTo>
                  <a:close/>
                </a:path>
              </a:pathLst>
            </a:custGeom>
            <a:solidFill>
              <a:srgbClr val="F4FB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/>
            <p:cNvSpPr/>
            <p:nvPr/>
          </p:nvSpPr>
          <p:spPr>
            <a:xfrm>
              <a:off x="3598875" y="2835909"/>
              <a:ext cx="3499485" cy="6350"/>
            </a:xfrm>
            <a:custGeom>
              <a:avLst/>
              <a:gdLst/>
              <a:ahLst/>
              <a:cxnLst/>
              <a:rect l="l" t="t" r="r" b="b"/>
              <a:pathLst>
                <a:path w="3499484" h="6350">
                  <a:moveTo>
                    <a:pt x="425589" y="6350"/>
                  </a:moveTo>
                  <a:lnTo>
                    <a:pt x="354749" y="0"/>
                  </a:lnTo>
                  <a:lnTo>
                    <a:pt x="0" y="0"/>
                  </a:lnTo>
                  <a:lnTo>
                    <a:pt x="46240" y="6350"/>
                  </a:lnTo>
                  <a:lnTo>
                    <a:pt x="425589" y="6350"/>
                  </a:lnTo>
                  <a:close/>
                </a:path>
                <a:path w="3499484" h="6350">
                  <a:moveTo>
                    <a:pt x="3499447" y="0"/>
                  </a:moveTo>
                  <a:lnTo>
                    <a:pt x="3144418" y="0"/>
                  </a:lnTo>
                  <a:lnTo>
                    <a:pt x="3073387" y="6350"/>
                  </a:lnTo>
                  <a:lnTo>
                    <a:pt x="3453206" y="6350"/>
                  </a:lnTo>
                  <a:lnTo>
                    <a:pt x="3499447" y="0"/>
                  </a:lnTo>
                  <a:close/>
                </a:path>
              </a:pathLst>
            </a:custGeom>
            <a:solidFill>
              <a:srgbClr val="F5F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/>
            <p:cNvSpPr/>
            <p:nvPr/>
          </p:nvSpPr>
          <p:spPr>
            <a:xfrm>
              <a:off x="3645116" y="2842259"/>
              <a:ext cx="3407410" cy="7620"/>
            </a:xfrm>
            <a:custGeom>
              <a:avLst/>
              <a:gdLst/>
              <a:ahLst/>
              <a:cxnLst/>
              <a:rect l="l" t="t" r="r" b="b"/>
              <a:pathLst>
                <a:path w="3407409" h="7619">
                  <a:moveTo>
                    <a:pt x="464362" y="7620"/>
                  </a:moveTo>
                  <a:lnTo>
                    <a:pt x="379349" y="0"/>
                  </a:lnTo>
                  <a:lnTo>
                    <a:pt x="0" y="0"/>
                  </a:lnTo>
                  <a:lnTo>
                    <a:pt x="55486" y="7620"/>
                  </a:lnTo>
                  <a:lnTo>
                    <a:pt x="464362" y="7620"/>
                  </a:lnTo>
                  <a:close/>
                </a:path>
                <a:path w="3407409" h="7619">
                  <a:moveTo>
                    <a:pt x="3406965" y="0"/>
                  </a:moveTo>
                  <a:lnTo>
                    <a:pt x="3027146" y="0"/>
                  </a:lnTo>
                  <a:lnTo>
                    <a:pt x="2941891" y="7620"/>
                  </a:lnTo>
                  <a:lnTo>
                    <a:pt x="3351479" y="7620"/>
                  </a:lnTo>
                  <a:lnTo>
                    <a:pt x="3406965" y="0"/>
                  </a:lnTo>
                  <a:close/>
                </a:path>
              </a:pathLst>
            </a:custGeom>
            <a:solidFill>
              <a:srgbClr val="F6FB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/>
            <p:cNvSpPr/>
            <p:nvPr/>
          </p:nvSpPr>
          <p:spPr>
            <a:xfrm>
              <a:off x="3719106" y="2849879"/>
              <a:ext cx="3259454" cy="7620"/>
            </a:xfrm>
            <a:custGeom>
              <a:avLst/>
              <a:gdLst/>
              <a:ahLst/>
              <a:cxnLst/>
              <a:rect l="l" t="t" r="r" b="b"/>
              <a:pathLst>
                <a:path w="3259454" h="7619">
                  <a:moveTo>
                    <a:pt x="461213" y="5080"/>
                  </a:moveTo>
                  <a:lnTo>
                    <a:pt x="418706" y="5080"/>
                  </a:lnTo>
                  <a:lnTo>
                    <a:pt x="418706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32537" y="5080"/>
                  </a:lnTo>
                  <a:lnTo>
                    <a:pt x="32537" y="7620"/>
                  </a:lnTo>
                  <a:lnTo>
                    <a:pt x="461213" y="7620"/>
                  </a:lnTo>
                  <a:lnTo>
                    <a:pt x="461213" y="5080"/>
                  </a:lnTo>
                  <a:close/>
                </a:path>
                <a:path w="3259454" h="7619">
                  <a:moveTo>
                    <a:pt x="3258985" y="0"/>
                  </a:moveTo>
                  <a:lnTo>
                    <a:pt x="2839491" y="0"/>
                  </a:lnTo>
                  <a:lnTo>
                    <a:pt x="2839491" y="5080"/>
                  </a:lnTo>
                  <a:lnTo>
                    <a:pt x="2796857" y="5080"/>
                  </a:lnTo>
                  <a:lnTo>
                    <a:pt x="2796857" y="7620"/>
                  </a:lnTo>
                  <a:lnTo>
                    <a:pt x="3226485" y="7620"/>
                  </a:lnTo>
                  <a:lnTo>
                    <a:pt x="3226485" y="5080"/>
                  </a:lnTo>
                  <a:lnTo>
                    <a:pt x="3258985" y="5080"/>
                  </a:lnTo>
                  <a:lnTo>
                    <a:pt x="3258985" y="0"/>
                  </a:lnTo>
                  <a:close/>
                </a:path>
              </a:pathLst>
            </a:custGeom>
            <a:solidFill>
              <a:srgbClr val="F6FB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/>
            <p:cNvSpPr/>
            <p:nvPr/>
          </p:nvSpPr>
          <p:spPr>
            <a:xfrm>
              <a:off x="3765689" y="2857499"/>
              <a:ext cx="3166110" cy="7620"/>
            </a:xfrm>
            <a:custGeom>
              <a:avLst/>
              <a:gdLst/>
              <a:ahLst/>
              <a:cxnLst/>
              <a:rect l="l" t="t" r="r" b="b"/>
              <a:pathLst>
                <a:path w="3166109" h="7619">
                  <a:moveTo>
                    <a:pt x="513803" y="7620"/>
                  </a:moveTo>
                  <a:lnTo>
                    <a:pt x="428790" y="0"/>
                  </a:lnTo>
                  <a:lnTo>
                    <a:pt x="0" y="0"/>
                  </a:lnTo>
                  <a:lnTo>
                    <a:pt x="84251" y="7620"/>
                  </a:lnTo>
                  <a:lnTo>
                    <a:pt x="513803" y="7620"/>
                  </a:lnTo>
                  <a:close/>
                </a:path>
                <a:path w="3166109" h="7619">
                  <a:moveTo>
                    <a:pt x="3165894" y="0"/>
                  </a:moveTo>
                  <a:lnTo>
                    <a:pt x="2736075" y="0"/>
                  </a:lnTo>
                  <a:lnTo>
                    <a:pt x="2650820" y="7620"/>
                  </a:lnTo>
                  <a:lnTo>
                    <a:pt x="3081858" y="7620"/>
                  </a:lnTo>
                  <a:lnTo>
                    <a:pt x="3165894" y="0"/>
                  </a:lnTo>
                  <a:close/>
                </a:path>
              </a:pathLst>
            </a:custGeom>
            <a:solidFill>
              <a:srgbClr val="F7FB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/>
            <p:cNvSpPr/>
            <p:nvPr/>
          </p:nvSpPr>
          <p:spPr>
            <a:xfrm>
              <a:off x="3863987" y="2865119"/>
              <a:ext cx="2969895" cy="6350"/>
            </a:xfrm>
            <a:custGeom>
              <a:avLst/>
              <a:gdLst/>
              <a:ahLst/>
              <a:cxnLst/>
              <a:rect l="l" t="t" r="r" b="b"/>
              <a:pathLst>
                <a:path w="2969895" h="6350">
                  <a:moveTo>
                    <a:pt x="481469" y="2540"/>
                  </a:moveTo>
                  <a:lnTo>
                    <a:pt x="429679" y="2540"/>
                  </a:lnTo>
                  <a:lnTo>
                    <a:pt x="429679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35102" y="2540"/>
                  </a:lnTo>
                  <a:lnTo>
                    <a:pt x="35102" y="6350"/>
                  </a:lnTo>
                  <a:lnTo>
                    <a:pt x="481469" y="6350"/>
                  </a:lnTo>
                  <a:lnTo>
                    <a:pt x="481469" y="2540"/>
                  </a:lnTo>
                  <a:close/>
                </a:path>
                <a:path w="2969895" h="6350">
                  <a:moveTo>
                    <a:pt x="2969552" y="0"/>
                  </a:moveTo>
                  <a:lnTo>
                    <a:pt x="2538311" y="0"/>
                  </a:lnTo>
                  <a:lnTo>
                    <a:pt x="2538311" y="2540"/>
                  </a:lnTo>
                  <a:lnTo>
                    <a:pt x="2486583" y="2540"/>
                  </a:lnTo>
                  <a:lnTo>
                    <a:pt x="2486583" y="6350"/>
                  </a:lnTo>
                  <a:lnTo>
                    <a:pt x="2934538" y="6350"/>
                  </a:lnTo>
                  <a:lnTo>
                    <a:pt x="2934538" y="2540"/>
                  </a:lnTo>
                  <a:lnTo>
                    <a:pt x="2969552" y="2540"/>
                  </a:lnTo>
                  <a:lnTo>
                    <a:pt x="2969552" y="0"/>
                  </a:lnTo>
                  <a:close/>
                </a:path>
              </a:pathLst>
            </a:custGeom>
            <a:solidFill>
              <a:srgbClr val="F8FC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/>
            <p:cNvSpPr/>
            <p:nvPr/>
          </p:nvSpPr>
          <p:spPr>
            <a:xfrm>
              <a:off x="3920159" y="2871469"/>
              <a:ext cx="2857500" cy="7620"/>
            </a:xfrm>
            <a:custGeom>
              <a:avLst/>
              <a:gdLst/>
              <a:ahLst/>
              <a:cxnLst/>
              <a:rect l="l" t="t" r="r" b="b"/>
              <a:pathLst>
                <a:path w="2857500" h="7619">
                  <a:moveTo>
                    <a:pt x="613410" y="7620"/>
                  </a:moveTo>
                  <a:lnTo>
                    <a:pt x="462927" y="0"/>
                  </a:lnTo>
                  <a:lnTo>
                    <a:pt x="0" y="0"/>
                  </a:lnTo>
                  <a:lnTo>
                    <a:pt x="84251" y="7620"/>
                  </a:lnTo>
                  <a:lnTo>
                    <a:pt x="613410" y="7620"/>
                  </a:lnTo>
                  <a:close/>
                </a:path>
                <a:path w="2857500" h="7619">
                  <a:moveTo>
                    <a:pt x="2857347" y="0"/>
                  </a:moveTo>
                  <a:lnTo>
                    <a:pt x="2392870" y="0"/>
                  </a:lnTo>
                  <a:lnTo>
                    <a:pt x="2242769" y="7620"/>
                  </a:lnTo>
                  <a:lnTo>
                    <a:pt x="2773311" y="7620"/>
                  </a:lnTo>
                  <a:lnTo>
                    <a:pt x="2857347" y="0"/>
                  </a:lnTo>
                  <a:close/>
                </a:path>
              </a:pathLst>
            </a:custGeom>
            <a:solidFill>
              <a:srgbClr val="F8FC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/>
            <p:cNvSpPr/>
            <p:nvPr/>
          </p:nvSpPr>
          <p:spPr>
            <a:xfrm>
              <a:off x="4004411" y="2879089"/>
              <a:ext cx="2689225" cy="7620"/>
            </a:xfrm>
            <a:custGeom>
              <a:avLst/>
              <a:gdLst/>
              <a:ahLst/>
              <a:cxnLst/>
              <a:rect l="l" t="t" r="r" b="b"/>
              <a:pathLst>
                <a:path w="2689225" h="7619">
                  <a:moveTo>
                    <a:pt x="679665" y="7620"/>
                  </a:moveTo>
                  <a:lnTo>
                    <a:pt x="529158" y="0"/>
                  </a:lnTo>
                  <a:lnTo>
                    <a:pt x="0" y="0"/>
                  </a:lnTo>
                  <a:lnTo>
                    <a:pt x="84251" y="7620"/>
                  </a:lnTo>
                  <a:lnTo>
                    <a:pt x="679665" y="7620"/>
                  </a:lnTo>
                  <a:close/>
                </a:path>
                <a:path w="2689225" h="7619">
                  <a:moveTo>
                    <a:pt x="2689060" y="0"/>
                  </a:moveTo>
                  <a:lnTo>
                    <a:pt x="2158517" y="0"/>
                  </a:lnTo>
                  <a:lnTo>
                    <a:pt x="2008403" y="7620"/>
                  </a:lnTo>
                  <a:lnTo>
                    <a:pt x="2605024" y="7620"/>
                  </a:lnTo>
                  <a:lnTo>
                    <a:pt x="2689060" y="0"/>
                  </a:lnTo>
                  <a:close/>
                </a:path>
              </a:pathLst>
            </a:custGeom>
            <a:solidFill>
              <a:srgbClr val="F9FC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/>
            <p:cNvSpPr/>
            <p:nvPr/>
          </p:nvSpPr>
          <p:spPr>
            <a:xfrm>
              <a:off x="4088663" y="2886709"/>
              <a:ext cx="2520950" cy="6350"/>
            </a:xfrm>
            <a:custGeom>
              <a:avLst/>
              <a:gdLst/>
              <a:ahLst/>
              <a:cxnLst/>
              <a:rect l="l" t="t" r="r" b="b"/>
              <a:pathLst>
                <a:path w="2520950" h="6350">
                  <a:moveTo>
                    <a:pt x="720826" y="6350"/>
                  </a:moveTo>
                  <a:lnTo>
                    <a:pt x="595414" y="0"/>
                  </a:lnTo>
                  <a:lnTo>
                    <a:pt x="0" y="0"/>
                  </a:lnTo>
                  <a:lnTo>
                    <a:pt x="70218" y="6350"/>
                  </a:lnTo>
                  <a:lnTo>
                    <a:pt x="720826" y="6350"/>
                  </a:lnTo>
                  <a:close/>
                </a:path>
                <a:path w="2520950" h="6350">
                  <a:moveTo>
                    <a:pt x="2520772" y="0"/>
                  </a:moveTo>
                  <a:lnTo>
                    <a:pt x="1924151" y="0"/>
                  </a:lnTo>
                  <a:lnTo>
                    <a:pt x="1799056" y="6350"/>
                  </a:lnTo>
                  <a:lnTo>
                    <a:pt x="2450744" y="6350"/>
                  </a:lnTo>
                  <a:lnTo>
                    <a:pt x="2520772" y="0"/>
                  </a:lnTo>
                  <a:close/>
                </a:path>
              </a:pathLst>
            </a:custGeom>
            <a:solidFill>
              <a:srgbClr val="FAFC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/>
            <p:cNvSpPr/>
            <p:nvPr/>
          </p:nvSpPr>
          <p:spPr>
            <a:xfrm>
              <a:off x="4193984" y="2893059"/>
              <a:ext cx="2310765" cy="7620"/>
            </a:xfrm>
            <a:custGeom>
              <a:avLst/>
              <a:gdLst/>
              <a:ahLst/>
              <a:cxnLst/>
              <a:rect l="l" t="t" r="r" b="b"/>
              <a:pathLst>
                <a:path w="2310765" h="7619">
                  <a:moveTo>
                    <a:pt x="1038593" y="6350"/>
                  </a:moveTo>
                  <a:lnTo>
                    <a:pt x="807808" y="6350"/>
                  </a:lnTo>
                  <a:lnTo>
                    <a:pt x="807808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47345" y="6350"/>
                  </a:lnTo>
                  <a:lnTo>
                    <a:pt x="47345" y="7620"/>
                  </a:lnTo>
                  <a:lnTo>
                    <a:pt x="1038593" y="7620"/>
                  </a:lnTo>
                  <a:lnTo>
                    <a:pt x="1038593" y="6350"/>
                  </a:lnTo>
                  <a:close/>
                </a:path>
                <a:path w="2310765" h="7619">
                  <a:moveTo>
                    <a:pt x="2310409" y="0"/>
                  </a:moveTo>
                  <a:lnTo>
                    <a:pt x="1500962" y="0"/>
                  </a:lnTo>
                  <a:lnTo>
                    <a:pt x="1500962" y="6350"/>
                  </a:lnTo>
                  <a:lnTo>
                    <a:pt x="1269644" y="6350"/>
                  </a:lnTo>
                  <a:lnTo>
                    <a:pt x="1269644" y="7620"/>
                  </a:lnTo>
                  <a:lnTo>
                    <a:pt x="2263152" y="7620"/>
                  </a:lnTo>
                  <a:lnTo>
                    <a:pt x="2263152" y="6350"/>
                  </a:lnTo>
                  <a:lnTo>
                    <a:pt x="2310409" y="6350"/>
                  </a:lnTo>
                  <a:lnTo>
                    <a:pt x="2310409" y="0"/>
                  </a:lnTo>
                  <a:close/>
                </a:path>
              </a:pathLst>
            </a:custGeom>
            <a:solidFill>
              <a:srgbClr val="FAFC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/>
            <p:cNvSpPr/>
            <p:nvPr/>
          </p:nvSpPr>
          <p:spPr>
            <a:xfrm>
              <a:off x="4253576" y="2900679"/>
              <a:ext cx="2191385" cy="7620"/>
            </a:xfrm>
            <a:custGeom>
              <a:avLst/>
              <a:gdLst/>
              <a:ahLst/>
              <a:cxnLst/>
              <a:rect l="l" t="t" r="r" b="b"/>
              <a:pathLst>
                <a:path w="2191385" h="7619">
                  <a:moveTo>
                    <a:pt x="1017467" y="0"/>
                  </a:moveTo>
                  <a:lnTo>
                    <a:pt x="0" y="0"/>
                  </a:lnTo>
                  <a:lnTo>
                    <a:pt x="146858" y="7620"/>
                  </a:lnTo>
                  <a:lnTo>
                    <a:pt x="2044469" y="7620"/>
                  </a:lnTo>
                  <a:lnTo>
                    <a:pt x="2166850" y="1270"/>
                  </a:lnTo>
                  <a:lnTo>
                    <a:pt x="1094393" y="1270"/>
                  </a:lnTo>
                  <a:lnTo>
                    <a:pt x="1017467" y="0"/>
                  </a:lnTo>
                  <a:close/>
                </a:path>
                <a:path w="2191385" h="7619">
                  <a:moveTo>
                    <a:pt x="2191327" y="0"/>
                  </a:moveTo>
                  <a:lnTo>
                    <a:pt x="1171500" y="0"/>
                  </a:lnTo>
                  <a:lnTo>
                    <a:pt x="1094393" y="1270"/>
                  </a:lnTo>
                  <a:lnTo>
                    <a:pt x="2166850" y="1270"/>
                  </a:lnTo>
                  <a:lnTo>
                    <a:pt x="2191327" y="0"/>
                  </a:lnTo>
                  <a:close/>
                </a:path>
              </a:pathLst>
            </a:custGeom>
            <a:solidFill>
              <a:srgbClr val="FBFD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/>
            <p:cNvSpPr/>
            <p:nvPr/>
          </p:nvSpPr>
          <p:spPr>
            <a:xfrm>
              <a:off x="4400434" y="2908300"/>
              <a:ext cx="1898014" cy="6350"/>
            </a:xfrm>
            <a:custGeom>
              <a:avLst/>
              <a:gdLst/>
              <a:ahLst/>
              <a:cxnLst/>
              <a:rect l="l" t="t" r="r" b="b"/>
              <a:pathLst>
                <a:path w="1898014" h="6350">
                  <a:moveTo>
                    <a:pt x="1897610" y="0"/>
                  </a:moveTo>
                  <a:lnTo>
                    <a:pt x="0" y="0"/>
                  </a:lnTo>
                  <a:lnTo>
                    <a:pt x="122381" y="6350"/>
                  </a:lnTo>
                  <a:lnTo>
                    <a:pt x="1775229" y="6350"/>
                  </a:lnTo>
                  <a:lnTo>
                    <a:pt x="1897610" y="0"/>
                  </a:lnTo>
                  <a:close/>
                </a:path>
              </a:pathLst>
            </a:custGeom>
            <a:solidFill>
              <a:srgbClr val="FCFD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/>
            <p:cNvSpPr/>
            <p:nvPr/>
          </p:nvSpPr>
          <p:spPr>
            <a:xfrm>
              <a:off x="4522816" y="2914650"/>
              <a:ext cx="1652905" cy="7620"/>
            </a:xfrm>
            <a:custGeom>
              <a:avLst/>
              <a:gdLst/>
              <a:ahLst/>
              <a:cxnLst/>
              <a:rect l="l" t="t" r="r" b="b"/>
              <a:pathLst>
                <a:path w="1652904" h="7619">
                  <a:moveTo>
                    <a:pt x="1652847" y="0"/>
                  </a:moveTo>
                  <a:lnTo>
                    <a:pt x="0" y="0"/>
                  </a:lnTo>
                  <a:lnTo>
                    <a:pt x="146858" y="7620"/>
                  </a:lnTo>
                  <a:lnTo>
                    <a:pt x="1505989" y="7620"/>
                  </a:lnTo>
                  <a:lnTo>
                    <a:pt x="1652847" y="0"/>
                  </a:lnTo>
                  <a:close/>
                </a:path>
              </a:pathLst>
            </a:custGeom>
            <a:solidFill>
              <a:srgbClr val="FCFD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/>
            <p:cNvSpPr/>
            <p:nvPr/>
          </p:nvSpPr>
          <p:spPr>
            <a:xfrm>
              <a:off x="4669674" y="2922270"/>
              <a:ext cx="1359535" cy="7620"/>
            </a:xfrm>
            <a:custGeom>
              <a:avLst/>
              <a:gdLst/>
              <a:ahLst/>
              <a:cxnLst/>
              <a:rect l="l" t="t" r="r" b="b"/>
              <a:pathLst>
                <a:path w="1359535" h="7619">
                  <a:moveTo>
                    <a:pt x="1359130" y="0"/>
                  </a:moveTo>
                  <a:lnTo>
                    <a:pt x="0" y="0"/>
                  </a:lnTo>
                  <a:lnTo>
                    <a:pt x="97905" y="5079"/>
                  </a:lnTo>
                  <a:lnTo>
                    <a:pt x="263731" y="7619"/>
                  </a:lnTo>
                  <a:lnTo>
                    <a:pt x="1094674" y="7619"/>
                  </a:lnTo>
                  <a:lnTo>
                    <a:pt x="1261225" y="5079"/>
                  </a:lnTo>
                  <a:lnTo>
                    <a:pt x="1359130" y="0"/>
                  </a:lnTo>
                  <a:close/>
                </a:path>
              </a:pathLst>
            </a:custGeom>
            <a:solidFill>
              <a:srgbClr val="FDFD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/>
            <p:cNvSpPr/>
            <p:nvPr/>
          </p:nvSpPr>
          <p:spPr>
            <a:xfrm>
              <a:off x="4933405" y="2929889"/>
              <a:ext cx="831215" cy="6350"/>
            </a:xfrm>
            <a:custGeom>
              <a:avLst/>
              <a:gdLst/>
              <a:ahLst/>
              <a:cxnLst/>
              <a:rect l="l" t="t" r="r" b="b"/>
              <a:pathLst>
                <a:path w="831214" h="6350">
                  <a:moveTo>
                    <a:pt x="830942" y="0"/>
                  </a:moveTo>
                  <a:lnTo>
                    <a:pt x="0" y="0"/>
                  </a:lnTo>
                  <a:lnTo>
                    <a:pt x="414564" y="6350"/>
                  </a:lnTo>
                  <a:lnTo>
                    <a:pt x="830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/>
            <p:cNvSpPr/>
            <p:nvPr/>
          </p:nvSpPr>
          <p:spPr>
            <a:xfrm>
              <a:off x="2250439" y="2783839"/>
              <a:ext cx="6267450" cy="1337310"/>
            </a:xfrm>
            <a:custGeom>
              <a:avLst/>
              <a:gdLst/>
              <a:ahLst/>
              <a:cxnLst/>
              <a:rect l="l" t="t" r="r" b="b"/>
              <a:pathLst>
                <a:path w="6267450" h="1337310">
                  <a:moveTo>
                    <a:pt x="5530850" y="0"/>
                  </a:moveTo>
                  <a:lnTo>
                    <a:pt x="736600" y="0"/>
                  </a:lnTo>
                  <a:lnTo>
                    <a:pt x="667633" y="903"/>
                  </a:lnTo>
                  <a:lnTo>
                    <a:pt x="599206" y="3534"/>
                  </a:lnTo>
                  <a:lnTo>
                    <a:pt x="531859" y="7777"/>
                  </a:lnTo>
                  <a:lnTo>
                    <a:pt x="466129" y="13513"/>
                  </a:lnTo>
                  <a:lnTo>
                    <a:pt x="402558" y="20626"/>
                  </a:lnTo>
                  <a:lnTo>
                    <a:pt x="341684" y="28999"/>
                  </a:lnTo>
                  <a:lnTo>
                    <a:pt x="284047" y="38513"/>
                  </a:lnTo>
                  <a:lnTo>
                    <a:pt x="230187" y="49053"/>
                  </a:lnTo>
                  <a:lnTo>
                    <a:pt x="180643" y="60501"/>
                  </a:lnTo>
                  <a:lnTo>
                    <a:pt x="135954" y="72739"/>
                  </a:lnTo>
                  <a:lnTo>
                    <a:pt x="96660" y="85651"/>
                  </a:lnTo>
                  <a:lnTo>
                    <a:pt x="36416" y="113026"/>
                  </a:lnTo>
                  <a:lnTo>
                    <a:pt x="4226" y="141689"/>
                  </a:lnTo>
                  <a:lnTo>
                    <a:pt x="0" y="156210"/>
                  </a:lnTo>
                  <a:lnTo>
                    <a:pt x="0" y="1179830"/>
                  </a:lnTo>
                  <a:lnTo>
                    <a:pt x="36416" y="1223602"/>
                  </a:lnTo>
                  <a:lnTo>
                    <a:pt x="96660" y="1251245"/>
                  </a:lnTo>
                  <a:lnTo>
                    <a:pt x="135954" y="1264260"/>
                  </a:lnTo>
                  <a:lnTo>
                    <a:pt x="180643" y="1276582"/>
                  </a:lnTo>
                  <a:lnTo>
                    <a:pt x="230187" y="1288097"/>
                  </a:lnTo>
                  <a:lnTo>
                    <a:pt x="284047" y="1298689"/>
                  </a:lnTo>
                  <a:lnTo>
                    <a:pt x="341684" y="1308243"/>
                  </a:lnTo>
                  <a:lnTo>
                    <a:pt x="402558" y="1316644"/>
                  </a:lnTo>
                  <a:lnTo>
                    <a:pt x="466129" y="1323776"/>
                  </a:lnTo>
                  <a:lnTo>
                    <a:pt x="531859" y="1329524"/>
                  </a:lnTo>
                  <a:lnTo>
                    <a:pt x="599206" y="1333772"/>
                  </a:lnTo>
                  <a:lnTo>
                    <a:pt x="667633" y="1336406"/>
                  </a:lnTo>
                  <a:lnTo>
                    <a:pt x="736600" y="1337310"/>
                  </a:lnTo>
                  <a:lnTo>
                    <a:pt x="5530850" y="1337310"/>
                  </a:lnTo>
                  <a:lnTo>
                    <a:pt x="5599816" y="1336406"/>
                  </a:lnTo>
                  <a:lnTo>
                    <a:pt x="5668243" y="1333772"/>
                  </a:lnTo>
                  <a:lnTo>
                    <a:pt x="5735590" y="1329524"/>
                  </a:lnTo>
                  <a:lnTo>
                    <a:pt x="5801320" y="1323776"/>
                  </a:lnTo>
                  <a:lnTo>
                    <a:pt x="5864891" y="1316644"/>
                  </a:lnTo>
                  <a:lnTo>
                    <a:pt x="5925765" y="1308243"/>
                  </a:lnTo>
                  <a:lnTo>
                    <a:pt x="5983402" y="1298689"/>
                  </a:lnTo>
                  <a:lnTo>
                    <a:pt x="6037262" y="1288097"/>
                  </a:lnTo>
                  <a:lnTo>
                    <a:pt x="6086806" y="1276582"/>
                  </a:lnTo>
                  <a:lnTo>
                    <a:pt x="6131495" y="1264260"/>
                  </a:lnTo>
                  <a:lnTo>
                    <a:pt x="6170789" y="1251245"/>
                  </a:lnTo>
                  <a:lnTo>
                    <a:pt x="6231033" y="1223602"/>
                  </a:lnTo>
                  <a:lnTo>
                    <a:pt x="6263223" y="1194574"/>
                  </a:lnTo>
                  <a:lnTo>
                    <a:pt x="6267450" y="1179830"/>
                  </a:lnTo>
                  <a:lnTo>
                    <a:pt x="6267450" y="156210"/>
                  </a:lnTo>
                  <a:lnTo>
                    <a:pt x="6231033" y="113026"/>
                  </a:lnTo>
                  <a:lnTo>
                    <a:pt x="6170789" y="85651"/>
                  </a:lnTo>
                  <a:lnTo>
                    <a:pt x="6131495" y="72739"/>
                  </a:lnTo>
                  <a:lnTo>
                    <a:pt x="6086806" y="60501"/>
                  </a:lnTo>
                  <a:lnTo>
                    <a:pt x="6037262" y="49053"/>
                  </a:lnTo>
                  <a:lnTo>
                    <a:pt x="5983402" y="38513"/>
                  </a:lnTo>
                  <a:lnTo>
                    <a:pt x="5925765" y="28999"/>
                  </a:lnTo>
                  <a:lnTo>
                    <a:pt x="5864891" y="20626"/>
                  </a:lnTo>
                  <a:lnTo>
                    <a:pt x="5801320" y="13513"/>
                  </a:lnTo>
                  <a:lnTo>
                    <a:pt x="5735590" y="7777"/>
                  </a:lnTo>
                  <a:lnTo>
                    <a:pt x="5668243" y="3534"/>
                  </a:lnTo>
                  <a:lnTo>
                    <a:pt x="5599816" y="903"/>
                  </a:lnTo>
                  <a:lnTo>
                    <a:pt x="5530850" y="0"/>
                  </a:lnTo>
                  <a:close/>
                </a:path>
              </a:pathLst>
            </a:custGeom>
            <a:solidFill>
              <a:srgbClr val="C2D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/>
            <p:cNvSpPr/>
            <p:nvPr/>
          </p:nvSpPr>
          <p:spPr>
            <a:xfrm>
              <a:off x="2331720" y="2846070"/>
              <a:ext cx="6083300" cy="1188720"/>
            </a:xfrm>
            <a:custGeom>
              <a:avLst/>
              <a:gdLst/>
              <a:ahLst/>
              <a:cxnLst/>
              <a:rect l="l" t="t" r="r" b="b"/>
              <a:pathLst>
                <a:path w="6083300" h="1188720">
                  <a:moveTo>
                    <a:pt x="5368289" y="0"/>
                  </a:moveTo>
                  <a:lnTo>
                    <a:pt x="715010" y="0"/>
                  </a:lnTo>
                  <a:lnTo>
                    <a:pt x="647960" y="787"/>
                  </a:lnTo>
                  <a:lnTo>
                    <a:pt x="581461" y="3083"/>
                  </a:lnTo>
                  <a:lnTo>
                    <a:pt x="516034" y="6789"/>
                  </a:lnTo>
                  <a:lnTo>
                    <a:pt x="452199" y="11807"/>
                  </a:lnTo>
                  <a:lnTo>
                    <a:pt x="390477" y="18037"/>
                  </a:lnTo>
                  <a:lnTo>
                    <a:pt x="331390" y="25382"/>
                  </a:lnTo>
                  <a:lnTo>
                    <a:pt x="275458" y="33743"/>
                  </a:lnTo>
                  <a:lnTo>
                    <a:pt x="223202" y="43021"/>
                  </a:lnTo>
                  <a:lnTo>
                    <a:pt x="175143" y="53117"/>
                  </a:lnTo>
                  <a:lnTo>
                    <a:pt x="131802" y="63934"/>
                  </a:lnTo>
                  <a:lnTo>
                    <a:pt x="93699" y="75371"/>
                  </a:lnTo>
                  <a:lnTo>
                    <a:pt x="35294" y="99717"/>
                  </a:lnTo>
                  <a:lnTo>
                    <a:pt x="4095" y="125364"/>
                  </a:lnTo>
                  <a:lnTo>
                    <a:pt x="0" y="138429"/>
                  </a:lnTo>
                  <a:lnTo>
                    <a:pt x="0" y="1047749"/>
                  </a:lnTo>
                  <a:lnTo>
                    <a:pt x="35294" y="1086697"/>
                  </a:lnTo>
                  <a:lnTo>
                    <a:pt x="93699" y="1111397"/>
                  </a:lnTo>
                  <a:lnTo>
                    <a:pt x="131802" y="1123049"/>
                  </a:lnTo>
                  <a:lnTo>
                    <a:pt x="175143" y="1134095"/>
                  </a:lnTo>
                  <a:lnTo>
                    <a:pt x="223202" y="1144428"/>
                  </a:lnTo>
                  <a:lnTo>
                    <a:pt x="275458" y="1153943"/>
                  </a:lnTo>
                  <a:lnTo>
                    <a:pt x="331390" y="1162533"/>
                  </a:lnTo>
                  <a:lnTo>
                    <a:pt x="390477" y="1170093"/>
                  </a:lnTo>
                  <a:lnTo>
                    <a:pt x="452199" y="1176516"/>
                  </a:lnTo>
                  <a:lnTo>
                    <a:pt x="516034" y="1181696"/>
                  </a:lnTo>
                  <a:lnTo>
                    <a:pt x="581461" y="1185527"/>
                  </a:lnTo>
                  <a:lnTo>
                    <a:pt x="647960" y="1187904"/>
                  </a:lnTo>
                  <a:lnTo>
                    <a:pt x="715010" y="1188719"/>
                  </a:lnTo>
                  <a:lnTo>
                    <a:pt x="5368289" y="1188719"/>
                  </a:lnTo>
                  <a:lnTo>
                    <a:pt x="5435339" y="1187904"/>
                  </a:lnTo>
                  <a:lnTo>
                    <a:pt x="5501838" y="1185527"/>
                  </a:lnTo>
                  <a:lnTo>
                    <a:pt x="5567265" y="1181696"/>
                  </a:lnTo>
                  <a:lnTo>
                    <a:pt x="5631100" y="1176516"/>
                  </a:lnTo>
                  <a:lnTo>
                    <a:pt x="5692822" y="1170093"/>
                  </a:lnTo>
                  <a:lnTo>
                    <a:pt x="5751909" y="1162533"/>
                  </a:lnTo>
                  <a:lnTo>
                    <a:pt x="5807841" y="1153943"/>
                  </a:lnTo>
                  <a:lnTo>
                    <a:pt x="5860097" y="1144428"/>
                  </a:lnTo>
                  <a:lnTo>
                    <a:pt x="5908156" y="1134095"/>
                  </a:lnTo>
                  <a:lnTo>
                    <a:pt x="5951497" y="1123049"/>
                  </a:lnTo>
                  <a:lnTo>
                    <a:pt x="5989600" y="1111397"/>
                  </a:lnTo>
                  <a:lnTo>
                    <a:pt x="6048005" y="1086697"/>
                  </a:lnTo>
                  <a:lnTo>
                    <a:pt x="6079204" y="1060844"/>
                  </a:lnTo>
                  <a:lnTo>
                    <a:pt x="6083300" y="1047749"/>
                  </a:lnTo>
                  <a:lnTo>
                    <a:pt x="6083300" y="138429"/>
                  </a:lnTo>
                  <a:lnTo>
                    <a:pt x="6048005" y="99717"/>
                  </a:lnTo>
                  <a:lnTo>
                    <a:pt x="5989600" y="75371"/>
                  </a:lnTo>
                  <a:lnTo>
                    <a:pt x="5951497" y="63934"/>
                  </a:lnTo>
                  <a:lnTo>
                    <a:pt x="5908156" y="53117"/>
                  </a:lnTo>
                  <a:lnTo>
                    <a:pt x="5860097" y="43021"/>
                  </a:lnTo>
                  <a:lnTo>
                    <a:pt x="5807841" y="33743"/>
                  </a:lnTo>
                  <a:lnTo>
                    <a:pt x="5751909" y="25382"/>
                  </a:lnTo>
                  <a:lnTo>
                    <a:pt x="5692822" y="18037"/>
                  </a:lnTo>
                  <a:lnTo>
                    <a:pt x="5631100" y="11807"/>
                  </a:lnTo>
                  <a:lnTo>
                    <a:pt x="5567265" y="6789"/>
                  </a:lnTo>
                  <a:lnTo>
                    <a:pt x="5501838" y="3083"/>
                  </a:lnTo>
                  <a:lnTo>
                    <a:pt x="5435339" y="787"/>
                  </a:lnTo>
                  <a:lnTo>
                    <a:pt x="5368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/>
            <p:cNvSpPr/>
            <p:nvPr/>
          </p:nvSpPr>
          <p:spPr>
            <a:xfrm>
              <a:off x="2331720" y="2846070"/>
              <a:ext cx="6083300" cy="1188720"/>
            </a:xfrm>
            <a:custGeom>
              <a:avLst/>
              <a:gdLst/>
              <a:ahLst/>
              <a:cxnLst/>
              <a:rect l="l" t="t" r="r" b="b"/>
              <a:pathLst>
                <a:path w="6083300" h="1188720">
                  <a:moveTo>
                    <a:pt x="0" y="138429"/>
                  </a:moveTo>
                  <a:lnTo>
                    <a:pt x="35294" y="99717"/>
                  </a:lnTo>
                  <a:lnTo>
                    <a:pt x="93699" y="75371"/>
                  </a:lnTo>
                  <a:lnTo>
                    <a:pt x="131802" y="63934"/>
                  </a:lnTo>
                  <a:lnTo>
                    <a:pt x="175143" y="53117"/>
                  </a:lnTo>
                  <a:lnTo>
                    <a:pt x="223202" y="43021"/>
                  </a:lnTo>
                  <a:lnTo>
                    <a:pt x="275458" y="33743"/>
                  </a:lnTo>
                  <a:lnTo>
                    <a:pt x="331390" y="25382"/>
                  </a:lnTo>
                  <a:lnTo>
                    <a:pt x="390477" y="18037"/>
                  </a:lnTo>
                  <a:lnTo>
                    <a:pt x="452199" y="11807"/>
                  </a:lnTo>
                  <a:lnTo>
                    <a:pt x="516034" y="6789"/>
                  </a:lnTo>
                  <a:lnTo>
                    <a:pt x="581461" y="3083"/>
                  </a:lnTo>
                  <a:lnTo>
                    <a:pt x="647960" y="787"/>
                  </a:lnTo>
                  <a:lnTo>
                    <a:pt x="715010" y="0"/>
                  </a:lnTo>
                  <a:lnTo>
                    <a:pt x="5368289" y="0"/>
                  </a:lnTo>
                  <a:lnTo>
                    <a:pt x="5435339" y="787"/>
                  </a:lnTo>
                  <a:lnTo>
                    <a:pt x="5501838" y="3083"/>
                  </a:lnTo>
                  <a:lnTo>
                    <a:pt x="5567265" y="6789"/>
                  </a:lnTo>
                  <a:lnTo>
                    <a:pt x="5631100" y="11807"/>
                  </a:lnTo>
                  <a:lnTo>
                    <a:pt x="5692822" y="18037"/>
                  </a:lnTo>
                  <a:lnTo>
                    <a:pt x="5751909" y="25382"/>
                  </a:lnTo>
                  <a:lnTo>
                    <a:pt x="5807841" y="33743"/>
                  </a:lnTo>
                  <a:lnTo>
                    <a:pt x="5860097" y="43021"/>
                  </a:lnTo>
                  <a:lnTo>
                    <a:pt x="5908156" y="53117"/>
                  </a:lnTo>
                  <a:lnTo>
                    <a:pt x="5951497" y="63934"/>
                  </a:lnTo>
                  <a:lnTo>
                    <a:pt x="5989600" y="75371"/>
                  </a:lnTo>
                  <a:lnTo>
                    <a:pt x="6048005" y="99717"/>
                  </a:lnTo>
                  <a:lnTo>
                    <a:pt x="6079204" y="125364"/>
                  </a:lnTo>
                  <a:lnTo>
                    <a:pt x="6083300" y="138429"/>
                  </a:lnTo>
                  <a:lnTo>
                    <a:pt x="6083300" y="1047749"/>
                  </a:lnTo>
                  <a:lnTo>
                    <a:pt x="6048005" y="1086697"/>
                  </a:lnTo>
                  <a:lnTo>
                    <a:pt x="5989600" y="1111397"/>
                  </a:lnTo>
                  <a:lnTo>
                    <a:pt x="5951497" y="1123049"/>
                  </a:lnTo>
                  <a:lnTo>
                    <a:pt x="5908156" y="1134095"/>
                  </a:lnTo>
                  <a:lnTo>
                    <a:pt x="5860097" y="1144428"/>
                  </a:lnTo>
                  <a:lnTo>
                    <a:pt x="5807841" y="1153943"/>
                  </a:lnTo>
                  <a:lnTo>
                    <a:pt x="5751909" y="1162533"/>
                  </a:lnTo>
                  <a:lnTo>
                    <a:pt x="5692822" y="1170093"/>
                  </a:lnTo>
                  <a:lnTo>
                    <a:pt x="5631100" y="1176516"/>
                  </a:lnTo>
                  <a:lnTo>
                    <a:pt x="5567265" y="1181696"/>
                  </a:lnTo>
                  <a:lnTo>
                    <a:pt x="5501838" y="1185527"/>
                  </a:lnTo>
                  <a:lnTo>
                    <a:pt x="5435339" y="1187904"/>
                  </a:lnTo>
                  <a:lnTo>
                    <a:pt x="5368289" y="1188719"/>
                  </a:lnTo>
                  <a:lnTo>
                    <a:pt x="715010" y="1188719"/>
                  </a:lnTo>
                  <a:lnTo>
                    <a:pt x="647960" y="1187904"/>
                  </a:lnTo>
                  <a:lnTo>
                    <a:pt x="581461" y="1185527"/>
                  </a:lnTo>
                  <a:lnTo>
                    <a:pt x="516034" y="1181696"/>
                  </a:lnTo>
                  <a:lnTo>
                    <a:pt x="452199" y="1176516"/>
                  </a:lnTo>
                  <a:lnTo>
                    <a:pt x="390477" y="1170093"/>
                  </a:lnTo>
                  <a:lnTo>
                    <a:pt x="331390" y="1162533"/>
                  </a:lnTo>
                  <a:lnTo>
                    <a:pt x="275458" y="1153943"/>
                  </a:lnTo>
                  <a:lnTo>
                    <a:pt x="223202" y="1144428"/>
                  </a:lnTo>
                  <a:lnTo>
                    <a:pt x="175143" y="1134095"/>
                  </a:lnTo>
                  <a:lnTo>
                    <a:pt x="131802" y="1123049"/>
                  </a:lnTo>
                  <a:lnTo>
                    <a:pt x="93699" y="1111397"/>
                  </a:lnTo>
                  <a:lnTo>
                    <a:pt x="35294" y="1086697"/>
                  </a:lnTo>
                  <a:lnTo>
                    <a:pt x="4095" y="1060844"/>
                  </a:lnTo>
                  <a:lnTo>
                    <a:pt x="0" y="1047749"/>
                  </a:lnTo>
                  <a:lnTo>
                    <a:pt x="0" y="138429"/>
                  </a:lnTo>
                  <a:close/>
                </a:path>
              </a:pathLst>
            </a:custGeom>
            <a:ln w="22283">
              <a:solidFill>
                <a:srgbClr val="006FB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5" name="object 345"/>
          <p:cNvSpPr txBox="1"/>
          <p:nvPr/>
        </p:nvSpPr>
        <p:spPr>
          <a:xfrm>
            <a:off x="3110229" y="2973070"/>
            <a:ext cx="500253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本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次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课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主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要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讲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述了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压负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荷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开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关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的功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能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及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使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操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作过</a:t>
            </a:r>
            <a:endParaRPr sz="1700">
              <a:latin typeface="Microsoft YaHei UI"/>
              <a:cs typeface="Microsoft YaHei UI"/>
            </a:endParaRPr>
          </a:p>
        </p:txBody>
      </p:sp>
      <p:sp>
        <p:nvSpPr>
          <p:cNvPr id="346" name="object 346"/>
          <p:cNvSpPr txBox="1"/>
          <p:nvPr/>
        </p:nvSpPr>
        <p:spPr>
          <a:xfrm>
            <a:off x="2725420" y="3233419"/>
            <a:ext cx="5218430" cy="802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程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；熔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功能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主</a:t>
            </a:r>
            <a:r>
              <a:rPr sz="1700" b="1" spc="15" dirty="0">
                <a:solidFill>
                  <a:srgbClr val="001F5F"/>
                </a:solidFill>
                <a:latin typeface="Microsoft YaHei UI"/>
                <a:cs typeface="Microsoft YaHei UI"/>
              </a:rPr>
              <a:t>要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参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数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；分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别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详细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讲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解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了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高低压 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断器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的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功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能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、内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部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结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构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工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作过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程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等。</a:t>
            </a:r>
            <a:endParaRPr sz="1700">
              <a:latin typeface="Microsoft YaHei UI"/>
              <a:cs typeface="Microsoft YaHei UI"/>
            </a:endParaRPr>
          </a:p>
        </p:txBody>
      </p:sp>
      <p:grpSp>
        <p:nvGrpSpPr>
          <p:cNvPr id="347" name="object 347"/>
          <p:cNvGrpSpPr/>
          <p:nvPr/>
        </p:nvGrpSpPr>
        <p:grpSpPr>
          <a:xfrm>
            <a:off x="754380" y="3257550"/>
            <a:ext cx="1497330" cy="415290"/>
            <a:chOff x="754380" y="3257550"/>
            <a:chExt cx="1497330" cy="415290"/>
          </a:xfrm>
        </p:grpSpPr>
        <p:sp>
          <p:nvSpPr>
            <p:cNvPr id="348" name="object 348"/>
            <p:cNvSpPr/>
            <p:nvPr/>
          </p:nvSpPr>
          <p:spPr>
            <a:xfrm>
              <a:off x="754380" y="3257550"/>
              <a:ext cx="1497330" cy="415290"/>
            </a:xfrm>
            <a:custGeom>
              <a:avLst/>
              <a:gdLst/>
              <a:ahLst/>
              <a:cxnLst/>
              <a:rect l="l" t="t" r="r" b="b"/>
              <a:pathLst>
                <a:path w="1497330" h="415289">
                  <a:moveTo>
                    <a:pt x="1497330" y="0"/>
                  </a:moveTo>
                  <a:lnTo>
                    <a:pt x="0" y="0"/>
                  </a:lnTo>
                  <a:lnTo>
                    <a:pt x="0" y="415289"/>
                  </a:lnTo>
                  <a:lnTo>
                    <a:pt x="748030" y="415289"/>
                  </a:lnTo>
                  <a:lnTo>
                    <a:pt x="1497330" y="415289"/>
                  </a:lnTo>
                  <a:lnTo>
                    <a:pt x="1497330" y="0"/>
                  </a:lnTo>
                  <a:close/>
                </a:path>
              </a:pathLst>
            </a:custGeom>
            <a:solidFill>
              <a:srgbClr val="C2D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/>
            <p:cNvSpPr/>
            <p:nvPr/>
          </p:nvSpPr>
          <p:spPr>
            <a:xfrm>
              <a:off x="754380" y="3318510"/>
              <a:ext cx="1497330" cy="273050"/>
            </a:xfrm>
            <a:custGeom>
              <a:avLst/>
              <a:gdLst/>
              <a:ahLst/>
              <a:cxnLst/>
              <a:rect l="l" t="t" r="r" b="b"/>
              <a:pathLst>
                <a:path w="1497330" h="273050">
                  <a:moveTo>
                    <a:pt x="1497330" y="0"/>
                  </a:moveTo>
                  <a:lnTo>
                    <a:pt x="0" y="0"/>
                  </a:lnTo>
                  <a:lnTo>
                    <a:pt x="0" y="273050"/>
                  </a:lnTo>
                  <a:lnTo>
                    <a:pt x="748030" y="273050"/>
                  </a:lnTo>
                  <a:lnTo>
                    <a:pt x="1497330" y="273050"/>
                  </a:lnTo>
                  <a:lnTo>
                    <a:pt x="1497330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0" name="object 350"/>
          <p:cNvSpPr txBox="1"/>
          <p:nvPr/>
        </p:nvSpPr>
        <p:spPr>
          <a:xfrm>
            <a:off x="914400" y="3336290"/>
            <a:ext cx="11760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5915" algn="l"/>
                <a:tab pos="661035" algn="l"/>
                <a:tab pos="984885" algn="l"/>
              </a:tabLst>
            </a:pP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本	讲	小	结</a:t>
            </a:r>
            <a:endParaRPr sz="1400">
              <a:latin typeface="Microsoft YaHei UI"/>
              <a:cs typeface="Microsoft YaHei UI"/>
            </a:endParaRPr>
          </a:p>
        </p:txBody>
      </p:sp>
      <p:grpSp>
        <p:nvGrpSpPr>
          <p:cNvPr id="351" name="object 351"/>
          <p:cNvGrpSpPr/>
          <p:nvPr/>
        </p:nvGrpSpPr>
        <p:grpSpPr>
          <a:xfrm>
            <a:off x="540067" y="4348797"/>
            <a:ext cx="8100695" cy="1695450"/>
            <a:chOff x="540067" y="4348797"/>
            <a:chExt cx="8100695" cy="1695450"/>
          </a:xfrm>
        </p:grpSpPr>
        <p:sp>
          <p:nvSpPr>
            <p:cNvPr id="352" name="object 352"/>
            <p:cNvSpPr/>
            <p:nvPr/>
          </p:nvSpPr>
          <p:spPr>
            <a:xfrm>
              <a:off x="557530" y="4366259"/>
              <a:ext cx="8065770" cy="0"/>
            </a:xfrm>
            <a:custGeom>
              <a:avLst/>
              <a:gdLst/>
              <a:ahLst/>
              <a:cxnLst/>
              <a:rect l="l" t="t" r="r" b="b"/>
              <a:pathLst>
                <a:path w="8065770">
                  <a:moveTo>
                    <a:pt x="0" y="0"/>
                  </a:moveTo>
                  <a:lnTo>
                    <a:pt x="34290" y="0"/>
                  </a:lnTo>
                </a:path>
                <a:path w="8065770">
                  <a:moveTo>
                    <a:pt x="69850" y="0"/>
                  </a:moveTo>
                  <a:lnTo>
                    <a:pt x="104140" y="0"/>
                  </a:lnTo>
                </a:path>
                <a:path w="8065770">
                  <a:moveTo>
                    <a:pt x="139700" y="0"/>
                  </a:moveTo>
                  <a:lnTo>
                    <a:pt x="173990" y="0"/>
                  </a:lnTo>
                </a:path>
                <a:path w="8065770">
                  <a:moveTo>
                    <a:pt x="209550" y="0"/>
                  </a:moveTo>
                  <a:lnTo>
                    <a:pt x="243840" y="0"/>
                  </a:lnTo>
                </a:path>
                <a:path w="8065770">
                  <a:moveTo>
                    <a:pt x="279400" y="0"/>
                  </a:moveTo>
                  <a:lnTo>
                    <a:pt x="313689" y="0"/>
                  </a:lnTo>
                </a:path>
                <a:path w="8065770">
                  <a:moveTo>
                    <a:pt x="349250" y="0"/>
                  </a:moveTo>
                  <a:lnTo>
                    <a:pt x="383539" y="0"/>
                  </a:lnTo>
                </a:path>
                <a:path w="8065770">
                  <a:moveTo>
                    <a:pt x="419100" y="0"/>
                  </a:moveTo>
                  <a:lnTo>
                    <a:pt x="453389" y="0"/>
                  </a:lnTo>
                </a:path>
                <a:path w="8065770">
                  <a:moveTo>
                    <a:pt x="488950" y="0"/>
                  </a:moveTo>
                  <a:lnTo>
                    <a:pt x="523239" y="0"/>
                  </a:lnTo>
                </a:path>
                <a:path w="8065770">
                  <a:moveTo>
                    <a:pt x="558800" y="0"/>
                  </a:moveTo>
                  <a:lnTo>
                    <a:pt x="593090" y="0"/>
                  </a:lnTo>
                </a:path>
                <a:path w="8065770">
                  <a:moveTo>
                    <a:pt x="628650" y="0"/>
                  </a:moveTo>
                  <a:lnTo>
                    <a:pt x="662940" y="0"/>
                  </a:lnTo>
                </a:path>
                <a:path w="8065770">
                  <a:moveTo>
                    <a:pt x="698500" y="0"/>
                  </a:moveTo>
                  <a:lnTo>
                    <a:pt x="732790" y="0"/>
                  </a:lnTo>
                </a:path>
                <a:path w="8065770">
                  <a:moveTo>
                    <a:pt x="768350" y="0"/>
                  </a:moveTo>
                  <a:lnTo>
                    <a:pt x="802640" y="0"/>
                  </a:lnTo>
                </a:path>
                <a:path w="8065770">
                  <a:moveTo>
                    <a:pt x="838200" y="0"/>
                  </a:moveTo>
                  <a:lnTo>
                    <a:pt x="872489" y="0"/>
                  </a:lnTo>
                </a:path>
                <a:path w="8065770">
                  <a:moveTo>
                    <a:pt x="908050" y="0"/>
                  </a:moveTo>
                  <a:lnTo>
                    <a:pt x="942339" y="0"/>
                  </a:lnTo>
                </a:path>
                <a:path w="8065770">
                  <a:moveTo>
                    <a:pt x="977900" y="0"/>
                  </a:moveTo>
                  <a:lnTo>
                    <a:pt x="1012189" y="0"/>
                  </a:lnTo>
                </a:path>
                <a:path w="8065770">
                  <a:moveTo>
                    <a:pt x="1047750" y="0"/>
                  </a:moveTo>
                  <a:lnTo>
                    <a:pt x="1082039" y="0"/>
                  </a:lnTo>
                </a:path>
                <a:path w="8065770">
                  <a:moveTo>
                    <a:pt x="1117600" y="0"/>
                  </a:moveTo>
                  <a:lnTo>
                    <a:pt x="1151889" y="0"/>
                  </a:lnTo>
                </a:path>
                <a:path w="8065770">
                  <a:moveTo>
                    <a:pt x="1187450" y="0"/>
                  </a:moveTo>
                  <a:lnTo>
                    <a:pt x="1221739" y="0"/>
                  </a:lnTo>
                </a:path>
                <a:path w="8065770">
                  <a:moveTo>
                    <a:pt x="1257300" y="0"/>
                  </a:moveTo>
                  <a:lnTo>
                    <a:pt x="1291589" y="0"/>
                  </a:lnTo>
                </a:path>
                <a:path w="8065770">
                  <a:moveTo>
                    <a:pt x="1327150" y="0"/>
                  </a:moveTo>
                  <a:lnTo>
                    <a:pt x="1361439" y="0"/>
                  </a:lnTo>
                </a:path>
                <a:path w="8065770">
                  <a:moveTo>
                    <a:pt x="1397000" y="0"/>
                  </a:moveTo>
                  <a:lnTo>
                    <a:pt x="1431289" y="0"/>
                  </a:lnTo>
                </a:path>
                <a:path w="8065770">
                  <a:moveTo>
                    <a:pt x="1466850" y="0"/>
                  </a:moveTo>
                  <a:lnTo>
                    <a:pt x="1501139" y="0"/>
                  </a:lnTo>
                </a:path>
                <a:path w="8065770">
                  <a:moveTo>
                    <a:pt x="1536700" y="0"/>
                  </a:moveTo>
                  <a:lnTo>
                    <a:pt x="1570989" y="0"/>
                  </a:lnTo>
                </a:path>
                <a:path w="8065770">
                  <a:moveTo>
                    <a:pt x="1606550" y="0"/>
                  </a:moveTo>
                  <a:lnTo>
                    <a:pt x="1640839" y="0"/>
                  </a:lnTo>
                </a:path>
                <a:path w="8065770">
                  <a:moveTo>
                    <a:pt x="1676400" y="0"/>
                  </a:moveTo>
                  <a:lnTo>
                    <a:pt x="1710689" y="0"/>
                  </a:lnTo>
                </a:path>
                <a:path w="8065770">
                  <a:moveTo>
                    <a:pt x="1746250" y="0"/>
                  </a:moveTo>
                  <a:lnTo>
                    <a:pt x="1780539" y="0"/>
                  </a:lnTo>
                </a:path>
                <a:path w="8065770">
                  <a:moveTo>
                    <a:pt x="1816100" y="0"/>
                  </a:moveTo>
                  <a:lnTo>
                    <a:pt x="1850389" y="0"/>
                  </a:lnTo>
                </a:path>
                <a:path w="8065770">
                  <a:moveTo>
                    <a:pt x="1885950" y="0"/>
                  </a:moveTo>
                  <a:lnTo>
                    <a:pt x="1920239" y="0"/>
                  </a:lnTo>
                </a:path>
                <a:path w="8065770">
                  <a:moveTo>
                    <a:pt x="1955800" y="0"/>
                  </a:moveTo>
                  <a:lnTo>
                    <a:pt x="1990089" y="0"/>
                  </a:lnTo>
                </a:path>
                <a:path w="8065770">
                  <a:moveTo>
                    <a:pt x="2025650" y="0"/>
                  </a:moveTo>
                  <a:lnTo>
                    <a:pt x="2059939" y="0"/>
                  </a:lnTo>
                </a:path>
                <a:path w="8065770">
                  <a:moveTo>
                    <a:pt x="2095500" y="0"/>
                  </a:moveTo>
                  <a:lnTo>
                    <a:pt x="2129790" y="0"/>
                  </a:lnTo>
                </a:path>
                <a:path w="8065770">
                  <a:moveTo>
                    <a:pt x="2165350" y="0"/>
                  </a:moveTo>
                  <a:lnTo>
                    <a:pt x="2199640" y="0"/>
                  </a:lnTo>
                </a:path>
                <a:path w="8065770">
                  <a:moveTo>
                    <a:pt x="2235200" y="0"/>
                  </a:moveTo>
                  <a:lnTo>
                    <a:pt x="2269490" y="0"/>
                  </a:lnTo>
                </a:path>
                <a:path w="8065770">
                  <a:moveTo>
                    <a:pt x="2305050" y="0"/>
                  </a:moveTo>
                  <a:lnTo>
                    <a:pt x="2339340" y="0"/>
                  </a:lnTo>
                </a:path>
                <a:path w="8065770">
                  <a:moveTo>
                    <a:pt x="2374900" y="0"/>
                  </a:moveTo>
                  <a:lnTo>
                    <a:pt x="2409190" y="0"/>
                  </a:lnTo>
                </a:path>
                <a:path w="8065770">
                  <a:moveTo>
                    <a:pt x="2444750" y="0"/>
                  </a:moveTo>
                  <a:lnTo>
                    <a:pt x="2479040" y="0"/>
                  </a:lnTo>
                </a:path>
                <a:path w="8065770">
                  <a:moveTo>
                    <a:pt x="2514600" y="0"/>
                  </a:moveTo>
                  <a:lnTo>
                    <a:pt x="2548890" y="0"/>
                  </a:lnTo>
                </a:path>
                <a:path w="8065770">
                  <a:moveTo>
                    <a:pt x="2584450" y="0"/>
                  </a:moveTo>
                  <a:lnTo>
                    <a:pt x="2618740" y="0"/>
                  </a:lnTo>
                </a:path>
                <a:path w="8065770">
                  <a:moveTo>
                    <a:pt x="2654300" y="0"/>
                  </a:moveTo>
                  <a:lnTo>
                    <a:pt x="2688590" y="0"/>
                  </a:lnTo>
                </a:path>
                <a:path w="8065770">
                  <a:moveTo>
                    <a:pt x="2722880" y="0"/>
                  </a:moveTo>
                  <a:lnTo>
                    <a:pt x="2758440" y="0"/>
                  </a:lnTo>
                </a:path>
                <a:path w="8065770">
                  <a:moveTo>
                    <a:pt x="2792730" y="0"/>
                  </a:moveTo>
                  <a:lnTo>
                    <a:pt x="2828290" y="0"/>
                  </a:lnTo>
                </a:path>
                <a:path w="8065770">
                  <a:moveTo>
                    <a:pt x="2862580" y="0"/>
                  </a:moveTo>
                  <a:lnTo>
                    <a:pt x="2898140" y="0"/>
                  </a:lnTo>
                </a:path>
                <a:path w="8065770">
                  <a:moveTo>
                    <a:pt x="2932430" y="0"/>
                  </a:moveTo>
                  <a:lnTo>
                    <a:pt x="2967990" y="0"/>
                  </a:lnTo>
                </a:path>
                <a:path w="8065770">
                  <a:moveTo>
                    <a:pt x="3002280" y="0"/>
                  </a:moveTo>
                  <a:lnTo>
                    <a:pt x="3037840" y="0"/>
                  </a:lnTo>
                </a:path>
                <a:path w="8065770">
                  <a:moveTo>
                    <a:pt x="3072130" y="0"/>
                  </a:moveTo>
                  <a:lnTo>
                    <a:pt x="3107690" y="0"/>
                  </a:lnTo>
                </a:path>
                <a:path w="8065770">
                  <a:moveTo>
                    <a:pt x="3141980" y="0"/>
                  </a:moveTo>
                  <a:lnTo>
                    <a:pt x="3177540" y="0"/>
                  </a:lnTo>
                </a:path>
                <a:path w="8065770">
                  <a:moveTo>
                    <a:pt x="3211830" y="0"/>
                  </a:moveTo>
                  <a:lnTo>
                    <a:pt x="3247390" y="0"/>
                  </a:lnTo>
                </a:path>
                <a:path w="8065770">
                  <a:moveTo>
                    <a:pt x="3281680" y="0"/>
                  </a:moveTo>
                  <a:lnTo>
                    <a:pt x="3317240" y="0"/>
                  </a:lnTo>
                </a:path>
                <a:path w="8065770">
                  <a:moveTo>
                    <a:pt x="3351530" y="0"/>
                  </a:moveTo>
                  <a:lnTo>
                    <a:pt x="3387090" y="0"/>
                  </a:lnTo>
                </a:path>
                <a:path w="8065770">
                  <a:moveTo>
                    <a:pt x="3421380" y="0"/>
                  </a:moveTo>
                  <a:lnTo>
                    <a:pt x="3456940" y="0"/>
                  </a:lnTo>
                </a:path>
                <a:path w="8065770">
                  <a:moveTo>
                    <a:pt x="3491230" y="0"/>
                  </a:moveTo>
                  <a:lnTo>
                    <a:pt x="3526790" y="0"/>
                  </a:lnTo>
                </a:path>
                <a:path w="8065770">
                  <a:moveTo>
                    <a:pt x="3561080" y="0"/>
                  </a:moveTo>
                  <a:lnTo>
                    <a:pt x="3596640" y="0"/>
                  </a:lnTo>
                </a:path>
                <a:path w="8065770">
                  <a:moveTo>
                    <a:pt x="3630930" y="0"/>
                  </a:moveTo>
                  <a:lnTo>
                    <a:pt x="3666490" y="0"/>
                  </a:lnTo>
                </a:path>
                <a:path w="8065770">
                  <a:moveTo>
                    <a:pt x="3700780" y="0"/>
                  </a:moveTo>
                  <a:lnTo>
                    <a:pt x="3736340" y="0"/>
                  </a:lnTo>
                </a:path>
                <a:path w="8065770">
                  <a:moveTo>
                    <a:pt x="3770630" y="0"/>
                  </a:moveTo>
                  <a:lnTo>
                    <a:pt x="3806190" y="0"/>
                  </a:lnTo>
                </a:path>
                <a:path w="8065770">
                  <a:moveTo>
                    <a:pt x="3840480" y="0"/>
                  </a:moveTo>
                  <a:lnTo>
                    <a:pt x="3876040" y="0"/>
                  </a:lnTo>
                </a:path>
                <a:path w="8065770">
                  <a:moveTo>
                    <a:pt x="3910330" y="0"/>
                  </a:moveTo>
                  <a:lnTo>
                    <a:pt x="3945890" y="0"/>
                  </a:lnTo>
                </a:path>
                <a:path w="8065770">
                  <a:moveTo>
                    <a:pt x="3980180" y="0"/>
                  </a:moveTo>
                  <a:lnTo>
                    <a:pt x="4015740" y="0"/>
                  </a:lnTo>
                </a:path>
                <a:path w="8065770">
                  <a:moveTo>
                    <a:pt x="4050030" y="0"/>
                  </a:moveTo>
                  <a:lnTo>
                    <a:pt x="4085590" y="0"/>
                  </a:lnTo>
                </a:path>
                <a:path w="8065770">
                  <a:moveTo>
                    <a:pt x="4119880" y="0"/>
                  </a:moveTo>
                  <a:lnTo>
                    <a:pt x="4155440" y="0"/>
                  </a:lnTo>
                </a:path>
                <a:path w="8065770">
                  <a:moveTo>
                    <a:pt x="4189730" y="0"/>
                  </a:moveTo>
                  <a:lnTo>
                    <a:pt x="4225290" y="0"/>
                  </a:lnTo>
                </a:path>
                <a:path w="8065770">
                  <a:moveTo>
                    <a:pt x="4259580" y="0"/>
                  </a:moveTo>
                  <a:lnTo>
                    <a:pt x="4295140" y="0"/>
                  </a:lnTo>
                </a:path>
                <a:path w="8065770">
                  <a:moveTo>
                    <a:pt x="4329430" y="0"/>
                  </a:moveTo>
                  <a:lnTo>
                    <a:pt x="4364990" y="0"/>
                  </a:lnTo>
                </a:path>
                <a:path w="8065770">
                  <a:moveTo>
                    <a:pt x="4399280" y="0"/>
                  </a:moveTo>
                  <a:lnTo>
                    <a:pt x="4434840" y="0"/>
                  </a:lnTo>
                </a:path>
                <a:path w="8065770">
                  <a:moveTo>
                    <a:pt x="4469130" y="0"/>
                  </a:moveTo>
                  <a:lnTo>
                    <a:pt x="4504690" y="0"/>
                  </a:lnTo>
                </a:path>
                <a:path w="8065770">
                  <a:moveTo>
                    <a:pt x="4538980" y="0"/>
                  </a:moveTo>
                  <a:lnTo>
                    <a:pt x="4574540" y="0"/>
                  </a:lnTo>
                </a:path>
                <a:path w="8065770">
                  <a:moveTo>
                    <a:pt x="4608830" y="0"/>
                  </a:moveTo>
                  <a:lnTo>
                    <a:pt x="4644390" y="0"/>
                  </a:lnTo>
                </a:path>
                <a:path w="8065770">
                  <a:moveTo>
                    <a:pt x="4678680" y="0"/>
                  </a:moveTo>
                  <a:lnTo>
                    <a:pt x="4714240" y="0"/>
                  </a:lnTo>
                </a:path>
                <a:path w="8065770">
                  <a:moveTo>
                    <a:pt x="4748530" y="0"/>
                  </a:moveTo>
                  <a:lnTo>
                    <a:pt x="4784090" y="0"/>
                  </a:lnTo>
                </a:path>
                <a:path w="8065770">
                  <a:moveTo>
                    <a:pt x="4818380" y="0"/>
                  </a:moveTo>
                  <a:lnTo>
                    <a:pt x="4853940" y="0"/>
                  </a:lnTo>
                </a:path>
                <a:path w="8065770">
                  <a:moveTo>
                    <a:pt x="4888230" y="0"/>
                  </a:moveTo>
                  <a:lnTo>
                    <a:pt x="4923790" y="0"/>
                  </a:lnTo>
                </a:path>
                <a:path w="8065770">
                  <a:moveTo>
                    <a:pt x="4958080" y="0"/>
                  </a:moveTo>
                  <a:lnTo>
                    <a:pt x="4993640" y="0"/>
                  </a:lnTo>
                </a:path>
                <a:path w="8065770">
                  <a:moveTo>
                    <a:pt x="5027930" y="0"/>
                  </a:moveTo>
                  <a:lnTo>
                    <a:pt x="5063490" y="0"/>
                  </a:lnTo>
                </a:path>
                <a:path w="8065770">
                  <a:moveTo>
                    <a:pt x="5097780" y="0"/>
                  </a:moveTo>
                  <a:lnTo>
                    <a:pt x="5133340" y="0"/>
                  </a:lnTo>
                </a:path>
                <a:path w="8065770">
                  <a:moveTo>
                    <a:pt x="5167630" y="0"/>
                  </a:moveTo>
                  <a:lnTo>
                    <a:pt x="5203190" y="0"/>
                  </a:lnTo>
                </a:path>
                <a:path w="8065770">
                  <a:moveTo>
                    <a:pt x="5237480" y="0"/>
                  </a:moveTo>
                  <a:lnTo>
                    <a:pt x="5273040" y="0"/>
                  </a:lnTo>
                </a:path>
                <a:path w="8065770">
                  <a:moveTo>
                    <a:pt x="5307330" y="0"/>
                  </a:moveTo>
                  <a:lnTo>
                    <a:pt x="5342890" y="0"/>
                  </a:lnTo>
                </a:path>
                <a:path w="8065770">
                  <a:moveTo>
                    <a:pt x="5377180" y="0"/>
                  </a:moveTo>
                  <a:lnTo>
                    <a:pt x="5412740" y="0"/>
                  </a:lnTo>
                </a:path>
                <a:path w="8065770">
                  <a:moveTo>
                    <a:pt x="5447030" y="0"/>
                  </a:moveTo>
                  <a:lnTo>
                    <a:pt x="5482590" y="0"/>
                  </a:lnTo>
                </a:path>
                <a:path w="8065770">
                  <a:moveTo>
                    <a:pt x="5516880" y="0"/>
                  </a:moveTo>
                  <a:lnTo>
                    <a:pt x="5552440" y="0"/>
                  </a:lnTo>
                </a:path>
                <a:path w="8065770">
                  <a:moveTo>
                    <a:pt x="5586730" y="0"/>
                  </a:moveTo>
                  <a:lnTo>
                    <a:pt x="5622290" y="0"/>
                  </a:lnTo>
                </a:path>
                <a:path w="8065770">
                  <a:moveTo>
                    <a:pt x="5656580" y="0"/>
                  </a:moveTo>
                  <a:lnTo>
                    <a:pt x="5692140" y="0"/>
                  </a:lnTo>
                </a:path>
                <a:path w="8065770">
                  <a:moveTo>
                    <a:pt x="5726430" y="0"/>
                  </a:moveTo>
                  <a:lnTo>
                    <a:pt x="5761990" y="0"/>
                  </a:lnTo>
                </a:path>
                <a:path w="8065770">
                  <a:moveTo>
                    <a:pt x="5796280" y="0"/>
                  </a:moveTo>
                  <a:lnTo>
                    <a:pt x="5831840" y="0"/>
                  </a:lnTo>
                </a:path>
                <a:path w="8065770">
                  <a:moveTo>
                    <a:pt x="5866130" y="0"/>
                  </a:moveTo>
                  <a:lnTo>
                    <a:pt x="5901690" y="0"/>
                  </a:lnTo>
                </a:path>
                <a:path w="8065770">
                  <a:moveTo>
                    <a:pt x="5935980" y="0"/>
                  </a:moveTo>
                  <a:lnTo>
                    <a:pt x="5971540" y="0"/>
                  </a:lnTo>
                </a:path>
                <a:path w="8065770">
                  <a:moveTo>
                    <a:pt x="6005830" y="0"/>
                  </a:moveTo>
                  <a:lnTo>
                    <a:pt x="6041390" y="0"/>
                  </a:lnTo>
                </a:path>
                <a:path w="8065770">
                  <a:moveTo>
                    <a:pt x="6075680" y="0"/>
                  </a:moveTo>
                  <a:lnTo>
                    <a:pt x="6111240" y="0"/>
                  </a:lnTo>
                </a:path>
                <a:path w="8065770">
                  <a:moveTo>
                    <a:pt x="6145530" y="0"/>
                  </a:moveTo>
                  <a:lnTo>
                    <a:pt x="6181090" y="0"/>
                  </a:lnTo>
                </a:path>
                <a:path w="8065770">
                  <a:moveTo>
                    <a:pt x="6215380" y="0"/>
                  </a:moveTo>
                  <a:lnTo>
                    <a:pt x="6250940" y="0"/>
                  </a:lnTo>
                </a:path>
                <a:path w="8065770">
                  <a:moveTo>
                    <a:pt x="6285230" y="0"/>
                  </a:moveTo>
                  <a:lnTo>
                    <a:pt x="6320790" y="0"/>
                  </a:lnTo>
                </a:path>
                <a:path w="8065770">
                  <a:moveTo>
                    <a:pt x="6355080" y="0"/>
                  </a:moveTo>
                  <a:lnTo>
                    <a:pt x="6390640" y="0"/>
                  </a:lnTo>
                </a:path>
                <a:path w="8065770">
                  <a:moveTo>
                    <a:pt x="6424930" y="0"/>
                  </a:moveTo>
                  <a:lnTo>
                    <a:pt x="6460490" y="0"/>
                  </a:lnTo>
                </a:path>
                <a:path w="8065770">
                  <a:moveTo>
                    <a:pt x="6494780" y="0"/>
                  </a:moveTo>
                  <a:lnTo>
                    <a:pt x="6530340" y="0"/>
                  </a:lnTo>
                </a:path>
                <a:path w="8065770">
                  <a:moveTo>
                    <a:pt x="6564630" y="0"/>
                  </a:moveTo>
                  <a:lnTo>
                    <a:pt x="6600190" y="0"/>
                  </a:lnTo>
                </a:path>
                <a:path w="8065770">
                  <a:moveTo>
                    <a:pt x="6634480" y="0"/>
                  </a:moveTo>
                  <a:lnTo>
                    <a:pt x="6670040" y="0"/>
                  </a:lnTo>
                </a:path>
                <a:path w="8065770">
                  <a:moveTo>
                    <a:pt x="6704330" y="0"/>
                  </a:moveTo>
                  <a:lnTo>
                    <a:pt x="6739890" y="0"/>
                  </a:lnTo>
                </a:path>
                <a:path w="8065770">
                  <a:moveTo>
                    <a:pt x="6774180" y="0"/>
                  </a:moveTo>
                  <a:lnTo>
                    <a:pt x="6809740" y="0"/>
                  </a:lnTo>
                </a:path>
                <a:path w="8065770">
                  <a:moveTo>
                    <a:pt x="6844030" y="0"/>
                  </a:moveTo>
                  <a:lnTo>
                    <a:pt x="6879590" y="0"/>
                  </a:lnTo>
                </a:path>
                <a:path w="8065770">
                  <a:moveTo>
                    <a:pt x="6913880" y="0"/>
                  </a:moveTo>
                  <a:lnTo>
                    <a:pt x="6949440" y="0"/>
                  </a:lnTo>
                </a:path>
                <a:path w="8065770">
                  <a:moveTo>
                    <a:pt x="6983730" y="0"/>
                  </a:moveTo>
                  <a:lnTo>
                    <a:pt x="7019290" y="0"/>
                  </a:lnTo>
                </a:path>
                <a:path w="8065770">
                  <a:moveTo>
                    <a:pt x="7053580" y="0"/>
                  </a:moveTo>
                  <a:lnTo>
                    <a:pt x="7089140" y="0"/>
                  </a:lnTo>
                </a:path>
                <a:path w="8065770">
                  <a:moveTo>
                    <a:pt x="7123430" y="0"/>
                  </a:moveTo>
                  <a:lnTo>
                    <a:pt x="7157720" y="0"/>
                  </a:lnTo>
                </a:path>
                <a:path w="8065770">
                  <a:moveTo>
                    <a:pt x="7193280" y="0"/>
                  </a:moveTo>
                  <a:lnTo>
                    <a:pt x="7227570" y="0"/>
                  </a:lnTo>
                </a:path>
                <a:path w="8065770">
                  <a:moveTo>
                    <a:pt x="7263130" y="0"/>
                  </a:moveTo>
                  <a:lnTo>
                    <a:pt x="7297420" y="0"/>
                  </a:lnTo>
                </a:path>
                <a:path w="8065770">
                  <a:moveTo>
                    <a:pt x="7332980" y="0"/>
                  </a:moveTo>
                  <a:lnTo>
                    <a:pt x="7367270" y="0"/>
                  </a:lnTo>
                </a:path>
                <a:path w="8065770">
                  <a:moveTo>
                    <a:pt x="7402830" y="0"/>
                  </a:moveTo>
                  <a:lnTo>
                    <a:pt x="7437120" y="0"/>
                  </a:lnTo>
                </a:path>
                <a:path w="8065770">
                  <a:moveTo>
                    <a:pt x="7472680" y="0"/>
                  </a:moveTo>
                  <a:lnTo>
                    <a:pt x="7506970" y="0"/>
                  </a:lnTo>
                </a:path>
                <a:path w="8065770">
                  <a:moveTo>
                    <a:pt x="7542530" y="0"/>
                  </a:moveTo>
                  <a:lnTo>
                    <a:pt x="7576820" y="0"/>
                  </a:lnTo>
                </a:path>
                <a:path w="8065770">
                  <a:moveTo>
                    <a:pt x="7612380" y="0"/>
                  </a:moveTo>
                  <a:lnTo>
                    <a:pt x="7646670" y="0"/>
                  </a:lnTo>
                </a:path>
                <a:path w="8065770">
                  <a:moveTo>
                    <a:pt x="7682230" y="0"/>
                  </a:moveTo>
                  <a:lnTo>
                    <a:pt x="7716520" y="0"/>
                  </a:lnTo>
                </a:path>
                <a:path w="8065770">
                  <a:moveTo>
                    <a:pt x="7752080" y="0"/>
                  </a:moveTo>
                  <a:lnTo>
                    <a:pt x="7786370" y="0"/>
                  </a:lnTo>
                </a:path>
                <a:path w="8065770">
                  <a:moveTo>
                    <a:pt x="7821930" y="0"/>
                  </a:moveTo>
                  <a:lnTo>
                    <a:pt x="7856220" y="0"/>
                  </a:lnTo>
                </a:path>
                <a:path w="8065770">
                  <a:moveTo>
                    <a:pt x="7891780" y="0"/>
                  </a:moveTo>
                  <a:lnTo>
                    <a:pt x="7926070" y="0"/>
                  </a:lnTo>
                </a:path>
                <a:path w="8065770">
                  <a:moveTo>
                    <a:pt x="7961630" y="0"/>
                  </a:moveTo>
                  <a:lnTo>
                    <a:pt x="7995920" y="0"/>
                  </a:lnTo>
                </a:path>
                <a:path w="8065770">
                  <a:moveTo>
                    <a:pt x="8031480" y="0"/>
                  </a:moveTo>
                  <a:lnTo>
                    <a:pt x="8065770" y="0"/>
                  </a:lnTo>
                </a:path>
              </a:pathLst>
            </a:custGeom>
            <a:ln w="34862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/>
            <p:cNvSpPr/>
            <p:nvPr/>
          </p:nvSpPr>
          <p:spPr>
            <a:xfrm>
              <a:off x="2251709" y="4705349"/>
              <a:ext cx="6267450" cy="1338580"/>
            </a:xfrm>
            <a:custGeom>
              <a:avLst/>
              <a:gdLst/>
              <a:ahLst/>
              <a:cxnLst/>
              <a:rect l="l" t="t" r="r" b="b"/>
              <a:pathLst>
                <a:path w="6267450" h="1338579">
                  <a:moveTo>
                    <a:pt x="5529580" y="0"/>
                  </a:moveTo>
                  <a:lnTo>
                    <a:pt x="736600" y="0"/>
                  </a:lnTo>
                  <a:lnTo>
                    <a:pt x="667424" y="903"/>
                  </a:lnTo>
                  <a:lnTo>
                    <a:pt x="598842" y="3537"/>
                  </a:lnTo>
                  <a:lnTo>
                    <a:pt x="531387" y="7785"/>
                  </a:lnTo>
                  <a:lnTo>
                    <a:pt x="465593" y="13533"/>
                  </a:lnTo>
                  <a:lnTo>
                    <a:pt x="401995" y="20665"/>
                  </a:lnTo>
                  <a:lnTo>
                    <a:pt x="341126" y="29066"/>
                  </a:lnTo>
                  <a:lnTo>
                    <a:pt x="283520" y="38620"/>
                  </a:lnTo>
                  <a:lnTo>
                    <a:pt x="229711" y="49212"/>
                  </a:lnTo>
                  <a:lnTo>
                    <a:pt x="180233" y="60727"/>
                  </a:lnTo>
                  <a:lnTo>
                    <a:pt x="135619" y="73049"/>
                  </a:lnTo>
                  <a:lnTo>
                    <a:pt x="96404" y="86064"/>
                  </a:lnTo>
                  <a:lnTo>
                    <a:pt x="36307" y="113707"/>
                  </a:lnTo>
                  <a:lnTo>
                    <a:pt x="4212" y="142735"/>
                  </a:lnTo>
                  <a:lnTo>
                    <a:pt x="0" y="157480"/>
                  </a:lnTo>
                  <a:lnTo>
                    <a:pt x="0" y="1181100"/>
                  </a:lnTo>
                  <a:lnTo>
                    <a:pt x="36307" y="1224872"/>
                  </a:lnTo>
                  <a:lnTo>
                    <a:pt x="96404" y="1252515"/>
                  </a:lnTo>
                  <a:lnTo>
                    <a:pt x="135619" y="1265530"/>
                  </a:lnTo>
                  <a:lnTo>
                    <a:pt x="180233" y="1277852"/>
                  </a:lnTo>
                  <a:lnTo>
                    <a:pt x="229711" y="1289367"/>
                  </a:lnTo>
                  <a:lnTo>
                    <a:pt x="283520" y="1299959"/>
                  </a:lnTo>
                  <a:lnTo>
                    <a:pt x="341126" y="1309513"/>
                  </a:lnTo>
                  <a:lnTo>
                    <a:pt x="401995" y="1317914"/>
                  </a:lnTo>
                  <a:lnTo>
                    <a:pt x="465593" y="1325046"/>
                  </a:lnTo>
                  <a:lnTo>
                    <a:pt x="531387" y="1330794"/>
                  </a:lnTo>
                  <a:lnTo>
                    <a:pt x="598842" y="1335042"/>
                  </a:lnTo>
                  <a:lnTo>
                    <a:pt x="667424" y="1337676"/>
                  </a:lnTo>
                  <a:lnTo>
                    <a:pt x="736600" y="1338580"/>
                  </a:lnTo>
                  <a:lnTo>
                    <a:pt x="5529580" y="1338580"/>
                  </a:lnTo>
                  <a:lnTo>
                    <a:pt x="5598769" y="1337676"/>
                  </a:lnTo>
                  <a:lnTo>
                    <a:pt x="5667392" y="1335042"/>
                  </a:lnTo>
                  <a:lnTo>
                    <a:pt x="5734909" y="1330794"/>
                  </a:lnTo>
                  <a:lnTo>
                    <a:pt x="5800784" y="1325046"/>
                  </a:lnTo>
                  <a:lnTo>
                    <a:pt x="5864478" y="1317914"/>
                  </a:lnTo>
                  <a:lnTo>
                    <a:pt x="5925455" y="1309513"/>
                  </a:lnTo>
                  <a:lnTo>
                    <a:pt x="5983176" y="1299959"/>
                  </a:lnTo>
                  <a:lnTo>
                    <a:pt x="6037103" y="1289367"/>
                  </a:lnTo>
                  <a:lnTo>
                    <a:pt x="6086700" y="1277852"/>
                  </a:lnTo>
                  <a:lnTo>
                    <a:pt x="6131428" y="1265530"/>
                  </a:lnTo>
                  <a:lnTo>
                    <a:pt x="6170750" y="1252515"/>
                  </a:lnTo>
                  <a:lnTo>
                    <a:pt x="6231025" y="1224872"/>
                  </a:lnTo>
                  <a:lnTo>
                    <a:pt x="6263223" y="1195844"/>
                  </a:lnTo>
                  <a:lnTo>
                    <a:pt x="6267449" y="1181100"/>
                  </a:lnTo>
                  <a:lnTo>
                    <a:pt x="6267449" y="157480"/>
                  </a:lnTo>
                  <a:lnTo>
                    <a:pt x="6231025" y="113707"/>
                  </a:lnTo>
                  <a:lnTo>
                    <a:pt x="6170750" y="86064"/>
                  </a:lnTo>
                  <a:lnTo>
                    <a:pt x="6131428" y="73049"/>
                  </a:lnTo>
                  <a:lnTo>
                    <a:pt x="6086700" y="60727"/>
                  </a:lnTo>
                  <a:lnTo>
                    <a:pt x="6037103" y="49212"/>
                  </a:lnTo>
                  <a:lnTo>
                    <a:pt x="5983176" y="38620"/>
                  </a:lnTo>
                  <a:lnTo>
                    <a:pt x="5925455" y="29066"/>
                  </a:lnTo>
                  <a:lnTo>
                    <a:pt x="5864478" y="20665"/>
                  </a:lnTo>
                  <a:lnTo>
                    <a:pt x="5800784" y="13533"/>
                  </a:lnTo>
                  <a:lnTo>
                    <a:pt x="5734909" y="7785"/>
                  </a:lnTo>
                  <a:lnTo>
                    <a:pt x="5667392" y="3537"/>
                  </a:lnTo>
                  <a:lnTo>
                    <a:pt x="5598769" y="903"/>
                  </a:lnTo>
                  <a:lnTo>
                    <a:pt x="5529580" y="0"/>
                  </a:lnTo>
                  <a:close/>
                </a:path>
              </a:pathLst>
            </a:custGeom>
            <a:solidFill>
              <a:srgbClr val="C2D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/>
            <p:cNvSpPr/>
            <p:nvPr/>
          </p:nvSpPr>
          <p:spPr>
            <a:xfrm>
              <a:off x="2331719" y="4767579"/>
              <a:ext cx="6084570" cy="1188720"/>
            </a:xfrm>
            <a:custGeom>
              <a:avLst/>
              <a:gdLst/>
              <a:ahLst/>
              <a:cxnLst/>
              <a:rect l="l" t="t" r="r" b="b"/>
              <a:pathLst>
                <a:path w="6084570" h="1188720">
                  <a:moveTo>
                    <a:pt x="5368289" y="0"/>
                  </a:moveTo>
                  <a:lnTo>
                    <a:pt x="716280" y="0"/>
                  </a:lnTo>
                  <a:lnTo>
                    <a:pt x="649216" y="801"/>
                  </a:lnTo>
                  <a:lnTo>
                    <a:pt x="582676" y="3137"/>
                  </a:lnTo>
                  <a:lnTo>
                    <a:pt x="517187" y="6906"/>
                  </a:lnTo>
                  <a:lnTo>
                    <a:pt x="453270" y="12005"/>
                  </a:lnTo>
                  <a:lnTo>
                    <a:pt x="391453" y="18332"/>
                  </a:lnTo>
                  <a:lnTo>
                    <a:pt x="332258" y="25784"/>
                  </a:lnTo>
                  <a:lnTo>
                    <a:pt x="276211" y="34259"/>
                  </a:lnTo>
                  <a:lnTo>
                    <a:pt x="223837" y="43656"/>
                  </a:lnTo>
                  <a:lnTo>
                    <a:pt x="175659" y="53871"/>
                  </a:lnTo>
                  <a:lnTo>
                    <a:pt x="132204" y="64802"/>
                  </a:lnTo>
                  <a:lnTo>
                    <a:pt x="93994" y="76347"/>
                  </a:lnTo>
                  <a:lnTo>
                    <a:pt x="35411" y="100869"/>
                  </a:lnTo>
                  <a:lnTo>
                    <a:pt x="4109" y="126620"/>
                  </a:lnTo>
                  <a:lnTo>
                    <a:pt x="0" y="139700"/>
                  </a:lnTo>
                  <a:lnTo>
                    <a:pt x="0" y="1049020"/>
                  </a:lnTo>
                  <a:lnTo>
                    <a:pt x="35411" y="1087850"/>
                  </a:lnTo>
                  <a:lnTo>
                    <a:pt x="93994" y="1112372"/>
                  </a:lnTo>
                  <a:lnTo>
                    <a:pt x="132204" y="1123917"/>
                  </a:lnTo>
                  <a:lnTo>
                    <a:pt x="175659" y="1134848"/>
                  </a:lnTo>
                  <a:lnTo>
                    <a:pt x="223837" y="1145063"/>
                  </a:lnTo>
                  <a:lnTo>
                    <a:pt x="276211" y="1154460"/>
                  </a:lnTo>
                  <a:lnTo>
                    <a:pt x="332258" y="1162935"/>
                  </a:lnTo>
                  <a:lnTo>
                    <a:pt x="391453" y="1170387"/>
                  </a:lnTo>
                  <a:lnTo>
                    <a:pt x="453270" y="1176714"/>
                  </a:lnTo>
                  <a:lnTo>
                    <a:pt x="517187" y="1181813"/>
                  </a:lnTo>
                  <a:lnTo>
                    <a:pt x="582676" y="1185582"/>
                  </a:lnTo>
                  <a:lnTo>
                    <a:pt x="649216" y="1187918"/>
                  </a:lnTo>
                  <a:lnTo>
                    <a:pt x="716280" y="1188720"/>
                  </a:lnTo>
                  <a:lnTo>
                    <a:pt x="5368289" y="1188720"/>
                  </a:lnTo>
                  <a:lnTo>
                    <a:pt x="5435353" y="1187918"/>
                  </a:lnTo>
                  <a:lnTo>
                    <a:pt x="5501893" y="1185582"/>
                  </a:lnTo>
                  <a:lnTo>
                    <a:pt x="5567382" y="1181813"/>
                  </a:lnTo>
                  <a:lnTo>
                    <a:pt x="5631299" y="1176714"/>
                  </a:lnTo>
                  <a:lnTo>
                    <a:pt x="5693116" y="1170387"/>
                  </a:lnTo>
                  <a:lnTo>
                    <a:pt x="5752311" y="1162935"/>
                  </a:lnTo>
                  <a:lnTo>
                    <a:pt x="5808358" y="1154460"/>
                  </a:lnTo>
                  <a:lnTo>
                    <a:pt x="5860732" y="1145063"/>
                  </a:lnTo>
                  <a:lnTo>
                    <a:pt x="5908910" y="1134848"/>
                  </a:lnTo>
                  <a:lnTo>
                    <a:pt x="5952365" y="1123917"/>
                  </a:lnTo>
                  <a:lnTo>
                    <a:pt x="5990575" y="1112372"/>
                  </a:lnTo>
                  <a:lnTo>
                    <a:pt x="6049158" y="1087850"/>
                  </a:lnTo>
                  <a:lnTo>
                    <a:pt x="6080460" y="1062099"/>
                  </a:lnTo>
                  <a:lnTo>
                    <a:pt x="6084570" y="1049020"/>
                  </a:lnTo>
                  <a:lnTo>
                    <a:pt x="6084570" y="139700"/>
                  </a:lnTo>
                  <a:lnTo>
                    <a:pt x="6049158" y="100869"/>
                  </a:lnTo>
                  <a:lnTo>
                    <a:pt x="5990575" y="76347"/>
                  </a:lnTo>
                  <a:lnTo>
                    <a:pt x="5952365" y="64802"/>
                  </a:lnTo>
                  <a:lnTo>
                    <a:pt x="5908910" y="53871"/>
                  </a:lnTo>
                  <a:lnTo>
                    <a:pt x="5860732" y="43656"/>
                  </a:lnTo>
                  <a:lnTo>
                    <a:pt x="5808358" y="34259"/>
                  </a:lnTo>
                  <a:lnTo>
                    <a:pt x="5752311" y="25784"/>
                  </a:lnTo>
                  <a:lnTo>
                    <a:pt x="5693116" y="18332"/>
                  </a:lnTo>
                  <a:lnTo>
                    <a:pt x="5631299" y="12005"/>
                  </a:lnTo>
                  <a:lnTo>
                    <a:pt x="5567382" y="6906"/>
                  </a:lnTo>
                  <a:lnTo>
                    <a:pt x="5501893" y="3137"/>
                  </a:lnTo>
                  <a:lnTo>
                    <a:pt x="5435353" y="801"/>
                  </a:lnTo>
                  <a:lnTo>
                    <a:pt x="5368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/>
            <p:cNvSpPr/>
            <p:nvPr/>
          </p:nvSpPr>
          <p:spPr>
            <a:xfrm>
              <a:off x="2331719" y="4767579"/>
              <a:ext cx="6084570" cy="1188720"/>
            </a:xfrm>
            <a:custGeom>
              <a:avLst/>
              <a:gdLst/>
              <a:ahLst/>
              <a:cxnLst/>
              <a:rect l="l" t="t" r="r" b="b"/>
              <a:pathLst>
                <a:path w="6084570" h="1188720">
                  <a:moveTo>
                    <a:pt x="0" y="139700"/>
                  </a:moveTo>
                  <a:lnTo>
                    <a:pt x="35411" y="100869"/>
                  </a:lnTo>
                  <a:lnTo>
                    <a:pt x="93994" y="76347"/>
                  </a:lnTo>
                  <a:lnTo>
                    <a:pt x="132204" y="64802"/>
                  </a:lnTo>
                  <a:lnTo>
                    <a:pt x="175659" y="53871"/>
                  </a:lnTo>
                  <a:lnTo>
                    <a:pt x="223837" y="43656"/>
                  </a:lnTo>
                  <a:lnTo>
                    <a:pt x="276211" y="34259"/>
                  </a:lnTo>
                  <a:lnTo>
                    <a:pt x="332258" y="25784"/>
                  </a:lnTo>
                  <a:lnTo>
                    <a:pt x="391453" y="18332"/>
                  </a:lnTo>
                  <a:lnTo>
                    <a:pt x="453270" y="12005"/>
                  </a:lnTo>
                  <a:lnTo>
                    <a:pt x="517187" y="6906"/>
                  </a:lnTo>
                  <a:lnTo>
                    <a:pt x="582676" y="3137"/>
                  </a:lnTo>
                  <a:lnTo>
                    <a:pt x="649216" y="801"/>
                  </a:lnTo>
                  <a:lnTo>
                    <a:pt x="716280" y="0"/>
                  </a:lnTo>
                  <a:lnTo>
                    <a:pt x="5368289" y="0"/>
                  </a:lnTo>
                  <a:lnTo>
                    <a:pt x="5435353" y="801"/>
                  </a:lnTo>
                  <a:lnTo>
                    <a:pt x="5501893" y="3137"/>
                  </a:lnTo>
                  <a:lnTo>
                    <a:pt x="5567382" y="6906"/>
                  </a:lnTo>
                  <a:lnTo>
                    <a:pt x="5631299" y="12005"/>
                  </a:lnTo>
                  <a:lnTo>
                    <a:pt x="5693116" y="18332"/>
                  </a:lnTo>
                  <a:lnTo>
                    <a:pt x="5752311" y="25784"/>
                  </a:lnTo>
                  <a:lnTo>
                    <a:pt x="5808358" y="34259"/>
                  </a:lnTo>
                  <a:lnTo>
                    <a:pt x="5860732" y="43656"/>
                  </a:lnTo>
                  <a:lnTo>
                    <a:pt x="5908910" y="53871"/>
                  </a:lnTo>
                  <a:lnTo>
                    <a:pt x="5952365" y="64802"/>
                  </a:lnTo>
                  <a:lnTo>
                    <a:pt x="5990575" y="76347"/>
                  </a:lnTo>
                  <a:lnTo>
                    <a:pt x="6049158" y="100869"/>
                  </a:lnTo>
                  <a:lnTo>
                    <a:pt x="6080460" y="126620"/>
                  </a:lnTo>
                  <a:lnTo>
                    <a:pt x="6084570" y="139700"/>
                  </a:lnTo>
                  <a:lnTo>
                    <a:pt x="6084570" y="1049020"/>
                  </a:lnTo>
                  <a:lnTo>
                    <a:pt x="6049158" y="1087850"/>
                  </a:lnTo>
                  <a:lnTo>
                    <a:pt x="5990575" y="1112372"/>
                  </a:lnTo>
                  <a:lnTo>
                    <a:pt x="5952365" y="1123917"/>
                  </a:lnTo>
                  <a:lnTo>
                    <a:pt x="5908910" y="1134848"/>
                  </a:lnTo>
                  <a:lnTo>
                    <a:pt x="5860732" y="1145063"/>
                  </a:lnTo>
                  <a:lnTo>
                    <a:pt x="5808358" y="1154460"/>
                  </a:lnTo>
                  <a:lnTo>
                    <a:pt x="5752311" y="1162935"/>
                  </a:lnTo>
                  <a:lnTo>
                    <a:pt x="5693116" y="1170387"/>
                  </a:lnTo>
                  <a:lnTo>
                    <a:pt x="5631299" y="1176714"/>
                  </a:lnTo>
                  <a:lnTo>
                    <a:pt x="5567382" y="1181813"/>
                  </a:lnTo>
                  <a:lnTo>
                    <a:pt x="5501893" y="1185582"/>
                  </a:lnTo>
                  <a:lnTo>
                    <a:pt x="5435353" y="1187918"/>
                  </a:lnTo>
                  <a:lnTo>
                    <a:pt x="5368289" y="1188720"/>
                  </a:lnTo>
                  <a:lnTo>
                    <a:pt x="716280" y="1188720"/>
                  </a:lnTo>
                  <a:lnTo>
                    <a:pt x="649216" y="1187918"/>
                  </a:lnTo>
                  <a:lnTo>
                    <a:pt x="582676" y="1185582"/>
                  </a:lnTo>
                  <a:lnTo>
                    <a:pt x="517187" y="1181813"/>
                  </a:lnTo>
                  <a:lnTo>
                    <a:pt x="453270" y="1176714"/>
                  </a:lnTo>
                  <a:lnTo>
                    <a:pt x="391453" y="1170387"/>
                  </a:lnTo>
                  <a:lnTo>
                    <a:pt x="332258" y="1162935"/>
                  </a:lnTo>
                  <a:lnTo>
                    <a:pt x="276211" y="1154460"/>
                  </a:lnTo>
                  <a:lnTo>
                    <a:pt x="223837" y="1145063"/>
                  </a:lnTo>
                  <a:lnTo>
                    <a:pt x="175659" y="1134848"/>
                  </a:lnTo>
                  <a:lnTo>
                    <a:pt x="132204" y="1123917"/>
                  </a:lnTo>
                  <a:lnTo>
                    <a:pt x="93994" y="1112372"/>
                  </a:lnTo>
                  <a:lnTo>
                    <a:pt x="35411" y="1087850"/>
                  </a:lnTo>
                  <a:lnTo>
                    <a:pt x="4109" y="1062099"/>
                  </a:lnTo>
                  <a:lnTo>
                    <a:pt x="0" y="1049020"/>
                  </a:lnTo>
                  <a:lnTo>
                    <a:pt x="0" y="139700"/>
                  </a:lnTo>
                  <a:close/>
                </a:path>
              </a:pathLst>
            </a:custGeom>
            <a:ln w="22283">
              <a:solidFill>
                <a:srgbClr val="006FB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6" name="object 356"/>
          <p:cNvSpPr txBox="1"/>
          <p:nvPr/>
        </p:nvSpPr>
        <p:spPr>
          <a:xfrm>
            <a:off x="2633979" y="4960620"/>
            <a:ext cx="5175250" cy="80264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1120"/>
              </a:spcBef>
              <a:buAutoNum type="arabicPlain"/>
              <a:tabLst>
                <a:tab pos="185420" algn="l"/>
              </a:tabLst>
            </a:pP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高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负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荷开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关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结构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有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什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么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组成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？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主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要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起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什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么作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？</a:t>
            </a:r>
            <a:endParaRPr sz="1700">
              <a:latin typeface="Microsoft YaHei UI"/>
              <a:cs typeface="Microsoft YaHei UI"/>
            </a:endParaRPr>
          </a:p>
          <a:p>
            <a:pPr marL="185420" indent="-172720">
              <a:lnSpc>
                <a:spcPct val="100000"/>
              </a:lnSpc>
              <a:spcBef>
                <a:spcPts val="1020"/>
              </a:spcBef>
              <a:buAutoNum type="arabicPlain"/>
              <a:tabLst>
                <a:tab pos="185420" algn="l"/>
              </a:tabLst>
            </a:pP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、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有什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么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作用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？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常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用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的高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压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熔</a:t>
            </a:r>
            <a:r>
              <a:rPr sz="1700" b="1" spc="5" dirty="0">
                <a:solidFill>
                  <a:srgbClr val="001F5F"/>
                </a:solidFill>
                <a:latin typeface="Microsoft YaHei UI"/>
                <a:cs typeface="Microsoft YaHei UI"/>
              </a:rPr>
              <a:t>断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器</a:t>
            </a:r>
            <a:r>
              <a:rPr sz="1700" b="1" spc="10" dirty="0">
                <a:solidFill>
                  <a:srgbClr val="001F5F"/>
                </a:solidFill>
                <a:latin typeface="Microsoft YaHei UI"/>
                <a:cs typeface="Microsoft YaHei UI"/>
              </a:rPr>
              <a:t>有</a:t>
            </a:r>
            <a:r>
              <a:rPr sz="1700" b="1" dirty="0">
                <a:solidFill>
                  <a:srgbClr val="001F5F"/>
                </a:solidFill>
                <a:latin typeface="Microsoft YaHei UI"/>
                <a:cs typeface="Microsoft YaHei UI"/>
              </a:rPr>
              <a:t>哪些？</a:t>
            </a:r>
            <a:endParaRPr sz="1700">
              <a:latin typeface="Microsoft YaHei UI"/>
              <a:cs typeface="Microsoft YaHei UI"/>
            </a:endParaRPr>
          </a:p>
        </p:txBody>
      </p:sp>
      <p:grpSp>
        <p:nvGrpSpPr>
          <p:cNvPr id="357" name="object 357"/>
          <p:cNvGrpSpPr/>
          <p:nvPr/>
        </p:nvGrpSpPr>
        <p:grpSpPr>
          <a:xfrm>
            <a:off x="754380" y="5177790"/>
            <a:ext cx="1497330" cy="415290"/>
            <a:chOff x="754380" y="5177790"/>
            <a:chExt cx="1497330" cy="415290"/>
          </a:xfrm>
        </p:grpSpPr>
        <p:sp>
          <p:nvSpPr>
            <p:cNvPr id="358" name="object 358"/>
            <p:cNvSpPr/>
            <p:nvPr/>
          </p:nvSpPr>
          <p:spPr>
            <a:xfrm>
              <a:off x="754380" y="5177790"/>
              <a:ext cx="1497330" cy="415290"/>
            </a:xfrm>
            <a:custGeom>
              <a:avLst/>
              <a:gdLst/>
              <a:ahLst/>
              <a:cxnLst/>
              <a:rect l="l" t="t" r="r" b="b"/>
              <a:pathLst>
                <a:path w="1497330" h="415289">
                  <a:moveTo>
                    <a:pt x="1497330" y="0"/>
                  </a:moveTo>
                  <a:lnTo>
                    <a:pt x="0" y="0"/>
                  </a:lnTo>
                  <a:lnTo>
                    <a:pt x="0" y="415290"/>
                  </a:lnTo>
                  <a:lnTo>
                    <a:pt x="748030" y="415290"/>
                  </a:lnTo>
                  <a:lnTo>
                    <a:pt x="1497330" y="415290"/>
                  </a:lnTo>
                  <a:lnTo>
                    <a:pt x="1497330" y="0"/>
                  </a:lnTo>
                  <a:close/>
                </a:path>
              </a:pathLst>
            </a:custGeom>
            <a:solidFill>
              <a:srgbClr val="C2D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/>
            <p:cNvSpPr/>
            <p:nvPr/>
          </p:nvSpPr>
          <p:spPr>
            <a:xfrm>
              <a:off x="754380" y="5242560"/>
              <a:ext cx="1497330" cy="270510"/>
            </a:xfrm>
            <a:custGeom>
              <a:avLst/>
              <a:gdLst/>
              <a:ahLst/>
              <a:cxnLst/>
              <a:rect l="l" t="t" r="r" b="b"/>
              <a:pathLst>
                <a:path w="1497330" h="270510">
                  <a:moveTo>
                    <a:pt x="1497330" y="0"/>
                  </a:moveTo>
                  <a:lnTo>
                    <a:pt x="0" y="0"/>
                  </a:lnTo>
                  <a:lnTo>
                    <a:pt x="0" y="270509"/>
                  </a:lnTo>
                  <a:lnTo>
                    <a:pt x="748030" y="270509"/>
                  </a:lnTo>
                  <a:lnTo>
                    <a:pt x="1497330" y="270509"/>
                  </a:lnTo>
                  <a:lnTo>
                    <a:pt x="1497330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0" name="object 360"/>
          <p:cNvSpPr txBox="1"/>
          <p:nvPr/>
        </p:nvSpPr>
        <p:spPr>
          <a:xfrm>
            <a:off x="938530" y="5259070"/>
            <a:ext cx="11277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7185" algn="l"/>
                <a:tab pos="661035" algn="l"/>
              </a:tabLst>
            </a:pP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布	置	作</a:t>
            </a:r>
            <a:r>
              <a:rPr sz="1400" b="1" spc="265" dirty="0">
                <a:solidFill>
                  <a:srgbClr val="FFFFFF"/>
                </a:solidFill>
                <a:latin typeface="Microsoft YaHei UI"/>
                <a:cs typeface="Microsoft YaHei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Microsoft YaHei UI"/>
                <a:cs typeface="Microsoft YaHei UI"/>
              </a:rPr>
              <a:t>业</a:t>
            </a:r>
            <a:endParaRPr sz="1400">
              <a:latin typeface="Microsoft YaHei UI"/>
              <a:cs typeface="Microsoft YaHei UI"/>
            </a:endParaRPr>
          </a:p>
        </p:txBody>
      </p:sp>
      <p:pic>
        <p:nvPicPr>
          <p:cNvPr id="361" name="object 36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67600" y="4523740"/>
            <a:ext cx="1092200" cy="431800"/>
          </a:xfrm>
          <a:prstGeom prst="rect">
            <a:avLst/>
          </a:prstGeom>
        </p:spPr>
      </p:pic>
      <p:sp>
        <p:nvSpPr>
          <p:cNvPr id="362" name="object 362"/>
          <p:cNvSpPr txBox="1"/>
          <p:nvPr/>
        </p:nvSpPr>
        <p:spPr>
          <a:xfrm>
            <a:off x="7725409" y="4636770"/>
            <a:ext cx="6343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思</a:t>
            </a:r>
            <a:r>
              <a:rPr sz="1600" b="1" spc="-10" dirty="0">
                <a:solidFill>
                  <a:srgbClr val="001F5F"/>
                </a:solidFill>
                <a:latin typeface="Microsoft YaHei UI"/>
                <a:cs typeface="Microsoft YaHei UI"/>
              </a:rPr>
              <a:t>考</a:t>
            </a:r>
            <a:r>
              <a:rPr sz="1600" b="1" dirty="0">
                <a:solidFill>
                  <a:srgbClr val="001F5F"/>
                </a:solidFill>
                <a:latin typeface="Microsoft YaHei UI"/>
                <a:cs typeface="Microsoft YaHei UI"/>
              </a:rPr>
              <a:t>题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363" name="object 36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pc="114" dirty="0"/>
              <a:t>o</a:t>
            </a:r>
            <a:r>
              <a:rPr spc="-100" dirty="0"/>
              <a:t>f</a:t>
            </a:r>
            <a:endParaRPr spc="-100" dirty="0"/>
          </a:p>
        </p:txBody>
      </p:sp>
      <p:sp>
        <p:nvSpPr>
          <p:cNvPr id="364" name="object 36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  <p:sp>
        <p:nvSpPr>
          <p:cNvPr id="365" name="object 36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40" dirty="0"/>
              <a:t>1</a:t>
            </a:r>
            <a:r>
              <a:rPr spc="-50" dirty="0"/>
              <a:t>8</a:t>
            </a:r>
            <a:endParaRPr spc="-5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50877249-c6b8-47e1-b5df-ff3fe73c590d"/>
  <p:tag name="COMMONDATA" val="eyJoZGlkIjoiODU3NDU2OTkyZDA5M2M2YTJhOTJjZmQwY2E0MmFkNj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3252</Words>
  <Application>WPS 演示</Application>
  <PresentationFormat>On-screen Show (4:3)</PresentationFormat>
  <Paragraphs>386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Arial</vt:lpstr>
      <vt:lpstr>宋体</vt:lpstr>
      <vt:lpstr>Wingdings</vt:lpstr>
      <vt:lpstr>Microsoft YaHei UI</vt:lpstr>
      <vt:lpstr>RomanS</vt:lpstr>
      <vt:lpstr>Microsoft JhengHei</vt:lpstr>
      <vt:lpstr>Times New Roman</vt:lpstr>
      <vt:lpstr>Calibri</vt:lpstr>
      <vt:lpstr>微软雅黑</vt:lpstr>
      <vt:lpstr>Arial Unicode MS</vt:lpstr>
      <vt:lpstr>Office Theme</vt:lpstr>
      <vt:lpstr>能	力	目	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能	力	目	标</dc:title>
  <dc:creator/>
  <cp:lastModifiedBy>Jcccc</cp:lastModifiedBy>
  <cp:revision>2</cp:revision>
  <dcterms:created xsi:type="dcterms:W3CDTF">2022-09-02T01:31:00Z</dcterms:created>
  <dcterms:modified xsi:type="dcterms:W3CDTF">2022-09-07T07:52:37Z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2018-04-25T16:00:00Z</vt:filetime>
  </property>
  <property fmtid="{D5CDD505-2E9C-101B-9397-08002B2CF9AE}" pid="3" name="Creator">
    <vt:lpwstr>Impress</vt:lpwstr>
  </property>
  <property fmtid="{D5CDD505-2E9C-101B-9397-08002B2CF9AE}" pid="4" name="LastSaved">
    <vt:filetime>2018-04-25T16:00:00Z</vt:filetime>
  </property>
  <property fmtid="{D5CDD505-2E9C-101B-9397-08002B2CF9AE}" pid="5" name="ICV">
    <vt:lpwstr>F610F5E764724728B10ED1AAAB9DF890</vt:lpwstr>
  </property>
  <property fmtid="{D5CDD505-2E9C-101B-9397-08002B2CF9AE}" pid="6" name="KSOProductBuildVer">
    <vt:lpwstr>2052-11.1.0.12313</vt:lpwstr>
  </property>
</Properties>
</file>